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4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8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25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8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3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55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5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2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8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9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D73960-DD10-4F38-A3B5-A15DA0885DB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697B9C-9154-4195-8E77-2B031155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5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968C-ACC8-5DCB-28CC-25EB45AC3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941" y="601884"/>
            <a:ext cx="8381130" cy="1404767"/>
          </a:xfrm>
        </p:spPr>
        <p:txBody>
          <a:bodyPr>
            <a:normAutofit/>
          </a:bodyPr>
          <a:lstStyle/>
          <a:p>
            <a:r>
              <a:rPr lang="fa-IR" sz="5400" dirty="0">
                <a:cs typeface="A-bad kh@t2" panose="00000700000000000000" pitchFamily="2" charset="-78"/>
              </a:rPr>
              <a:t>تغییرات ماده با و بدون دخالت انسان</a:t>
            </a:r>
            <a:endParaRPr lang="en-US" sz="5400" dirty="0">
              <a:cs typeface="A-bad kh@t2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46F5D-6A4D-40D1-2709-481A8DA1C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0659" y="4348786"/>
            <a:ext cx="3731341" cy="2509214"/>
          </a:xfrm>
        </p:spPr>
        <p:txBody>
          <a:bodyPr>
            <a:normAutofit lnSpcReduction="10000"/>
          </a:bodyPr>
          <a:lstStyle/>
          <a:p>
            <a:pPr rtl="1"/>
            <a:r>
              <a:rPr lang="fa-IR" sz="2800" dirty="0">
                <a:solidFill>
                  <a:schemeClr val="tx1"/>
                </a:solidFill>
                <a:cs typeface="A-bad kh@t2" panose="00000700000000000000" pitchFamily="2" charset="-78"/>
              </a:rPr>
              <a:t>اعضای گروه :</a:t>
            </a:r>
          </a:p>
          <a:p>
            <a:pPr marL="457200" indent="-457200" rtl="1">
              <a:buFont typeface="Wingdings" panose="05000000000000000000" pitchFamily="2" charset="2"/>
              <a:buChar char="v"/>
            </a:pPr>
            <a:r>
              <a:rPr lang="fa-IR" sz="2800" dirty="0">
                <a:solidFill>
                  <a:schemeClr val="tx1"/>
                </a:solidFill>
                <a:cs typeface="A-bad kh@t2" panose="00000700000000000000" pitchFamily="2" charset="-78"/>
              </a:rPr>
              <a:t>بهار زارع</a:t>
            </a:r>
          </a:p>
          <a:p>
            <a:pPr marL="457200" indent="-457200" rtl="1">
              <a:buFont typeface="Wingdings" panose="05000000000000000000" pitchFamily="2" charset="2"/>
              <a:buChar char="v"/>
            </a:pPr>
            <a:r>
              <a:rPr lang="fa-IR" sz="2800" dirty="0">
                <a:solidFill>
                  <a:schemeClr val="tx1"/>
                </a:solidFill>
                <a:cs typeface="A-bad kh@t2" panose="00000700000000000000" pitchFamily="2" charset="-78"/>
              </a:rPr>
              <a:t>ریحانه ناطقی</a:t>
            </a:r>
          </a:p>
          <a:p>
            <a:pPr marL="457200" indent="-457200" rtl="1">
              <a:buFont typeface="Wingdings" panose="05000000000000000000" pitchFamily="2" charset="2"/>
              <a:buChar char="v"/>
            </a:pPr>
            <a:r>
              <a:rPr lang="fa-IR" sz="2800" dirty="0">
                <a:solidFill>
                  <a:schemeClr val="tx1"/>
                </a:solidFill>
                <a:cs typeface="A-bad kh@t2" panose="00000700000000000000" pitchFamily="2" charset="-78"/>
              </a:rPr>
              <a:t>زینب سادات موسوی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BE2A5-BCC8-43C9-5CCE-E5E0DB7D4195}"/>
              </a:ext>
            </a:extLst>
          </p:cNvPr>
          <p:cNvSpPr txBox="1"/>
          <p:nvPr/>
        </p:nvSpPr>
        <p:spPr>
          <a:xfrm>
            <a:off x="0" y="5288340"/>
            <a:ext cx="3541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latin typeface="A-bad kh@t" panose="00000700000000000000" pitchFamily="2" charset="-78"/>
                <a:cs typeface="A-bad kh@t2" panose="00000700000000000000" pitchFamily="2" charset="-78"/>
              </a:rPr>
              <a:t>پایه ی پنجم</a:t>
            </a:r>
          </a:p>
          <a:p>
            <a:pPr algn="r" rtl="1"/>
            <a:r>
              <a:rPr lang="fa-IR" sz="3200" dirty="0">
                <a:latin typeface="A-bad kh@t" panose="00000700000000000000" pitchFamily="2" charset="-78"/>
                <a:cs typeface="A-bad kh@t2" panose="00000700000000000000" pitchFamily="2" charset="-78"/>
              </a:rPr>
              <a:t>سال تحصیلی 1404 – 1403</a:t>
            </a:r>
          </a:p>
          <a:p>
            <a:pPr algn="r" rtl="1"/>
            <a:r>
              <a:rPr lang="fa-IR" sz="3200" dirty="0">
                <a:latin typeface="A-bad kh@t" panose="00000700000000000000" pitchFamily="2" charset="-78"/>
                <a:cs typeface="A-bad kh@t2" panose="00000700000000000000" pitchFamily="2" charset="-78"/>
              </a:rPr>
              <a:t>درس : ماد ه تغییر می کند </a:t>
            </a:r>
            <a:endParaRPr lang="en-US" sz="3200" dirty="0">
              <a:latin typeface="A-bad kh@t" panose="00000700000000000000" pitchFamily="2" charset="-78"/>
              <a:cs typeface="A-bad kh@t2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64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131E-5C32-C8E2-A9F5-51B70428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078" y="0"/>
            <a:ext cx="7142922" cy="1205948"/>
          </a:xfrm>
        </p:spPr>
        <p:txBody>
          <a:bodyPr/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fa-IR" dirty="0">
                <a:cs typeface="B Badr" panose="00000400000000000000" pitchFamily="2" charset="-78"/>
              </a:rPr>
              <a:t>انواع تغییرات ماده</a:t>
            </a:r>
            <a:endParaRPr lang="en-US" dirty="0">
              <a:cs typeface="B Bad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83566-524A-24A2-2007-E71DB32032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9304" y="1205948"/>
            <a:ext cx="10363826" cy="5652052"/>
          </a:xfrm>
        </p:spPr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4000" dirty="0">
                <a:cs typeface="A-bad kh@t2" panose="00000700000000000000" pitchFamily="2" charset="-78"/>
              </a:rPr>
              <a:t>تغییراتی که در واکنشی بر روی مواد واکنش دهنده صورت می</a:t>
            </a:r>
            <a:r>
              <a:rPr lang="en-US" sz="4000" dirty="0">
                <a:cs typeface="A-bad kh@t2" panose="00000700000000000000" pitchFamily="2" charset="-78"/>
              </a:rPr>
              <a:t> </a:t>
            </a:r>
            <a:r>
              <a:rPr lang="fa-IR" sz="4000" dirty="0">
                <a:cs typeface="A-bad kh@t2" panose="00000700000000000000" pitchFamily="2" charset="-78"/>
              </a:rPr>
              <a:t>گیرد ، به طور کلی به 2 نوع تغییرات فیزیکی و شیمیایی تقسیم می شوند . 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4000" dirty="0">
                <a:cs typeface="A-bad kh@t2" panose="00000700000000000000" pitchFamily="2" charset="-78"/>
              </a:rPr>
              <a:t>تغییرات در محیط اطراف ما همواره تغییرات زیادی اتفاق می افتد . این تغییرات با دخالت و یا بدون دخالت انسان اتفاق می افتد .</a:t>
            </a:r>
          </a:p>
        </p:txBody>
      </p:sp>
    </p:spTree>
    <p:extLst>
      <p:ext uri="{BB962C8B-B14F-4D97-AF65-F5344CB8AC3E}">
        <p14:creationId xmlns:p14="http://schemas.microsoft.com/office/powerpoint/2010/main" val="12328980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8B11-19C5-57A6-9361-A5787BD7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70" y="0"/>
            <a:ext cx="9024730" cy="1596177"/>
          </a:xfrm>
        </p:spPr>
        <p:txBody>
          <a:bodyPr/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fa-IR" dirty="0">
                <a:cs typeface="B Badr" panose="00000400000000000000" pitchFamily="2" charset="-78"/>
              </a:rPr>
              <a:t>تغییرات ماده با دخالت انسان</a:t>
            </a:r>
            <a:endParaRPr lang="en-US" dirty="0">
              <a:cs typeface="B Bad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A3F7-5111-35A4-A7F5-A690973D74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96178"/>
            <a:ext cx="10363826" cy="4195022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>
                <a:cs typeface="A-bad kh@t2" panose="00000700000000000000" pitchFamily="2" charset="-78"/>
              </a:rPr>
              <a:t>برای مثال ، پختن نان ،‌ حل کردن شکر یا نبات در چای ،‌چیدن میوه از درخت ، درست شدن پفیلا ، رشد گیاهان و ... از تغییرات محیط اطراف با دخالت انسان است .</a:t>
            </a:r>
            <a:endParaRPr lang="en-US" sz="4400" dirty="0">
              <a:cs typeface="A-bad kh@t2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B3E13-EF7E-C8D0-E2FF-41AA2E53F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361846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9293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A7C5-6394-7B9E-96A4-D0A66017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09" y="0"/>
            <a:ext cx="6957391" cy="1596177"/>
          </a:xfrm>
        </p:spPr>
        <p:txBody>
          <a:bodyPr/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fa-IR" dirty="0"/>
              <a:t>تغییرات ماده بدون دخالت انسان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BA5A5-F77E-88F1-37B4-E7C68C58EF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64974"/>
            <a:ext cx="10363826" cy="536713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>
                <a:cs typeface="A-bad kh@t2" panose="00000700000000000000" pitchFamily="2" charset="-78"/>
              </a:rPr>
              <a:t>برای مثال ،‌چرخش زمین ،‌تغییر فصل ها ، افتادن برگ از درخت ، بارش باران یا برف و ... از تغییرات محیط اطراف بدون دخالت انسان است .</a:t>
            </a:r>
            <a:endParaRPr lang="en-US" sz="4400" dirty="0">
              <a:cs typeface="A-bad kh@t2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E8409-9B25-8DA1-33B8-F5A48487F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592"/>
            <a:ext cx="4982817" cy="3236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CF9B9-823D-BBDB-8789-0DD6183B8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60" y="3621156"/>
            <a:ext cx="4469509" cy="323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FBC2-647B-6836-73F9-516175EB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924" y="0"/>
            <a:ext cx="10364451" cy="1099929"/>
          </a:xfrm>
        </p:spPr>
        <p:txBody>
          <a:bodyPr/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fa-IR" dirty="0">
                <a:cs typeface="B Badr" panose="00000400000000000000" pitchFamily="2" charset="-78"/>
              </a:rPr>
              <a:t>مثال برای تغییرات ماده با و بدون دخالت انسان</a:t>
            </a:r>
            <a:endParaRPr lang="en-US" dirty="0">
              <a:cs typeface="B Bad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067E1-BA4C-6629-410D-4643DD09B3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115" y="874644"/>
            <a:ext cx="10363826" cy="598335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>
                <a:cs typeface="A-bad kh@t2" panose="00000700000000000000" pitchFamily="2" charset="-78"/>
              </a:rPr>
              <a:t>قطع شدن درختان = با دخالت انسان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>
                <a:cs typeface="A-bad kh@t2" panose="00000700000000000000" pitchFamily="2" charset="-78"/>
              </a:rPr>
              <a:t>بارش برف و باران = بدون دخالت انسان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>
                <a:cs typeface="A-bad kh@t2" panose="00000700000000000000" pitchFamily="2" charset="-78"/>
              </a:rPr>
              <a:t>تولید زباله = با دخالت انسان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>
                <a:cs typeface="A-bad kh@t2" panose="00000700000000000000" pitchFamily="2" charset="-78"/>
              </a:rPr>
              <a:t>آلودگی هوا = با دخالت انسان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>
                <a:cs typeface="A-bad kh@t2" panose="00000700000000000000" pitchFamily="2" charset="-78"/>
              </a:rPr>
              <a:t>زرد شدن برگ درختان = بدون دخالت انسان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>
                <a:cs typeface="A-bad kh@t2" panose="00000700000000000000" pitchFamily="2" charset="-78"/>
              </a:rPr>
              <a:t>از بین رفتن جنگل ها = با دخالت انسان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>
                <a:cs typeface="A-bad kh@t2" panose="00000700000000000000" pitchFamily="2" charset="-78"/>
              </a:rPr>
              <a:t>چرخش زمین به دور خورشید = بدون دخالت انسان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>
                <a:cs typeface="A-bad kh@t2" panose="00000700000000000000" pitchFamily="2" charset="-78"/>
              </a:rPr>
              <a:t>زلزله = بدون دخالت انسان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800" dirty="0">
                <a:cs typeface="A-bad kh@t2" panose="00000700000000000000" pitchFamily="2" charset="-78"/>
              </a:rPr>
              <a:t>کاهش سطح آب دریا = با دخالت انسان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fa-IR" sz="2800" dirty="0">
              <a:cs typeface="A-bad kh@t2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2800" dirty="0">
              <a:cs typeface="A-bad kh@t2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2800" dirty="0">
              <a:cs typeface="A-bad kh@t2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4000" dirty="0">
              <a:cs typeface="A-bad kh@t2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en-US" sz="4400" dirty="0">
              <a:cs typeface="A-bad kh@t2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6CB5B-4469-82AF-0F6D-782D42691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966"/>
            <a:ext cx="3352800" cy="2498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33DE0-D9BB-4154-B8EC-7DA0A17AD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582"/>
            <a:ext cx="3167270" cy="24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67B15A0-C4E2-0124-27B3-B77A76D0B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0"/>
            <a:ext cx="3047781" cy="27697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C02BD2-395F-72D9-C871-7FF159A20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52" y="0"/>
            <a:ext cx="3047782" cy="27697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F76FD3-B71A-FAC5-0208-E03ACD91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14" y="0"/>
            <a:ext cx="2384956" cy="27697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5F58A5-9464-10D3-F086-707D184DE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51" y="-1"/>
            <a:ext cx="2384956" cy="27697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801693-5F7D-E838-4F93-96CC0F6F8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3" y="3074503"/>
            <a:ext cx="3047781" cy="30877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8366B03-B487-B8ED-63DE-BB1252CB4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07" y="3074504"/>
            <a:ext cx="3018607" cy="30877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03BE94-981B-6B92-4F99-A5310FC0C5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80" y="3074503"/>
            <a:ext cx="3216372" cy="30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51AC-838A-E866-AF91-2CCCC1BC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71062"/>
            <a:ext cx="10364451" cy="1391478"/>
          </a:xfrm>
        </p:spPr>
        <p:txBody>
          <a:bodyPr>
            <a:normAutofit/>
          </a:bodyPr>
          <a:lstStyle/>
          <a:p>
            <a:r>
              <a:rPr lang="fa-IR" sz="8000" dirty="0">
                <a:latin typeface="A-bad kh@t" panose="00000700000000000000" pitchFamily="2" charset="-78"/>
                <a:cs typeface="A-bad kh@t2" panose="00000700000000000000" pitchFamily="2" charset="-78"/>
              </a:rPr>
              <a:t>منابع</a:t>
            </a:r>
            <a:endParaRPr lang="en-US" sz="8000" dirty="0">
              <a:latin typeface="A-bad kh@t" panose="00000700000000000000" pitchFamily="2" charset="-78"/>
              <a:cs typeface="A-bad kh@t2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0CAC0-5779-5984-32D8-EBDB1E42DF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2557" y="1908314"/>
            <a:ext cx="10363826" cy="4724398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3600" dirty="0"/>
              <a:t> </a:t>
            </a:r>
            <a:r>
              <a:rPr lang="fa-IR" sz="3600" dirty="0">
                <a:cs typeface="A-bad kh@t2" panose="00000700000000000000" pitchFamily="2" charset="-78"/>
              </a:rPr>
              <a:t>سایت : ستاره و ویکی پدیا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600" dirty="0">
                <a:cs typeface="A-bad kh@t2" panose="00000700000000000000" pitchFamily="2" charset="-78"/>
              </a:rPr>
              <a:t>کتاب : تغییرات ماده ، راز حالت های ماده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7721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F7EF5-A578-6523-2206-14D7185F4F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594114"/>
            <a:ext cx="10363826" cy="166977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7200" dirty="0">
                <a:cs typeface="A-bad kh@t2" panose="00000700000000000000" pitchFamily="2" charset="-78"/>
              </a:rPr>
              <a:t>                                   ممنون از توجه شما</a:t>
            </a:r>
            <a:endParaRPr lang="en-US" sz="7200" dirty="0">
              <a:cs typeface="A-bad kh@t2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21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131</TotalTime>
  <Words>261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A-bad kh@t</vt:lpstr>
      <vt:lpstr>A-bad kh@t2</vt:lpstr>
      <vt:lpstr>Arial</vt:lpstr>
      <vt:lpstr>B Badr</vt:lpstr>
      <vt:lpstr>Courier New</vt:lpstr>
      <vt:lpstr>Tw Cen MT</vt:lpstr>
      <vt:lpstr>Wingdings</vt:lpstr>
      <vt:lpstr>Droplet</vt:lpstr>
      <vt:lpstr>تغییرات ماده با و بدون دخالت انسان</vt:lpstr>
      <vt:lpstr>انواع تغییرات ماده</vt:lpstr>
      <vt:lpstr>تغییرات ماده با دخالت انسان</vt:lpstr>
      <vt:lpstr>تغییرات ماده بدون دخالت انسان </vt:lpstr>
      <vt:lpstr>مثال برای تغییرات ماده با و بدون دخالت انسان</vt:lpstr>
      <vt:lpstr>PowerPoint Presentation</vt:lpstr>
      <vt:lpstr>منابع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تغییرات ماده با و بدون دخالت انسان</dc:title>
  <dc:creator>BAHAR</dc:creator>
  <cp:lastModifiedBy>فرناز بزرگ سهرابی</cp:lastModifiedBy>
  <cp:revision>11</cp:revision>
  <dcterms:created xsi:type="dcterms:W3CDTF">2025-01-17T16:39:41Z</dcterms:created>
  <dcterms:modified xsi:type="dcterms:W3CDTF">2025-02-04T09:26:51Z</dcterms:modified>
</cp:coreProperties>
</file>