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1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647" autoAdjust="0"/>
  </p:normalViewPr>
  <p:slideViewPr>
    <p:cSldViewPr snapToGrid="0">
      <p:cViewPr>
        <p:scale>
          <a:sx n="90" d="100"/>
          <a:sy n="90" d="100"/>
        </p:scale>
        <p:origin x="53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04A41-BE3E-4387-8A45-8718BF0FC5AC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35EC1-D9BE-4A16-9586-464FA464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1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1- زنبور از سمت چپ وارد شود( انیمیشن ورودی)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2- زنبور بچرخد (انیمیشن تاکیدی)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3- زنبور به سمت گل دست راست حرکت کند (انیمیشن خطی)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35EC1-D9BE-4A16-9586-464FA46466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1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1- جوجه وارد صفحه شود ( انیمیشن ورودی)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2- جوجه از راست به چپ حرکت کند (انیمیشن خطی)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3- پرنده وارد شود (انیمیشن ورودی)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4- پرنده از چپ به راست حرکت کند (انیمیشن خطی)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35EC1-D9BE-4A16-9586-464FA46466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0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2800" dirty="0">
                <a:cs typeface="B Morvarid" panose="00000400000000000000" pitchFamily="2" charset="-78"/>
              </a:rPr>
              <a:t>قایق روی آب حرکت کند(انیمیشن خطی)</a:t>
            </a:r>
            <a:endParaRPr lang="en-US" sz="2800" dirty="0">
              <a:cs typeface="B Morvarid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08D4DE-A0EE-40DE-A064-78B0D1404A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60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2658-C406-4BDC-B5B9-9ED3129D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F3B70-588E-4362-B4B4-12AC696D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F5F7A-34DD-4260-9B17-6ADB6B82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C175D-0341-4CA5-B858-C938401A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8A453-3105-4DC0-B1E1-AA16E187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2436-318B-4C5B-B92A-1A95D0C6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99B21-30AE-4924-97E7-7F1702865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BBCD9-126A-4D57-8733-B293B30F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80110-FE1D-4F17-A0E8-47EDB591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244AF-C7C0-41EE-B80E-053B0459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7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40D9C4-7CB9-4F09-BD56-3562EB780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559B1-D80A-4E8C-A15A-76CD30824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7B26A-93E0-4026-8BE1-27A6585A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A90A1-3434-4644-84FA-BF5584F5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7E5C4-E5E8-43C7-82D1-57390981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7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2FFD-4C87-49AC-BAB3-768B8FCE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90F0-E70A-419C-81D5-DEA709CA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2158-BABD-47C8-A4AD-E18C387B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517E7-A237-49A7-98C6-9CFB8B45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D4DFC-3AA0-4DBD-BBFA-E5AFFB78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2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86FF-291F-4A96-BE6A-02F6A997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CB67A-9235-4BAF-835A-2F097121F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94F42-A55A-4DE7-824B-A9376216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030A1-5C80-4871-AD1E-763241F4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C96B3-E644-4207-825C-161C5238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56B9-7B25-46CD-9D20-2BB053A8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F330C-20F6-4D48-8406-F490C86FD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31A1A-DE70-446C-BAD8-7060B7595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749D7-0456-480F-A696-E5174B62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A3CA0-D6CB-45D5-89E4-9DBA62FD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5E2FE-AF56-4E88-84EF-421D56C4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1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F822-194E-4EEC-A6D9-E3FF0E24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976AA-1797-469A-92BC-4D34598B6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7AED6-9C0C-403C-A41F-5457560AD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8E67B-CBED-44C6-9E83-6167EF442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D9F30-8EC6-4258-B5A5-11C2DFFD4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3DA43-20AF-400B-BB82-2200E03B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A56B8-67E0-422E-A7B1-E7A8A9AF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ECC07-0A4D-4DC1-B0C0-5B7B8BE0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8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B089-A844-4C86-8436-EF0B5184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66887-D4C4-459D-9539-5A6BDEEC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25FCA-CB06-40CC-9660-A4CF60F2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01B86-A4EA-4BD1-AC19-F054BD00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1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4EB7B-5488-47E4-8156-72344474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5F679-C741-4424-BA49-9BE0C80C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32F07-512B-4459-8299-3D391709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0DAD-FD16-48EE-863C-D42937C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6ACB4-A432-4276-8518-B6EE0BB64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17CF2-B714-4370-926D-46161998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D35D9-1B3A-4A2C-9538-BBB122F9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CA084-FAFB-4A72-8209-401F4C9D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36CB3-5B13-4894-846B-F8F1A34A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FE1F-043C-4D04-9368-A1AFA050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A187A-3A2F-4493-A926-B92BE3B3D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35A86-45CE-4DF8-A480-16C6FE6D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D0C04-92C5-4B9A-B40E-6CDCD840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43CF-0B72-415E-BCE5-FBFBC89FF74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14E8E-C70E-4E6E-BD5D-68741230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F44E7-60BE-4BEA-B732-D93FE59F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1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016D9-1FB6-467C-AE36-1B7E9B8DA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1F1F9-1809-4BB3-9291-D30586C44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26437-7905-4F5E-AE92-800767877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43CF-0B72-415E-BCE5-FBFBC89FF74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2998F-F222-4F56-98E0-38D965A48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8406D-5EE8-4F2F-9674-35A203C2F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A583-29C6-4144-8BB6-7B75EFB58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2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2F1D-1CE9-47E3-B13F-D5F3D37E2C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2262F-E83C-4EDE-A024-87EF5A098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F7DBC-446F-4665-8EB0-8FD55E12F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C4EDDB-21EE-4329-85B8-29A3F6281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2" y="65314"/>
            <a:ext cx="2442686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0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1B99-1052-46CB-B1E7-DBC79DFE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6E2C76-3AAD-4508-8A5D-E1ECCB720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6299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946B6-49B7-413F-A9B0-766BEA816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5560" y="4782820"/>
            <a:ext cx="1519238" cy="1847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BA0C94-E02F-4B96-9637-FF96A4A30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097" y="233363"/>
            <a:ext cx="3132773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6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F6419-00EF-43ED-BB16-A86D2362F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99" y="923925"/>
            <a:ext cx="33337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71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84</Words>
  <Application>Microsoft Office PowerPoint</Application>
  <PresentationFormat>Widescreen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</cp:revision>
  <dcterms:created xsi:type="dcterms:W3CDTF">2022-02-27T04:34:10Z</dcterms:created>
  <dcterms:modified xsi:type="dcterms:W3CDTF">2022-02-27T06:13:02Z</dcterms:modified>
</cp:coreProperties>
</file>