
<file path=[Content_Types].xml><?xml version="1.0" encoding="utf-8"?>
<Types xmlns="http://schemas.openxmlformats.org/package/2006/content-types">
  <Default Extension="crdownload" ContentType="image/jpeg"/>
  <Default Extension="png" ContentType="image/pn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notesSlides/notesSlide1.xml" ContentType="application/vnd.openxmlformats-officedocument.presentationml.notesSl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notesSlides/notesSlide2.xml" ContentType="application/vnd.openxmlformats-officedocument.presentationml.notesSl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heme/themeOverride30.xml" ContentType="application/vnd.openxmlformats-officedocument.themeOverride+xml"/>
  <Override PartName="/ppt/theme/themeOverride31.xml" ContentType="application/vnd.openxmlformats-officedocument.themeOverride+xml"/>
  <Override PartName="/ppt/theme/themeOverride32.xml" ContentType="application/vnd.openxmlformats-officedocument.themeOverride+xml"/>
  <Override PartName="/ppt/theme/themeOverride33.xml" ContentType="application/vnd.openxmlformats-officedocument.themeOverride+xml"/>
  <Override PartName="/ppt/theme/themeOverride34.xml" ContentType="application/vnd.openxmlformats-officedocument.themeOverride+xml"/>
  <Override PartName="/ppt/theme/themeOverride35.xml" ContentType="application/vnd.openxmlformats-officedocument.themeOverride+xml"/>
  <Override PartName="/ppt/theme/themeOverride36.xml" ContentType="application/vnd.openxmlformats-officedocument.themeOverride+xml"/>
  <Override PartName="/ppt/theme/themeOverride37.xml" ContentType="application/vnd.openxmlformats-officedocument.themeOverride+xml"/>
  <Override PartName="/ppt/theme/themeOverride38.xml" ContentType="application/vnd.openxmlformats-officedocument.themeOverride+xml"/>
  <Override PartName="/ppt/theme/themeOverride39.xml" ContentType="application/vnd.openxmlformats-officedocument.themeOverride+xml"/>
  <Override PartName="/ppt/theme/themeOverride40.xml" ContentType="application/vnd.openxmlformats-officedocument.themeOverride+xml"/>
  <Override PartName="/ppt/theme/themeOverride41.xml" ContentType="application/vnd.openxmlformats-officedocument.themeOverride+xml"/>
  <Override PartName="/ppt/theme/themeOverride42.xml" ContentType="application/vnd.openxmlformats-officedocument.themeOverride+xml"/>
  <Override PartName="/ppt/theme/themeOverride43.xml" ContentType="application/vnd.openxmlformats-officedocument.themeOverride+xml"/>
  <Override PartName="/ppt/theme/themeOverride44.xml" ContentType="application/vnd.openxmlformats-officedocument.themeOverride+xml"/>
  <Override PartName="/ppt/theme/themeOverride45.xml" ContentType="application/vnd.openxmlformats-officedocument.themeOverride+xml"/>
  <Override PartName="/ppt/theme/themeOverride46.xml" ContentType="application/vnd.openxmlformats-officedocument.themeOverride+xml"/>
  <Override PartName="/ppt/theme/themeOverride47.xml" ContentType="application/vnd.openxmlformats-officedocument.themeOverr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heme/themeOverride48.xml" ContentType="application/vnd.openxmlformats-officedocument.themeOverride+xml"/>
  <Override PartName="/ppt/theme/themeOverride49.xml" ContentType="application/vnd.openxmlformats-officedocument.themeOverride+xml"/>
  <Override PartName="/ppt/theme/themeOverride50.xml" ContentType="application/vnd.openxmlformats-officedocument.themeOverride+xml"/>
  <Override PartName="/ppt/theme/themeOverride51.xml" ContentType="application/vnd.openxmlformats-officedocument.themeOverride+xml"/>
  <Override PartName="/ppt/theme/themeOverride52.xml" ContentType="application/vnd.openxmlformats-officedocument.themeOverride+xml"/>
  <Override PartName="/ppt/theme/themeOverride53.xml" ContentType="application/vnd.openxmlformats-officedocument.themeOverr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theme/themeOverride54.xml" ContentType="application/vnd.openxmlformats-officedocument.themeOverr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theme/themeOverride55.xml" ContentType="application/vnd.openxmlformats-officedocument.themeOverr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 id="2147483699" r:id="rId2"/>
    <p:sldMasterId id="2147483712" r:id="rId3"/>
    <p:sldMasterId id="2147483750" r:id="rId4"/>
    <p:sldMasterId id="2147483763" r:id="rId5"/>
  </p:sldMasterIdLst>
  <p:notesMasterIdLst>
    <p:notesMasterId r:id="rId76"/>
  </p:notesMasterIdLst>
  <p:sldIdLst>
    <p:sldId id="401" r:id="rId6"/>
    <p:sldId id="256" r:id="rId7"/>
    <p:sldId id="367" r:id="rId8"/>
    <p:sldId id="370" r:id="rId9"/>
    <p:sldId id="371" r:id="rId10"/>
    <p:sldId id="372" r:id="rId11"/>
    <p:sldId id="281" r:id="rId12"/>
    <p:sldId id="379" r:id="rId13"/>
    <p:sldId id="373" r:id="rId14"/>
    <p:sldId id="374" r:id="rId15"/>
    <p:sldId id="382" r:id="rId16"/>
    <p:sldId id="376" r:id="rId17"/>
    <p:sldId id="383" r:id="rId18"/>
    <p:sldId id="284" r:id="rId19"/>
    <p:sldId id="384" r:id="rId20"/>
    <p:sldId id="263" r:id="rId21"/>
    <p:sldId id="268" r:id="rId22"/>
    <p:sldId id="291" r:id="rId23"/>
    <p:sldId id="289" r:id="rId24"/>
    <p:sldId id="267" r:id="rId25"/>
    <p:sldId id="270" r:id="rId26"/>
    <p:sldId id="295" r:id="rId27"/>
    <p:sldId id="294" r:id="rId28"/>
    <p:sldId id="385" r:id="rId29"/>
    <p:sldId id="386" r:id="rId30"/>
    <p:sldId id="274" r:id="rId31"/>
    <p:sldId id="272" r:id="rId32"/>
    <p:sldId id="387" r:id="rId33"/>
    <p:sldId id="388" r:id="rId34"/>
    <p:sldId id="389" r:id="rId35"/>
    <p:sldId id="348" r:id="rId36"/>
    <p:sldId id="273" r:id="rId37"/>
    <p:sldId id="391" r:id="rId38"/>
    <p:sldId id="392" r:id="rId39"/>
    <p:sldId id="275" r:id="rId40"/>
    <p:sldId id="341" r:id="rId41"/>
    <p:sldId id="349" r:id="rId42"/>
    <p:sldId id="350" r:id="rId43"/>
    <p:sldId id="351" r:id="rId44"/>
    <p:sldId id="352" r:id="rId45"/>
    <p:sldId id="353" r:id="rId46"/>
    <p:sldId id="354" r:id="rId47"/>
    <p:sldId id="393" r:id="rId48"/>
    <p:sldId id="355" r:id="rId49"/>
    <p:sldId id="357" r:id="rId50"/>
    <p:sldId id="358" r:id="rId51"/>
    <p:sldId id="359" r:id="rId52"/>
    <p:sldId id="361" r:id="rId53"/>
    <p:sldId id="362" r:id="rId54"/>
    <p:sldId id="363" r:id="rId55"/>
    <p:sldId id="364" r:id="rId56"/>
    <p:sldId id="365" r:id="rId57"/>
    <p:sldId id="345" r:id="rId58"/>
    <p:sldId id="397" r:id="rId59"/>
    <p:sldId id="398" r:id="rId60"/>
    <p:sldId id="395" r:id="rId61"/>
    <p:sldId id="396" r:id="rId62"/>
    <p:sldId id="344" r:id="rId63"/>
    <p:sldId id="282" r:id="rId64"/>
    <p:sldId id="400" r:id="rId65"/>
    <p:sldId id="366" r:id="rId66"/>
    <p:sldId id="320" r:id="rId67"/>
    <p:sldId id="337" r:id="rId68"/>
    <p:sldId id="322" r:id="rId69"/>
    <p:sldId id="338" r:id="rId70"/>
    <p:sldId id="339" r:id="rId71"/>
    <p:sldId id="325" r:id="rId72"/>
    <p:sldId id="377" r:id="rId73"/>
    <p:sldId id="378" r:id="rId74"/>
    <p:sldId id="394" r:id="rId75"/>
  </p:sldIdLst>
  <p:sldSz cx="9144000" cy="6858000" type="screen4x3"/>
  <p:notesSz cx="6858000" cy="9144000"/>
  <p:defaultTex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E8EE"/>
    <a:srgbClr val="9FFB25"/>
    <a:srgbClr val="FFFFCC"/>
    <a:srgbClr val="FFFF99"/>
    <a:srgbClr val="FFFF66"/>
    <a:srgbClr val="89FB94"/>
    <a:srgbClr val="FF99CC"/>
    <a:srgbClr val="FFFFFF"/>
    <a:srgbClr val="CAFD87"/>
    <a:srgbClr val="F781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678" autoAdjust="0"/>
    <p:restoredTop sz="94709" autoAdjust="0"/>
  </p:normalViewPr>
  <p:slideViewPr>
    <p:cSldViewPr>
      <p:cViewPr varScale="1">
        <p:scale>
          <a:sx n="85" d="100"/>
          <a:sy n="85" d="100"/>
        </p:scale>
        <p:origin x="936" y="-78"/>
      </p:cViewPr>
      <p:guideLst>
        <p:guide orient="horz" pos="2160"/>
        <p:guide pos="2880"/>
      </p:guideLst>
    </p:cSldViewPr>
  </p:slideViewPr>
  <p:outlineViewPr>
    <p:cViewPr>
      <p:scale>
        <a:sx n="33" d="100"/>
        <a:sy n="33" d="100"/>
      </p:scale>
      <p:origin x="24" y="30294"/>
    </p:cViewPr>
  </p:outlineViewPr>
  <p:notesTextViewPr>
    <p:cViewPr>
      <p:scale>
        <a:sx n="100" d="100"/>
        <a:sy n="100" d="100"/>
      </p:scale>
      <p:origin x="0" y="0"/>
    </p:cViewPr>
  </p:notesTextViewPr>
  <p:sorterViewPr>
    <p:cViewPr>
      <p:scale>
        <a:sx n="66" d="100"/>
        <a:sy n="66" d="100"/>
      </p:scale>
      <p:origin x="0" y="330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16" Type="http://schemas.openxmlformats.org/officeDocument/2006/relationships/slide" Target="slides/slide1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slide" Target="slides/slide69.xml"/><Relationship Id="rId79" Type="http://schemas.openxmlformats.org/officeDocument/2006/relationships/theme" Target="theme/theme1.xml"/><Relationship Id="rId5" Type="http://schemas.openxmlformats.org/officeDocument/2006/relationships/slideMaster" Target="slideMasters/slideMaster5.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slide" Target="slides/slide70.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notesMaster" Target="notesMasters/notesMaster1.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slideMaster" Target="slideMasters/slideMaster2.xml"/><Relationship Id="rId29" Type="http://schemas.openxmlformats.org/officeDocument/2006/relationships/slide" Target="slides/slide2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0CEBFB-40E7-430A-82AE-344A78859E7B}"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en-US"/>
        </a:p>
      </dgm:t>
    </dgm:pt>
    <dgm:pt modelId="{CD5DCA05-ED35-41C0-903C-F7CA95448D80}">
      <dgm:prSet/>
      <dgm:spPr>
        <a:ln w="28575">
          <a:solidFill>
            <a:schemeClr val="tx2">
              <a:lumMod val="10000"/>
            </a:schemeClr>
          </a:solidFill>
        </a:ln>
      </dgm:spPr>
      <dgm:t>
        <a:bodyPr/>
        <a:lstStyle/>
        <a:p>
          <a:pPr rtl="1"/>
          <a:r>
            <a:rPr lang="fa-IR" dirty="0">
              <a:solidFill>
                <a:srgbClr val="FF0000"/>
              </a:solidFill>
              <a:effectLst>
                <a:outerShdw blurRad="38100" dist="38100" dir="2700000" algn="tl">
                  <a:srgbClr val="000000">
                    <a:alpha val="43137"/>
                  </a:srgbClr>
                </a:outerShdw>
              </a:effectLst>
              <a:latin typeface="IranNastaliq" pitchFamily="18" charset="0"/>
              <a:cs typeface="IranNastaliq" pitchFamily="18" charset="0"/>
            </a:rPr>
            <a:t>چگونه پژوهش را به سطح مدرسه ببریم؟</a:t>
          </a:r>
          <a:endParaRPr lang="en-US" dirty="0">
            <a:solidFill>
              <a:srgbClr val="FF0000"/>
            </a:solidFill>
            <a:effectLst>
              <a:outerShdw blurRad="38100" dist="38100" dir="2700000" algn="tl">
                <a:srgbClr val="000000">
                  <a:alpha val="43137"/>
                </a:srgbClr>
              </a:outerShdw>
            </a:effectLst>
            <a:latin typeface="IranNastaliq" pitchFamily="18" charset="0"/>
            <a:cs typeface="IranNastaliq" pitchFamily="18" charset="0"/>
          </a:endParaRPr>
        </a:p>
      </dgm:t>
    </dgm:pt>
    <dgm:pt modelId="{5D2F5626-B7FB-48D1-A599-A9D59FB8E60E}" type="parTrans" cxnId="{FA7B2EB7-B883-40F4-9963-DC137F05755E}">
      <dgm:prSet/>
      <dgm:spPr/>
      <dgm:t>
        <a:bodyPr/>
        <a:lstStyle/>
        <a:p>
          <a:endParaRPr lang="en-US"/>
        </a:p>
      </dgm:t>
    </dgm:pt>
    <dgm:pt modelId="{B52C462F-365B-4E84-83DA-2191A0DFBB89}" type="sibTrans" cxnId="{FA7B2EB7-B883-40F4-9963-DC137F05755E}">
      <dgm:prSet/>
      <dgm:spPr/>
      <dgm:t>
        <a:bodyPr/>
        <a:lstStyle/>
        <a:p>
          <a:endParaRPr lang="en-US"/>
        </a:p>
      </dgm:t>
    </dgm:pt>
    <dgm:pt modelId="{78FA7792-2421-4337-AE20-C9711CE0CD78}" type="pres">
      <dgm:prSet presAssocID="{420CEBFB-40E7-430A-82AE-344A78859E7B}" presName="compositeShape" presStyleCnt="0">
        <dgm:presLayoutVars>
          <dgm:dir/>
          <dgm:resizeHandles/>
        </dgm:presLayoutVars>
      </dgm:prSet>
      <dgm:spPr/>
    </dgm:pt>
    <dgm:pt modelId="{64B40BB3-6612-42CE-9382-3931F3E10CBE}" type="pres">
      <dgm:prSet presAssocID="{420CEBFB-40E7-430A-82AE-344A78859E7B}" presName="pyramid" presStyleLbl="node1" presStyleIdx="0" presStyleCnt="1"/>
      <dgm:spPr>
        <a:ln w="38100">
          <a:solidFill>
            <a:schemeClr val="tx1"/>
          </a:solidFill>
        </a:ln>
      </dgm:spPr>
    </dgm:pt>
    <dgm:pt modelId="{2B9E2D58-5959-4287-8347-2087E1318336}" type="pres">
      <dgm:prSet presAssocID="{420CEBFB-40E7-430A-82AE-344A78859E7B}" presName="theList" presStyleCnt="0"/>
      <dgm:spPr/>
    </dgm:pt>
    <dgm:pt modelId="{BAB293E7-EADD-456D-A6CB-3EFBD9E4E69F}" type="pres">
      <dgm:prSet presAssocID="{CD5DCA05-ED35-41C0-903C-F7CA95448D80}" presName="aNode" presStyleLbl="fgAcc1" presStyleIdx="0" presStyleCnt="1" custScaleX="116806" custLinFactNeighborY="45138">
        <dgm:presLayoutVars>
          <dgm:bulletEnabled val="1"/>
        </dgm:presLayoutVars>
      </dgm:prSet>
      <dgm:spPr/>
    </dgm:pt>
    <dgm:pt modelId="{7469E98B-7A98-4B5B-80E9-7AF7A894D6E2}" type="pres">
      <dgm:prSet presAssocID="{CD5DCA05-ED35-41C0-903C-F7CA95448D80}" presName="aSpace" presStyleCnt="0"/>
      <dgm:spPr/>
    </dgm:pt>
  </dgm:ptLst>
  <dgm:cxnLst>
    <dgm:cxn modelId="{22B8EE50-2776-4E41-B790-410E9A556B51}" type="presOf" srcId="{CD5DCA05-ED35-41C0-903C-F7CA95448D80}" destId="{BAB293E7-EADD-456D-A6CB-3EFBD9E4E69F}" srcOrd="0" destOrd="0" presId="urn:microsoft.com/office/officeart/2005/8/layout/pyramid2"/>
    <dgm:cxn modelId="{8AF842B0-6695-4702-AF83-B27B386F6E28}" type="presOf" srcId="{420CEBFB-40E7-430A-82AE-344A78859E7B}" destId="{78FA7792-2421-4337-AE20-C9711CE0CD78}" srcOrd="0" destOrd="0" presId="urn:microsoft.com/office/officeart/2005/8/layout/pyramid2"/>
    <dgm:cxn modelId="{FA7B2EB7-B883-40F4-9963-DC137F05755E}" srcId="{420CEBFB-40E7-430A-82AE-344A78859E7B}" destId="{CD5DCA05-ED35-41C0-903C-F7CA95448D80}" srcOrd="0" destOrd="0" parTransId="{5D2F5626-B7FB-48D1-A599-A9D59FB8E60E}" sibTransId="{B52C462F-365B-4E84-83DA-2191A0DFBB89}"/>
    <dgm:cxn modelId="{0D57110D-08DE-4D55-B54C-9A3751044FD6}" type="presParOf" srcId="{78FA7792-2421-4337-AE20-C9711CE0CD78}" destId="{64B40BB3-6612-42CE-9382-3931F3E10CBE}" srcOrd="0" destOrd="0" presId="urn:microsoft.com/office/officeart/2005/8/layout/pyramid2"/>
    <dgm:cxn modelId="{6968F777-873E-4F2E-8172-BFF4C221E490}" type="presParOf" srcId="{78FA7792-2421-4337-AE20-C9711CE0CD78}" destId="{2B9E2D58-5959-4287-8347-2087E1318336}" srcOrd="1" destOrd="0" presId="urn:microsoft.com/office/officeart/2005/8/layout/pyramid2"/>
    <dgm:cxn modelId="{76B13AC6-A3CE-44AE-A928-D65F6BE74F50}" type="presParOf" srcId="{2B9E2D58-5959-4287-8347-2087E1318336}" destId="{BAB293E7-EADD-456D-A6CB-3EFBD9E4E69F}" srcOrd="0" destOrd="0" presId="urn:microsoft.com/office/officeart/2005/8/layout/pyramid2"/>
    <dgm:cxn modelId="{8A0B3B77-D786-41DE-951E-A1A9B9058E7D}" type="presParOf" srcId="{2B9E2D58-5959-4287-8347-2087E1318336}" destId="{7469E98B-7A98-4B5B-80E9-7AF7A894D6E2}" srcOrd="1"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E799C13-2115-4426-A66B-AD99ECC3638E}"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US"/>
        </a:p>
      </dgm:t>
    </dgm:pt>
    <dgm:pt modelId="{E5FF3A3A-A45F-4993-92AF-9E425553A454}">
      <dgm:prSet phldrT="[Text]" custT="1"/>
      <dgm:spPr>
        <a:solidFill>
          <a:schemeClr val="accent6">
            <a:lumMod val="60000"/>
            <a:lumOff val="40000"/>
          </a:schemeClr>
        </a:solidFill>
        <a:ln w="38100">
          <a:solidFill>
            <a:srgbClr val="02E8EE"/>
          </a:solidFill>
          <a:prstDash val="solid"/>
        </a:ln>
      </dgm:spPr>
      <dgm:t>
        <a:bodyPr/>
        <a:lstStyle/>
        <a:p>
          <a:r>
            <a:rPr lang="fa-IR" sz="1800" b="0" dirty="0">
              <a:solidFill>
                <a:sysClr val="windowText" lastClr="000000"/>
              </a:solidFill>
              <a:cs typeface="B Titr" pitchFamily="2" charset="-78"/>
            </a:rPr>
            <a:t>پژوهش‌های مرتبط بامدرسه </a:t>
          </a:r>
          <a:endParaRPr lang="en-US" sz="1800" b="0" dirty="0">
            <a:cs typeface="B Titr" pitchFamily="2" charset="-78"/>
          </a:endParaRPr>
        </a:p>
      </dgm:t>
    </dgm:pt>
    <dgm:pt modelId="{7FA1C7A4-9EF1-4884-A4C5-7443B353C1E6}" type="parTrans" cxnId="{81779FD9-5C2A-42ED-8054-E88338483ED4}">
      <dgm:prSet/>
      <dgm:spPr/>
      <dgm:t>
        <a:bodyPr/>
        <a:lstStyle/>
        <a:p>
          <a:endParaRPr lang="en-US"/>
        </a:p>
      </dgm:t>
    </dgm:pt>
    <dgm:pt modelId="{17898B22-8134-4D82-9333-77BEF8FCAFE0}" type="sibTrans" cxnId="{81779FD9-5C2A-42ED-8054-E88338483ED4}">
      <dgm:prSet/>
      <dgm:spPr/>
      <dgm:t>
        <a:bodyPr/>
        <a:lstStyle/>
        <a:p>
          <a:endParaRPr lang="en-US"/>
        </a:p>
      </dgm:t>
    </dgm:pt>
    <dgm:pt modelId="{1FE5D3BF-23D6-4748-8D63-D98B89786A0E}">
      <dgm:prSet phldrT="[Text]" custT="1"/>
      <dgm:spPr>
        <a:solidFill>
          <a:srgbClr val="92D050"/>
        </a:solidFill>
        <a:ln w="28575">
          <a:solidFill>
            <a:schemeClr val="tx1"/>
          </a:solidFill>
          <a:prstDash val="solid"/>
        </a:ln>
      </dgm:spPr>
      <dgm:t>
        <a:bodyPr/>
        <a:lstStyle/>
        <a:p>
          <a:pPr rtl="1"/>
          <a:endParaRPr lang="en-US" sz="1800" b="1" dirty="0">
            <a:solidFill>
              <a:sysClr val="windowText" lastClr="000000"/>
            </a:solidFill>
            <a:cs typeface="B Titr" pitchFamily="2" charset="-78"/>
          </a:endParaRPr>
        </a:p>
      </dgm:t>
    </dgm:pt>
    <dgm:pt modelId="{CB49B6F2-DEC5-45EA-9A77-F84726CABC1D}" type="parTrans" cxnId="{BE48CBA1-D9B5-40BC-BF96-F70E18E1EF4A}">
      <dgm:prSet/>
      <dgm:spPr/>
      <dgm:t>
        <a:bodyPr/>
        <a:lstStyle/>
        <a:p>
          <a:endParaRPr lang="en-US" dirty="0"/>
        </a:p>
      </dgm:t>
    </dgm:pt>
    <dgm:pt modelId="{746F278E-FED2-4D9D-B8F4-7C5338BC585E}" type="sibTrans" cxnId="{BE48CBA1-D9B5-40BC-BF96-F70E18E1EF4A}">
      <dgm:prSet/>
      <dgm:spPr/>
      <dgm:t>
        <a:bodyPr/>
        <a:lstStyle/>
        <a:p>
          <a:endParaRPr lang="en-US"/>
        </a:p>
      </dgm:t>
    </dgm:pt>
    <dgm:pt modelId="{E1145BC8-4B64-49B0-862A-B555CF463E17}">
      <dgm:prSet phldrT="[Text]" custT="1"/>
      <dgm:spPr>
        <a:solidFill>
          <a:srgbClr val="92D050"/>
        </a:solidFill>
        <a:ln w="28575">
          <a:solidFill>
            <a:schemeClr val="tx1"/>
          </a:solidFill>
        </a:ln>
      </dgm:spPr>
      <dgm:t>
        <a:bodyPr/>
        <a:lstStyle/>
        <a:p>
          <a:pPr marL="0" indent="0" rtl="1">
            <a:spcAft>
              <a:spcPts val="0"/>
            </a:spcAft>
            <a:tabLst/>
          </a:pPr>
          <a:endParaRPr lang="en-US" sz="1800" b="1" dirty="0">
            <a:cs typeface="B Titr" pitchFamily="2" charset="-78"/>
          </a:endParaRPr>
        </a:p>
      </dgm:t>
    </dgm:pt>
    <dgm:pt modelId="{6C3C80FF-8BED-4D49-9DA4-FF0C8F6D1A86}" type="parTrans" cxnId="{E945C9C7-74CA-4DB1-B266-FED9B2C9796B}">
      <dgm:prSet/>
      <dgm:spPr/>
      <dgm:t>
        <a:bodyPr/>
        <a:lstStyle/>
        <a:p>
          <a:endParaRPr lang="en-US" dirty="0"/>
        </a:p>
      </dgm:t>
    </dgm:pt>
    <dgm:pt modelId="{02F31474-049F-4D36-AD9E-5B1306332B41}" type="sibTrans" cxnId="{E945C9C7-74CA-4DB1-B266-FED9B2C9796B}">
      <dgm:prSet/>
      <dgm:spPr/>
      <dgm:t>
        <a:bodyPr/>
        <a:lstStyle/>
        <a:p>
          <a:endParaRPr lang="en-US"/>
        </a:p>
      </dgm:t>
    </dgm:pt>
    <dgm:pt modelId="{F938D55E-0B77-479E-90BF-364E479A3B8F}">
      <dgm:prSet phldrT="[Text]" custT="1"/>
      <dgm:spPr>
        <a:solidFill>
          <a:srgbClr val="92D050"/>
        </a:solidFill>
        <a:ln w="28575">
          <a:solidFill>
            <a:schemeClr val="tx1"/>
          </a:solidFill>
          <a:prstDash val="solid"/>
        </a:ln>
      </dgm:spPr>
      <dgm:t>
        <a:bodyPr/>
        <a:lstStyle/>
        <a:p>
          <a:pPr rtl="1"/>
          <a:endParaRPr lang="en-US" sz="1800" b="1" dirty="0">
            <a:solidFill>
              <a:sysClr val="windowText" lastClr="000000"/>
            </a:solidFill>
            <a:cs typeface="B Titr" pitchFamily="2" charset="-78"/>
          </a:endParaRPr>
        </a:p>
      </dgm:t>
    </dgm:pt>
    <dgm:pt modelId="{9BBA2C06-F431-4348-B3D2-523C6A0FE252}" type="parTrans" cxnId="{07E29CA6-E200-4C90-ABB8-FED302799F4F}">
      <dgm:prSet/>
      <dgm:spPr/>
      <dgm:t>
        <a:bodyPr/>
        <a:lstStyle/>
        <a:p>
          <a:endParaRPr lang="en-US" dirty="0"/>
        </a:p>
      </dgm:t>
    </dgm:pt>
    <dgm:pt modelId="{F6ACF77E-A4B0-4F29-A665-51E595D8F4AD}" type="sibTrans" cxnId="{07E29CA6-E200-4C90-ABB8-FED302799F4F}">
      <dgm:prSet/>
      <dgm:spPr/>
      <dgm:t>
        <a:bodyPr/>
        <a:lstStyle/>
        <a:p>
          <a:endParaRPr lang="en-US"/>
        </a:p>
      </dgm:t>
    </dgm:pt>
    <dgm:pt modelId="{9446B105-C12E-41CC-94A7-6CA1529AE2FE}">
      <dgm:prSet custT="1"/>
      <dgm:spPr>
        <a:solidFill>
          <a:srgbClr val="92D050"/>
        </a:solidFill>
        <a:ln w="28575">
          <a:solidFill>
            <a:schemeClr val="tx1"/>
          </a:solidFill>
          <a:prstDash val="solid"/>
        </a:ln>
      </dgm:spPr>
      <dgm:t>
        <a:bodyPr/>
        <a:lstStyle/>
        <a:p>
          <a:pPr rtl="1">
            <a:spcAft>
              <a:spcPts val="0"/>
            </a:spcAft>
          </a:pPr>
          <a:endParaRPr lang="en-US" sz="1800" b="1" dirty="0">
            <a:solidFill>
              <a:sysClr val="windowText" lastClr="000000"/>
            </a:solidFill>
            <a:cs typeface="B Titr" pitchFamily="2" charset="-78"/>
          </a:endParaRPr>
        </a:p>
      </dgm:t>
    </dgm:pt>
    <dgm:pt modelId="{F41E64A6-4805-4E9C-A233-AC2310AA8510}" type="parTrans" cxnId="{817D6809-564B-4F10-A40A-7D2FE944CD1D}">
      <dgm:prSet/>
      <dgm:spPr/>
      <dgm:t>
        <a:bodyPr/>
        <a:lstStyle/>
        <a:p>
          <a:endParaRPr lang="en-US" dirty="0"/>
        </a:p>
      </dgm:t>
    </dgm:pt>
    <dgm:pt modelId="{62F9B482-6ECA-4ECC-9BDF-4B39A042D722}" type="sibTrans" cxnId="{817D6809-564B-4F10-A40A-7D2FE944CD1D}">
      <dgm:prSet/>
      <dgm:spPr/>
      <dgm:t>
        <a:bodyPr/>
        <a:lstStyle/>
        <a:p>
          <a:endParaRPr lang="en-US"/>
        </a:p>
      </dgm:t>
    </dgm:pt>
    <dgm:pt modelId="{8816DE2F-114B-4119-A2D8-E920F8D6EDE6}" type="pres">
      <dgm:prSet presAssocID="{8E799C13-2115-4426-A66B-AD99ECC3638E}" presName="Name0" presStyleCnt="0">
        <dgm:presLayoutVars>
          <dgm:chMax val="1"/>
          <dgm:dir/>
          <dgm:animLvl val="ctr"/>
          <dgm:resizeHandles val="exact"/>
        </dgm:presLayoutVars>
      </dgm:prSet>
      <dgm:spPr/>
    </dgm:pt>
    <dgm:pt modelId="{6129A596-AB61-4020-9F86-E86EA28B7DD8}" type="pres">
      <dgm:prSet presAssocID="{E5FF3A3A-A45F-4993-92AF-9E425553A454}" presName="centerShape" presStyleLbl="node0" presStyleIdx="0" presStyleCnt="1" custScaleX="146158" custScaleY="122839" custLinFactNeighborX="-468"/>
      <dgm:spPr/>
    </dgm:pt>
    <dgm:pt modelId="{EE76916D-5188-4353-B0B1-4C2610464234}" type="pres">
      <dgm:prSet presAssocID="{CB49B6F2-DEC5-45EA-9A77-F84726CABC1D}" presName="parTrans" presStyleLbl="sibTrans2D1" presStyleIdx="0" presStyleCnt="4"/>
      <dgm:spPr/>
    </dgm:pt>
    <dgm:pt modelId="{C58BE510-295D-4199-8FB1-EFFC974623B7}" type="pres">
      <dgm:prSet presAssocID="{CB49B6F2-DEC5-45EA-9A77-F84726CABC1D}" presName="connectorText" presStyleLbl="sibTrans2D1" presStyleIdx="0" presStyleCnt="4"/>
      <dgm:spPr/>
    </dgm:pt>
    <dgm:pt modelId="{270AE007-1E9A-46F9-B227-06E137E1CDE5}" type="pres">
      <dgm:prSet presAssocID="{1FE5D3BF-23D6-4748-8D63-D98B89786A0E}" presName="node" presStyleLbl="node1" presStyleIdx="0" presStyleCnt="4" custScaleX="144940" custScaleY="87066" custRadScaleRad="100165" custRadScaleInc="-7308">
        <dgm:presLayoutVars>
          <dgm:bulletEnabled val="1"/>
        </dgm:presLayoutVars>
      </dgm:prSet>
      <dgm:spPr/>
    </dgm:pt>
    <dgm:pt modelId="{2ECD22C4-1B9F-4028-8389-E0F791FB4F7A}" type="pres">
      <dgm:prSet presAssocID="{6C3C80FF-8BED-4D49-9DA4-FF0C8F6D1A86}" presName="parTrans" presStyleLbl="sibTrans2D1" presStyleIdx="1" presStyleCnt="4"/>
      <dgm:spPr/>
    </dgm:pt>
    <dgm:pt modelId="{6F5C7A00-D924-411B-AB62-B10C1635284A}" type="pres">
      <dgm:prSet presAssocID="{6C3C80FF-8BED-4D49-9DA4-FF0C8F6D1A86}" presName="connectorText" presStyleLbl="sibTrans2D1" presStyleIdx="1" presStyleCnt="4"/>
      <dgm:spPr/>
    </dgm:pt>
    <dgm:pt modelId="{F200415D-72FB-4D0E-A98F-D9E2250A196B}" type="pres">
      <dgm:prSet presAssocID="{E1145BC8-4B64-49B0-862A-B555CF463E17}" presName="node" presStyleLbl="node1" presStyleIdx="1" presStyleCnt="4" custScaleX="194087" custScaleY="122839" custRadScaleRad="169126">
        <dgm:presLayoutVars>
          <dgm:bulletEnabled val="1"/>
        </dgm:presLayoutVars>
      </dgm:prSet>
      <dgm:spPr/>
    </dgm:pt>
    <dgm:pt modelId="{D541BC08-C9AE-4814-9139-EB4958D6BA32}" type="pres">
      <dgm:prSet presAssocID="{9BBA2C06-F431-4348-B3D2-523C6A0FE252}" presName="parTrans" presStyleLbl="sibTrans2D1" presStyleIdx="2" presStyleCnt="4"/>
      <dgm:spPr/>
    </dgm:pt>
    <dgm:pt modelId="{5E6C515C-E362-4C97-82B6-3A7DCCC60420}" type="pres">
      <dgm:prSet presAssocID="{9BBA2C06-F431-4348-B3D2-523C6A0FE252}" presName="connectorText" presStyleLbl="sibTrans2D1" presStyleIdx="2" presStyleCnt="4"/>
      <dgm:spPr/>
    </dgm:pt>
    <dgm:pt modelId="{0BE25345-844E-4890-A039-38149C7E10B8}" type="pres">
      <dgm:prSet presAssocID="{F938D55E-0B77-479E-90BF-364E479A3B8F}" presName="node" presStyleLbl="node1" presStyleIdx="2" presStyleCnt="4" custScaleX="132127" custScaleY="97566" custRadScaleRad="100188" custRadScaleInc="7805">
        <dgm:presLayoutVars>
          <dgm:bulletEnabled val="1"/>
        </dgm:presLayoutVars>
      </dgm:prSet>
      <dgm:spPr/>
    </dgm:pt>
    <dgm:pt modelId="{B1037EFA-5DD5-4535-B5A2-6E0C0B2CF040}" type="pres">
      <dgm:prSet presAssocID="{F41E64A6-4805-4E9C-A233-AC2310AA8510}" presName="parTrans" presStyleLbl="sibTrans2D1" presStyleIdx="3" presStyleCnt="4"/>
      <dgm:spPr/>
    </dgm:pt>
    <dgm:pt modelId="{47814ABB-ADC7-4C6D-86EF-F6AC678E0D31}" type="pres">
      <dgm:prSet presAssocID="{F41E64A6-4805-4E9C-A233-AC2310AA8510}" presName="connectorText" presStyleLbl="sibTrans2D1" presStyleIdx="3" presStyleCnt="4"/>
      <dgm:spPr/>
    </dgm:pt>
    <dgm:pt modelId="{95D56678-2B95-413C-8866-80D195BC934A}" type="pres">
      <dgm:prSet presAssocID="{9446B105-C12E-41CC-94A7-6CA1529AE2FE}" presName="node" presStyleLbl="node1" presStyleIdx="3" presStyleCnt="4" custScaleX="188286" custScaleY="122839" custRadScaleRad="159828">
        <dgm:presLayoutVars>
          <dgm:bulletEnabled val="1"/>
        </dgm:presLayoutVars>
      </dgm:prSet>
      <dgm:spPr/>
    </dgm:pt>
  </dgm:ptLst>
  <dgm:cxnLst>
    <dgm:cxn modelId="{817D6809-564B-4F10-A40A-7D2FE944CD1D}" srcId="{E5FF3A3A-A45F-4993-92AF-9E425553A454}" destId="{9446B105-C12E-41CC-94A7-6CA1529AE2FE}" srcOrd="3" destOrd="0" parTransId="{F41E64A6-4805-4E9C-A233-AC2310AA8510}" sibTransId="{62F9B482-6ECA-4ECC-9BDF-4B39A042D722}"/>
    <dgm:cxn modelId="{42E00A0F-8F68-42C5-BD5A-E57C2ABADC67}" type="presOf" srcId="{6C3C80FF-8BED-4D49-9DA4-FF0C8F6D1A86}" destId="{6F5C7A00-D924-411B-AB62-B10C1635284A}" srcOrd="1" destOrd="0" presId="urn:microsoft.com/office/officeart/2005/8/layout/radial5"/>
    <dgm:cxn modelId="{1BA77F15-BE8C-42F7-B09A-216411ECBD19}" type="presOf" srcId="{6C3C80FF-8BED-4D49-9DA4-FF0C8F6D1A86}" destId="{2ECD22C4-1B9F-4028-8389-E0F791FB4F7A}" srcOrd="0" destOrd="0" presId="urn:microsoft.com/office/officeart/2005/8/layout/radial5"/>
    <dgm:cxn modelId="{13BB063C-1C3F-4226-8F25-FE1939F74297}" type="presOf" srcId="{E5FF3A3A-A45F-4993-92AF-9E425553A454}" destId="{6129A596-AB61-4020-9F86-E86EA28B7DD8}" srcOrd="0" destOrd="0" presId="urn:microsoft.com/office/officeart/2005/8/layout/radial5"/>
    <dgm:cxn modelId="{A570A574-ACF0-40A6-81FE-0EEC0606890D}" type="presOf" srcId="{CB49B6F2-DEC5-45EA-9A77-F84726CABC1D}" destId="{C58BE510-295D-4199-8FB1-EFFC974623B7}" srcOrd="1" destOrd="0" presId="urn:microsoft.com/office/officeart/2005/8/layout/radial5"/>
    <dgm:cxn modelId="{1E193E7D-892C-466A-87E4-2E9FFCCA72CD}" type="presOf" srcId="{9446B105-C12E-41CC-94A7-6CA1529AE2FE}" destId="{95D56678-2B95-413C-8866-80D195BC934A}" srcOrd="0" destOrd="0" presId="urn:microsoft.com/office/officeart/2005/8/layout/radial5"/>
    <dgm:cxn modelId="{2C57AF85-46E1-4C2F-9347-927721B564BE}" type="presOf" srcId="{F41E64A6-4805-4E9C-A233-AC2310AA8510}" destId="{B1037EFA-5DD5-4535-B5A2-6E0C0B2CF040}" srcOrd="0" destOrd="0" presId="urn:microsoft.com/office/officeart/2005/8/layout/radial5"/>
    <dgm:cxn modelId="{3ACD6D93-A728-4D29-A417-941347032D86}" type="presOf" srcId="{1FE5D3BF-23D6-4748-8D63-D98B89786A0E}" destId="{270AE007-1E9A-46F9-B227-06E137E1CDE5}" srcOrd="0" destOrd="0" presId="urn:microsoft.com/office/officeart/2005/8/layout/radial5"/>
    <dgm:cxn modelId="{BE48CBA1-D9B5-40BC-BF96-F70E18E1EF4A}" srcId="{E5FF3A3A-A45F-4993-92AF-9E425553A454}" destId="{1FE5D3BF-23D6-4748-8D63-D98B89786A0E}" srcOrd="0" destOrd="0" parTransId="{CB49B6F2-DEC5-45EA-9A77-F84726CABC1D}" sibTransId="{746F278E-FED2-4D9D-B8F4-7C5338BC585E}"/>
    <dgm:cxn modelId="{07E29CA6-E200-4C90-ABB8-FED302799F4F}" srcId="{E5FF3A3A-A45F-4993-92AF-9E425553A454}" destId="{F938D55E-0B77-479E-90BF-364E479A3B8F}" srcOrd="2" destOrd="0" parTransId="{9BBA2C06-F431-4348-B3D2-523C6A0FE252}" sibTransId="{F6ACF77E-A4B0-4F29-A665-51E595D8F4AD}"/>
    <dgm:cxn modelId="{009143A7-2F4A-4F53-A0EB-FF4F18F50D22}" type="presOf" srcId="{F41E64A6-4805-4E9C-A233-AC2310AA8510}" destId="{47814ABB-ADC7-4C6D-86EF-F6AC678E0D31}" srcOrd="1" destOrd="0" presId="urn:microsoft.com/office/officeart/2005/8/layout/radial5"/>
    <dgm:cxn modelId="{F82814BB-AD67-4C32-9093-1C89E8BEC6B3}" type="presOf" srcId="{F938D55E-0B77-479E-90BF-364E479A3B8F}" destId="{0BE25345-844E-4890-A039-38149C7E10B8}" srcOrd="0" destOrd="0" presId="urn:microsoft.com/office/officeart/2005/8/layout/radial5"/>
    <dgm:cxn modelId="{7B1581BB-4DD5-4DD6-9276-C7E1CBA025CA}" type="presOf" srcId="{9BBA2C06-F431-4348-B3D2-523C6A0FE252}" destId="{D541BC08-C9AE-4814-9139-EB4958D6BA32}" srcOrd="0" destOrd="0" presId="urn:microsoft.com/office/officeart/2005/8/layout/radial5"/>
    <dgm:cxn modelId="{A75247C2-E20E-463F-94D4-210C91AA10E0}" type="presOf" srcId="{E1145BC8-4B64-49B0-862A-B555CF463E17}" destId="{F200415D-72FB-4D0E-A98F-D9E2250A196B}" srcOrd="0" destOrd="0" presId="urn:microsoft.com/office/officeart/2005/8/layout/radial5"/>
    <dgm:cxn modelId="{862553C2-59B2-4182-98CB-FE6C859D34CE}" type="presOf" srcId="{8E799C13-2115-4426-A66B-AD99ECC3638E}" destId="{8816DE2F-114B-4119-A2D8-E920F8D6EDE6}" srcOrd="0" destOrd="0" presId="urn:microsoft.com/office/officeart/2005/8/layout/radial5"/>
    <dgm:cxn modelId="{45BD00C4-180B-436A-9E94-26880033D40B}" type="presOf" srcId="{9BBA2C06-F431-4348-B3D2-523C6A0FE252}" destId="{5E6C515C-E362-4C97-82B6-3A7DCCC60420}" srcOrd="1" destOrd="0" presId="urn:microsoft.com/office/officeart/2005/8/layout/radial5"/>
    <dgm:cxn modelId="{E945C9C7-74CA-4DB1-B266-FED9B2C9796B}" srcId="{E5FF3A3A-A45F-4993-92AF-9E425553A454}" destId="{E1145BC8-4B64-49B0-862A-B555CF463E17}" srcOrd="1" destOrd="0" parTransId="{6C3C80FF-8BED-4D49-9DA4-FF0C8F6D1A86}" sibTransId="{02F31474-049F-4D36-AD9E-5B1306332B41}"/>
    <dgm:cxn modelId="{81779FD9-5C2A-42ED-8054-E88338483ED4}" srcId="{8E799C13-2115-4426-A66B-AD99ECC3638E}" destId="{E5FF3A3A-A45F-4993-92AF-9E425553A454}" srcOrd="0" destOrd="0" parTransId="{7FA1C7A4-9EF1-4884-A4C5-7443B353C1E6}" sibTransId="{17898B22-8134-4D82-9333-77BEF8FCAFE0}"/>
    <dgm:cxn modelId="{A7162EE3-6571-443E-B5A9-38FCACA5AFCD}" type="presOf" srcId="{CB49B6F2-DEC5-45EA-9A77-F84726CABC1D}" destId="{EE76916D-5188-4353-B0B1-4C2610464234}" srcOrd="0" destOrd="0" presId="urn:microsoft.com/office/officeart/2005/8/layout/radial5"/>
    <dgm:cxn modelId="{9ABA4184-EEA5-4D7B-B5CC-342936AACF1D}" type="presParOf" srcId="{8816DE2F-114B-4119-A2D8-E920F8D6EDE6}" destId="{6129A596-AB61-4020-9F86-E86EA28B7DD8}" srcOrd="0" destOrd="0" presId="urn:microsoft.com/office/officeart/2005/8/layout/radial5"/>
    <dgm:cxn modelId="{E006377E-75BD-4BC9-87EE-A1558B399ED3}" type="presParOf" srcId="{8816DE2F-114B-4119-A2D8-E920F8D6EDE6}" destId="{EE76916D-5188-4353-B0B1-4C2610464234}" srcOrd="1" destOrd="0" presId="urn:microsoft.com/office/officeart/2005/8/layout/radial5"/>
    <dgm:cxn modelId="{02FB871E-22FA-442F-9C7A-47D0C63D2E7A}" type="presParOf" srcId="{EE76916D-5188-4353-B0B1-4C2610464234}" destId="{C58BE510-295D-4199-8FB1-EFFC974623B7}" srcOrd="0" destOrd="0" presId="urn:microsoft.com/office/officeart/2005/8/layout/radial5"/>
    <dgm:cxn modelId="{535A6556-0599-4849-9393-81115F792AB7}" type="presParOf" srcId="{8816DE2F-114B-4119-A2D8-E920F8D6EDE6}" destId="{270AE007-1E9A-46F9-B227-06E137E1CDE5}" srcOrd="2" destOrd="0" presId="urn:microsoft.com/office/officeart/2005/8/layout/radial5"/>
    <dgm:cxn modelId="{213990B0-913C-4E08-A95A-F152263760A7}" type="presParOf" srcId="{8816DE2F-114B-4119-A2D8-E920F8D6EDE6}" destId="{2ECD22C4-1B9F-4028-8389-E0F791FB4F7A}" srcOrd="3" destOrd="0" presId="urn:microsoft.com/office/officeart/2005/8/layout/radial5"/>
    <dgm:cxn modelId="{D47FD54F-E5FA-41A7-B8DD-6A12E0AD5A09}" type="presParOf" srcId="{2ECD22C4-1B9F-4028-8389-E0F791FB4F7A}" destId="{6F5C7A00-D924-411B-AB62-B10C1635284A}" srcOrd="0" destOrd="0" presId="urn:microsoft.com/office/officeart/2005/8/layout/radial5"/>
    <dgm:cxn modelId="{5DA73F62-6574-47FC-AFA5-C20AE767BCA0}" type="presParOf" srcId="{8816DE2F-114B-4119-A2D8-E920F8D6EDE6}" destId="{F200415D-72FB-4D0E-A98F-D9E2250A196B}" srcOrd="4" destOrd="0" presId="urn:microsoft.com/office/officeart/2005/8/layout/radial5"/>
    <dgm:cxn modelId="{2063501B-59B8-4839-9F68-4C9F9174F5F6}" type="presParOf" srcId="{8816DE2F-114B-4119-A2D8-E920F8D6EDE6}" destId="{D541BC08-C9AE-4814-9139-EB4958D6BA32}" srcOrd="5" destOrd="0" presId="urn:microsoft.com/office/officeart/2005/8/layout/radial5"/>
    <dgm:cxn modelId="{3205DB8E-4283-45EE-8832-D8E12A003D78}" type="presParOf" srcId="{D541BC08-C9AE-4814-9139-EB4958D6BA32}" destId="{5E6C515C-E362-4C97-82B6-3A7DCCC60420}" srcOrd="0" destOrd="0" presId="urn:microsoft.com/office/officeart/2005/8/layout/radial5"/>
    <dgm:cxn modelId="{C404D651-DC41-475A-949C-D7DEF602E4B5}" type="presParOf" srcId="{8816DE2F-114B-4119-A2D8-E920F8D6EDE6}" destId="{0BE25345-844E-4890-A039-38149C7E10B8}" srcOrd="6" destOrd="0" presId="urn:microsoft.com/office/officeart/2005/8/layout/radial5"/>
    <dgm:cxn modelId="{36877866-1A08-45E4-BD2D-329218CD1583}" type="presParOf" srcId="{8816DE2F-114B-4119-A2D8-E920F8D6EDE6}" destId="{B1037EFA-5DD5-4535-B5A2-6E0C0B2CF040}" srcOrd="7" destOrd="0" presId="urn:microsoft.com/office/officeart/2005/8/layout/radial5"/>
    <dgm:cxn modelId="{A50E2398-80BD-4917-9F37-4978AFE55B30}" type="presParOf" srcId="{B1037EFA-5DD5-4535-B5A2-6E0C0B2CF040}" destId="{47814ABB-ADC7-4C6D-86EF-F6AC678E0D31}" srcOrd="0" destOrd="0" presId="urn:microsoft.com/office/officeart/2005/8/layout/radial5"/>
    <dgm:cxn modelId="{7816885E-0D45-4567-AD3F-3A17C483F1BC}" type="presParOf" srcId="{8816DE2F-114B-4119-A2D8-E920F8D6EDE6}" destId="{95D56678-2B95-413C-8866-80D195BC934A}" srcOrd="8" destOrd="0" presId="urn:microsoft.com/office/officeart/2005/8/layout/radial5"/>
  </dgm:cxnLst>
  <dgm:bg/>
  <dgm:whole>
    <a:ln w="38100"/>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B05B211-CF32-4CAF-9CA7-E34D5BF34756}" type="doc">
      <dgm:prSet loTypeId="urn:microsoft.com/office/officeart/2005/8/layout/cycle8" loCatId="cycle" qsTypeId="urn:microsoft.com/office/officeart/2005/8/quickstyle/simple4" qsCatId="simple" csTypeId="urn:microsoft.com/office/officeart/2005/8/colors/accent0_1" csCatId="mainScheme" phldr="1"/>
      <dgm:spPr/>
      <dgm:t>
        <a:bodyPr/>
        <a:lstStyle/>
        <a:p>
          <a:endParaRPr lang="en-US"/>
        </a:p>
      </dgm:t>
    </dgm:pt>
    <dgm:pt modelId="{7D5191EB-8618-42E9-8463-D55820141B20}">
      <dgm:prSet phldrT="[Text]" custT="1"/>
      <dgm:spPr/>
      <dgm:t>
        <a:bodyPr/>
        <a:lstStyle/>
        <a:p>
          <a:r>
            <a:rPr lang="fa-IR" sz="3200" b="1" dirty="0">
              <a:solidFill>
                <a:srgbClr val="C00000"/>
              </a:solidFill>
              <a:cs typeface="B Mitra" pitchFamily="2" charset="-78"/>
            </a:rPr>
            <a:t>فکرکنيد</a:t>
          </a:r>
          <a:endParaRPr lang="en-US" sz="3200" b="1" dirty="0">
            <a:solidFill>
              <a:srgbClr val="C00000"/>
            </a:solidFill>
            <a:cs typeface="B Mitra" pitchFamily="2" charset="-78"/>
          </a:endParaRPr>
        </a:p>
      </dgm:t>
    </dgm:pt>
    <dgm:pt modelId="{1614F5A9-9C4B-498D-9A08-D6321871575B}" type="parTrans" cxnId="{6981BD91-0438-4285-A96F-905DAD3F4EEC}">
      <dgm:prSet/>
      <dgm:spPr/>
      <dgm:t>
        <a:bodyPr/>
        <a:lstStyle/>
        <a:p>
          <a:endParaRPr lang="en-US"/>
        </a:p>
      </dgm:t>
    </dgm:pt>
    <dgm:pt modelId="{83310A18-6A81-485F-AAE9-0DA9A724AEC7}" type="sibTrans" cxnId="{6981BD91-0438-4285-A96F-905DAD3F4EEC}">
      <dgm:prSet/>
      <dgm:spPr/>
      <dgm:t>
        <a:bodyPr/>
        <a:lstStyle/>
        <a:p>
          <a:endParaRPr lang="en-US"/>
        </a:p>
      </dgm:t>
    </dgm:pt>
    <dgm:pt modelId="{09E85170-A2D5-42DA-95B2-DB483E0AD3C4}">
      <dgm:prSet phldrT="[Text]" custT="1"/>
      <dgm:spPr/>
      <dgm:t>
        <a:bodyPr/>
        <a:lstStyle/>
        <a:p>
          <a:r>
            <a:rPr lang="fa-IR" sz="3200" b="1">
              <a:solidFill>
                <a:srgbClr val="7030A0"/>
              </a:solidFill>
              <a:cs typeface="B Mitra" pitchFamily="2" charset="-78"/>
            </a:rPr>
            <a:t>عمل کنيد</a:t>
          </a:r>
          <a:endParaRPr lang="en-US" sz="3200" b="1" dirty="0">
            <a:solidFill>
              <a:srgbClr val="7030A0"/>
            </a:solidFill>
            <a:cs typeface="B Mitra" pitchFamily="2" charset="-78"/>
          </a:endParaRPr>
        </a:p>
      </dgm:t>
    </dgm:pt>
    <dgm:pt modelId="{AE505E1D-C44A-4834-9518-CBF5BBAF199F}" type="parTrans" cxnId="{92F25C1C-C0FD-4562-B541-2B39578867B3}">
      <dgm:prSet/>
      <dgm:spPr/>
      <dgm:t>
        <a:bodyPr/>
        <a:lstStyle/>
        <a:p>
          <a:endParaRPr lang="en-US"/>
        </a:p>
      </dgm:t>
    </dgm:pt>
    <dgm:pt modelId="{DD3D5CCF-63C8-4CA0-9DDC-851B3FDAE6D3}" type="sibTrans" cxnId="{92F25C1C-C0FD-4562-B541-2B39578867B3}">
      <dgm:prSet/>
      <dgm:spPr/>
      <dgm:t>
        <a:bodyPr/>
        <a:lstStyle/>
        <a:p>
          <a:endParaRPr lang="en-US"/>
        </a:p>
      </dgm:t>
    </dgm:pt>
    <dgm:pt modelId="{E3EBA3D2-8E76-47D2-8148-E5E3AF1DD379}">
      <dgm:prSet phldrT="[Text]" custT="1"/>
      <dgm:spPr/>
      <dgm:t>
        <a:bodyPr/>
        <a:lstStyle/>
        <a:p>
          <a:r>
            <a:rPr lang="fa-IR" sz="3200" b="1" dirty="0">
              <a:solidFill>
                <a:srgbClr val="00B050"/>
              </a:solidFill>
              <a:cs typeface="B Mitra" pitchFamily="2" charset="-78"/>
            </a:rPr>
            <a:t>نگاه کنید</a:t>
          </a:r>
          <a:endParaRPr lang="en-US" sz="3200" b="1" dirty="0">
            <a:solidFill>
              <a:srgbClr val="00B050"/>
            </a:solidFill>
            <a:cs typeface="B Mitra" pitchFamily="2" charset="-78"/>
          </a:endParaRPr>
        </a:p>
      </dgm:t>
    </dgm:pt>
    <dgm:pt modelId="{0B20B9F7-D498-41E9-9815-F24C1D23F7F1}" type="parTrans" cxnId="{1DC06E62-2620-450D-A104-7CDBFA19CB42}">
      <dgm:prSet/>
      <dgm:spPr/>
      <dgm:t>
        <a:bodyPr/>
        <a:lstStyle/>
        <a:p>
          <a:endParaRPr lang="en-US"/>
        </a:p>
      </dgm:t>
    </dgm:pt>
    <dgm:pt modelId="{0DB58A29-9720-4DB2-9904-461C01EE5B9F}" type="sibTrans" cxnId="{1DC06E62-2620-450D-A104-7CDBFA19CB42}">
      <dgm:prSet/>
      <dgm:spPr/>
      <dgm:t>
        <a:bodyPr/>
        <a:lstStyle/>
        <a:p>
          <a:endParaRPr lang="en-US"/>
        </a:p>
      </dgm:t>
    </dgm:pt>
    <dgm:pt modelId="{FAE496E5-B65B-4CFA-9FF4-29E2090D37AA}" type="pres">
      <dgm:prSet presAssocID="{9B05B211-CF32-4CAF-9CA7-E34D5BF34756}" presName="compositeShape" presStyleCnt="0">
        <dgm:presLayoutVars>
          <dgm:chMax val="7"/>
          <dgm:dir/>
          <dgm:resizeHandles val="exact"/>
        </dgm:presLayoutVars>
      </dgm:prSet>
      <dgm:spPr/>
    </dgm:pt>
    <dgm:pt modelId="{C13EDD23-BE6E-4494-801A-35D4F9E121B0}" type="pres">
      <dgm:prSet presAssocID="{9B05B211-CF32-4CAF-9CA7-E34D5BF34756}" presName="wedge1" presStyleLbl="node1" presStyleIdx="0" presStyleCnt="3" custLinFactNeighborX="-3165" custLinFactNeighborY="-718"/>
      <dgm:spPr/>
    </dgm:pt>
    <dgm:pt modelId="{BBD4358C-0FD4-4C1B-897B-5FF8491CD441}" type="pres">
      <dgm:prSet presAssocID="{9B05B211-CF32-4CAF-9CA7-E34D5BF34756}" presName="dummy1a" presStyleCnt="0"/>
      <dgm:spPr/>
    </dgm:pt>
    <dgm:pt modelId="{DD43548D-90D9-4D41-8290-10146D5EF4EE}" type="pres">
      <dgm:prSet presAssocID="{9B05B211-CF32-4CAF-9CA7-E34D5BF34756}" presName="dummy1b" presStyleCnt="0"/>
      <dgm:spPr/>
    </dgm:pt>
    <dgm:pt modelId="{127F94C8-BF5B-4A35-A131-FFC50F45088A}" type="pres">
      <dgm:prSet presAssocID="{9B05B211-CF32-4CAF-9CA7-E34D5BF34756}" presName="wedge1Tx" presStyleLbl="node1" presStyleIdx="0" presStyleCnt="3">
        <dgm:presLayoutVars>
          <dgm:chMax val="0"/>
          <dgm:chPref val="0"/>
          <dgm:bulletEnabled val="1"/>
        </dgm:presLayoutVars>
      </dgm:prSet>
      <dgm:spPr/>
    </dgm:pt>
    <dgm:pt modelId="{14AEB980-8ECC-4ABE-B3D9-B45752312341}" type="pres">
      <dgm:prSet presAssocID="{9B05B211-CF32-4CAF-9CA7-E34D5BF34756}" presName="wedge2" presStyleLbl="node1" presStyleIdx="1" presStyleCnt="3" custLinFactNeighborX="-2112" custLinFactNeighborY="-2249"/>
      <dgm:spPr/>
    </dgm:pt>
    <dgm:pt modelId="{56B83517-0BA6-4C82-AB9B-C6615BCF9235}" type="pres">
      <dgm:prSet presAssocID="{9B05B211-CF32-4CAF-9CA7-E34D5BF34756}" presName="dummy2a" presStyleCnt="0"/>
      <dgm:spPr/>
    </dgm:pt>
    <dgm:pt modelId="{7B042045-3ED3-430B-AD7D-F6A7FBD869AB}" type="pres">
      <dgm:prSet presAssocID="{9B05B211-CF32-4CAF-9CA7-E34D5BF34756}" presName="dummy2b" presStyleCnt="0"/>
      <dgm:spPr/>
    </dgm:pt>
    <dgm:pt modelId="{5B3D91F3-C0D0-4E96-9824-FFF03259F465}" type="pres">
      <dgm:prSet presAssocID="{9B05B211-CF32-4CAF-9CA7-E34D5BF34756}" presName="wedge2Tx" presStyleLbl="node1" presStyleIdx="1" presStyleCnt="3">
        <dgm:presLayoutVars>
          <dgm:chMax val="0"/>
          <dgm:chPref val="0"/>
          <dgm:bulletEnabled val="1"/>
        </dgm:presLayoutVars>
      </dgm:prSet>
      <dgm:spPr/>
    </dgm:pt>
    <dgm:pt modelId="{8248B672-AD17-47F7-B013-912250CCF8C0}" type="pres">
      <dgm:prSet presAssocID="{9B05B211-CF32-4CAF-9CA7-E34D5BF34756}" presName="wedge3" presStyleLbl="node1" presStyleIdx="2" presStyleCnt="3" custLinFactNeighborX="-1087"/>
      <dgm:spPr/>
    </dgm:pt>
    <dgm:pt modelId="{EFE23D6B-8C97-4290-9603-888073481DCC}" type="pres">
      <dgm:prSet presAssocID="{9B05B211-CF32-4CAF-9CA7-E34D5BF34756}" presName="dummy3a" presStyleCnt="0"/>
      <dgm:spPr/>
    </dgm:pt>
    <dgm:pt modelId="{A3BEFC8A-036A-4B59-993F-AD4BDFF803CC}" type="pres">
      <dgm:prSet presAssocID="{9B05B211-CF32-4CAF-9CA7-E34D5BF34756}" presName="dummy3b" presStyleCnt="0"/>
      <dgm:spPr/>
    </dgm:pt>
    <dgm:pt modelId="{66696704-16E7-42D5-9BD6-8EA75C4B250C}" type="pres">
      <dgm:prSet presAssocID="{9B05B211-CF32-4CAF-9CA7-E34D5BF34756}" presName="wedge3Tx" presStyleLbl="node1" presStyleIdx="2" presStyleCnt="3">
        <dgm:presLayoutVars>
          <dgm:chMax val="0"/>
          <dgm:chPref val="0"/>
          <dgm:bulletEnabled val="1"/>
        </dgm:presLayoutVars>
      </dgm:prSet>
      <dgm:spPr/>
    </dgm:pt>
    <dgm:pt modelId="{450A8C27-4DB7-49C0-B0BA-9A31183B240D}" type="pres">
      <dgm:prSet presAssocID="{83310A18-6A81-485F-AAE9-0DA9A724AEC7}" presName="arrowWedge1" presStyleLbl="fgSibTrans2D1" presStyleIdx="0" presStyleCnt="3" custLinFactNeighborX="-729"/>
      <dgm:spPr/>
    </dgm:pt>
    <dgm:pt modelId="{F45CAD21-E41E-463F-880F-F08991125E33}" type="pres">
      <dgm:prSet presAssocID="{DD3D5CCF-63C8-4CA0-9DDC-851B3FDAE6D3}" presName="arrowWedge2" presStyleLbl="fgSibTrans2D1" presStyleIdx="1" presStyleCnt="3"/>
      <dgm:spPr/>
    </dgm:pt>
    <dgm:pt modelId="{6F186A69-98FA-4026-97BB-7022B67AD584}" type="pres">
      <dgm:prSet presAssocID="{0DB58A29-9720-4DB2-9904-461C01EE5B9F}" presName="arrowWedge3" presStyleLbl="fgSibTrans2D1" presStyleIdx="2" presStyleCnt="3"/>
      <dgm:spPr/>
    </dgm:pt>
  </dgm:ptLst>
  <dgm:cxnLst>
    <dgm:cxn modelId="{92F25C1C-C0FD-4562-B541-2B39578867B3}" srcId="{9B05B211-CF32-4CAF-9CA7-E34D5BF34756}" destId="{09E85170-A2D5-42DA-95B2-DB483E0AD3C4}" srcOrd="1" destOrd="0" parTransId="{AE505E1D-C44A-4834-9518-CBF5BBAF199F}" sibTransId="{DD3D5CCF-63C8-4CA0-9DDC-851B3FDAE6D3}"/>
    <dgm:cxn modelId="{2E280C27-C9B5-45D8-AD38-B4DBE9ED7E89}" type="presOf" srcId="{9B05B211-CF32-4CAF-9CA7-E34D5BF34756}" destId="{FAE496E5-B65B-4CFA-9FF4-29E2090D37AA}" srcOrd="0" destOrd="0" presId="urn:microsoft.com/office/officeart/2005/8/layout/cycle8"/>
    <dgm:cxn modelId="{E4C9FB3A-DEC7-433E-8C24-AD5AB957D65C}" type="presOf" srcId="{E3EBA3D2-8E76-47D2-8148-E5E3AF1DD379}" destId="{66696704-16E7-42D5-9BD6-8EA75C4B250C}" srcOrd="1" destOrd="0" presId="urn:microsoft.com/office/officeart/2005/8/layout/cycle8"/>
    <dgm:cxn modelId="{1DC06E62-2620-450D-A104-7CDBFA19CB42}" srcId="{9B05B211-CF32-4CAF-9CA7-E34D5BF34756}" destId="{E3EBA3D2-8E76-47D2-8148-E5E3AF1DD379}" srcOrd="2" destOrd="0" parTransId="{0B20B9F7-D498-41E9-9815-F24C1D23F7F1}" sibTransId="{0DB58A29-9720-4DB2-9904-461C01EE5B9F}"/>
    <dgm:cxn modelId="{177E724E-36B6-4D12-B933-D1DD71B46E86}" type="presOf" srcId="{7D5191EB-8618-42E9-8463-D55820141B20}" destId="{C13EDD23-BE6E-4494-801A-35D4F9E121B0}" srcOrd="0" destOrd="0" presId="urn:microsoft.com/office/officeart/2005/8/layout/cycle8"/>
    <dgm:cxn modelId="{B4DD8852-DA7D-4DFB-9B40-C1AAB5A9EEC1}" type="presOf" srcId="{09E85170-A2D5-42DA-95B2-DB483E0AD3C4}" destId="{14AEB980-8ECC-4ABE-B3D9-B45752312341}" srcOrd="0" destOrd="0" presId="urn:microsoft.com/office/officeart/2005/8/layout/cycle8"/>
    <dgm:cxn modelId="{6981BD91-0438-4285-A96F-905DAD3F4EEC}" srcId="{9B05B211-CF32-4CAF-9CA7-E34D5BF34756}" destId="{7D5191EB-8618-42E9-8463-D55820141B20}" srcOrd="0" destOrd="0" parTransId="{1614F5A9-9C4B-498D-9A08-D6321871575B}" sibTransId="{83310A18-6A81-485F-AAE9-0DA9A724AEC7}"/>
    <dgm:cxn modelId="{75E48BC9-85DF-4FD2-BA13-AA999F8685B8}" type="presOf" srcId="{09E85170-A2D5-42DA-95B2-DB483E0AD3C4}" destId="{5B3D91F3-C0D0-4E96-9824-FFF03259F465}" srcOrd="1" destOrd="0" presId="urn:microsoft.com/office/officeart/2005/8/layout/cycle8"/>
    <dgm:cxn modelId="{CD0054CC-27C4-4376-9FE6-5A6BDD31E205}" type="presOf" srcId="{7D5191EB-8618-42E9-8463-D55820141B20}" destId="{127F94C8-BF5B-4A35-A131-FFC50F45088A}" srcOrd="1" destOrd="0" presId="urn:microsoft.com/office/officeart/2005/8/layout/cycle8"/>
    <dgm:cxn modelId="{8A7D7EE0-A845-4351-A194-A60F8DB4ADEF}" type="presOf" srcId="{E3EBA3D2-8E76-47D2-8148-E5E3AF1DD379}" destId="{8248B672-AD17-47F7-B013-912250CCF8C0}" srcOrd="0" destOrd="0" presId="urn:microsoft.com/office/officeart/2005/8/layout/cycle8"/>
    <dgm:cxn modelId="{325F399F-EA35-4AFE-9200-D2305B634033}" type="presParOf" srcId="{FAE496E5-B65B-4CFA-9FF4-29E2090D37AA}" destId="{C13EDD23-BE6E-4494-801A-35D4F9E121B0}" srcOrd="0" destOrd="0" presId="urn:microsoft.com/office/officeart/2005/8/layout/cycle8"/>
    <dgm:cxn modelId="{02B67351-66F4-4E61-A708-F4EC34A79D3F}" type="presParOf" srcId="{FAE496E5-B65B-4CFA-9FF4-29E2090D37AA}" destId="{BBD4358C-0FD4-4C1B-897B-5FF8491CD441}" srcOrd="1" destOrd="0" presId="urn:microsoft.com/office/officeart/2005/8/layout/cycle8"/>
    <dgm:cxn modelId="{AE9D4869-1072-4AA6-A8B5-94CDBB122245}" type="presParOf" srcId="{FAE496E5-B65B-4CFA-9FF4-29E2090D37AA}" destId="{DD43548D-90D9-4D41-8290-10146D5EF4EE}" srcOrd="2" destOrd="0" presId="urn:microsoft.com/office/officeart/2005/8/layout/cycle8"/>
    <dgm:cxn modelId="{7C4D1A69-FE0F-434D-A447-5881BFD98DD9}" type="presParOf" srcId="{FAE496E5-B65B-4CFA-9FF4-29E2090D37AA}" destId="{127F94C8-BF5B-4A35-A131-FFC50F45088A}" srcOrd="3" destOrd="0" presId="urn:microsoft.com/office/officeart/2005/8/layout/cycle8"/>
    <dgm:cxn modelId="{DB9CB263-5402-42ED-9269-24F3462033E9}" type="presParOf" srcId="{FAE496E5-B65B-4CFA-9FF4-29E2090D37AA}" destId="{14AEB980-8ECC-4ABE-B3D9-B45752312341}" srcOrd="4" destOrd="0" presId="urn:microsoft.com/office/officeart/2005/8/layout/cycle8"/>
    <dgm:cxn modelId="{0F016CB9-5A27-4191-908B-9760A97F3D5A}" type="presParOf" srcId="{FAE496E5-B65B-4CFA-9FF4-29E2090D37AA}" destId="{56B83517-0BA6-4C82-AB9B-C6615BCF9235}" srcOrd="5" destOrd="0" presId="urn:microsoft.com/office/officeart/2005/8/layout/cycle8"/>
    <dgm:cxn modelId="{315C5397-38DF-454D-9FDC-9649BC252E9F}" type="presParOf" srcId="{FAE496E5-B65B-4CFA-9FF4-29E2090D37AA}" destId="{7B042045-3ED3-430B-AD7D-F6A7FBD869AB}" srcOrd="6" destOrd="0" presId="urn:microsoft.com/office/officeart/2005/8/layout/cycle8"/>
    <dgm:cxn modelId="{AD7920EE-051B-4C53-AA2D-0574E2F512CD}" type="presParOf" srcId="{FAE496E5-B65B-4CFA-9FF4-29E2090D37AA}" destId="{5B3D91F3-C0D0-4E96-9824-FFF03259F465}" srcOrd="7" destOrd="0" presId="urn:microsoft.com/office/officeart/2005/8/layout/cycle8"/>
    <dgm:cxn modelId="{5BB6B7BF-3DFD-41EC-9B63-A9395264DF85}" type="presParOf" srcId="{FAE496E5-B65B-4CFA-9FF4-29E2090D37AA}" destId="{8248B672-AD17-47F7-B013-912250CCF8C0}" srcOrd="8" destOrd="0" presId="urn:microsoft.com/office/officeart/2005/8/layout/cycle8"/>
    <dgm:cxn modelId="{D135439A-B150-4714-9563-7BB9BB3391E6}" type="presParOf" srcId="{FAE496E5-B65B-4CFA-9FF4-29E2090D37AA}" destId="{EFE23D6B-8C97-4290-9603-888073481DCC}" srcOrd="9" destOrd="0" presId="urn:microsoft.com/office/officeart/2005/8/layout/cycle8"/>
    <dgm:cxn modelId="{C38D6731-8B83-48D6-89B0-533F620B179D}" type="presParOf" srcId="{FAE496E5-B65B-4CFA-9FF4-29E2090D37AA}" destId="{A3BEFC8A-036A-4B59-993F-AD4BDFF803CC}" srcOrd="10" destOrd="0" presId="urn:microsoft.com/office/officeart/2005/8/layout/cycle8"/>
    <dgm:cxn modelId="{31AAC948-C3A9-47EA-863E-AD7D4248D958}" type="presParOf" srcId="{FAE496E5-B65B-4CFA-9FF4-29E2090D37AA}" destId="{66696704-16E7-42D5-9BD6-8EA75C4B250C}" srcOrd="11" destOrd="0" presId="urn:microsoft.com/office/officeart/2005/8/layout/cycle8"/>
    <dgm:cxn modelId="{A6D9A352-3595-4A70-9C77-FC4BCDD4646D}" type="presParOf" srcId="{FAE496E5-B65B-4CFA-9FF4-29E2090D37AA}" destId="{450A8C27-4DB7-49C0-B0BA-9A31183B240D}" srcOrd="12" destOrd="0" presId="urn:microsoft.com/office/officeart/2005/8/layout/cycle8"/>
    <dgm:cxn modelId="{6D2846E3-6D3D-42BE-AA14-21DE297C588C}" type="presParOf" srcId="{FAE496E5-B65B-4CFA-9FF4-29E2090D37AA}" destId="{F45CAD21-E41E-463F-880F-F08991125E33}" srcOrd="13" destOrd="0" presId="urn:microsoft.com/office/officeart/2005/8/layout/cycle8"/>
    <dgm:cxn modelId="{66493723-172B-4C9B-B064-769DD8A0E504}" type="presParOf" srcId="{FAE496E5-B65B-4CFA-9FF4-29E2090D37AA}" destId="{6F186A69-98FA-4026-97BB-7022B67AD584}"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6717845-2AEE-4435-841C-D44375141703}" type="doc">
      <dgm:prSet loTypeId="urn:microsoft.com/office/officeart/2005/8/layout/cycle5" loCatId="cycle" qsTypeId="urn:microsoft.com/office/officeart/2005/8/quickstyle/simple3" qsCatId="simple" csTypeId="urn:microsoft.com/office/officeart/2005/8/colors/accent1_2" csCatId="accent1" phldr="1"/>
      <dgm:spPr/>
      <dgm:t>
        <a:bodyPr/>
        <a:lstStyle/>
        <a:p>
          <a:endParaRPr lang="en-US"/>
        </a:p>
      </dgm:t>
    </dgm:pt>
    <dgm:pt modelId="{C0BF5E08-86F2-481F-9DFB-2919F86847A6}">
      <dgm:prSet phldrT="[Text]" custT="1"/>
      <dgm:spPr/>
      <dgm:t>
        <a:bodyPr/>
        <a:lstStyle/>
        <a:p>
          <a:r>
            <a:rPr lang="ar-SA" sz="1800" b="1" dirty="0">
              <a:cs typeface="B Titr" pitchFamily="2" charset="-78"/>
            </a:rPr>
            <a:t>تشخيص مشکل و تعيين اهداف</a:t>
          </a:r>
          <a:endParaRPr lang="en-US" sz="1800" dirty="0">
            <a:cs typeface="B Titr" pitchFamily="2" charset="-78"/>
          </a:endParaRPr>
        </a:p>
      </dgm:t>
    </dgm:pt>
    <dgm:pt modelId="{7D58A51D-E722-4B35-A246-05149CFB7150}" type="parTrans" cxnId="{05177CA7-FAB6-4DE3-B5B5-76F984D22A81}">
      <dgm:prSet/>
      <dgm:spPr/>
      <dgm:t>
        <a:bodyPr/>
        <a:lstStyle/>
        <a:p>
          <a:endParaRPr lang="en-US"/>
        </a:p>
      </dgm:t>
    </dgm:pt>
    <dgm:pt modelId="{1B93BC38-683E-4F4E-86EC-F635485A11D5}" type="sibTrans" cxnId="{05177CA7-FAB6-4DE3-B5B5-76F984D22A81}">
      <dgm:prSet/>
      <dgm:spPr/>
      <dgm:t>
        <a:bodyPr/>
        <a:lstStyle/>
        <a:p>
          <a:endParaRPr lang="en-US" sz="2800">
            <a:cs typeface="B Titr" pitchFamily="2" charset="-78"/>
          </a:endParaRPr>
        </a:p>
      </dgm:t>
    </dgm:pt>
    <dgm:pt modelId="{DE328119-CCBD-482B-9C58-146E4D464D1C}">
      <dgm:prSet phldrT="[Text]" custT="1"/>
      <dgm:spPr/>
      <dgm:t>
        <a:bodyPr/>
        <a:lstStyle/>
        <a:p>
          <a:r>
            <a:rPr lang="ar-SA" sz="1800" b="1" dirty="0">
              <a:cs typeface="B Titr" pitchFamily="2" charset="-78"/>
            </a:rPr>
            <a:t>طراحی برنامه درس پژوهی</a:t>
          </a:r>
          <a:endParaRPr lang="en-US" sz="1800" dirty="0">
            <a:cs typeface="B Titr" pitchFamily="2" charset="-78"/>
          </a:endParaRPr>
        </a:p>
      </dgm:t>
    </dgm:pt>
    <dgm:pt modelId="{49F61D86-91D1-43D9-84C0-80991D3E268B}" type="parTrans" cxnId="{3F63E47D-8ED4-4B21-85B4-F89AE0C950FA}">
      <dgm:prSet/>
      <dgm:spPr/>
      <dgm:t>
        <a:bodyPr/>
        <a:lstStyle/>
        <a:p>
          <a:endParaRPr lang="en-US"/>
        </a:p>
      </dgm:t>
    </dgm:pt>
    <dgm:pt modelId="{F2FE6C5E-64AB-44C2-A04E-D227E1C3B60E}" type="sibTrans" cxnId="{3F63E47D-8ED4-4B21-85B4-F89AE0C950FA}">
      <dgm:prSet/>
      <dgm:spPr/>
      <dgm:t>
        <a:bodyPr/>
        <a:lstStyle/>
        <a:p>
          <a:endParaRPr lang="en-US" sz="2800">
            <a:cs typeface="B Titr" pitchFamily="2" charset="-78"/>
          </a:endParaRPr>
        </a:p>
      </dgm:t>
    </dgm:pt>
    <dgm:pt modelId="{1B6700F3-1BAC-4943-9F2B-EC203F53BD38}">
      <dgm:prSet phldrT="[Text]" custT="1"/>
      <dgm:spPr/>
      <dgm:t>
        <a:bodyPr/>
        <a:lstStyle/>
        <a:p>
          <a:r>
            <a:rPr lang="ar-SA" sz="1800" b="1" dirty="0">
              <a:cs typeface="B Titr" pitchFamily="2" charset="-78"/>
            </a:rPr>
            <a:t>اجرای تدريس و مشاهده آن</a:t>
          </a:r>
          <a:endParaRPr lang="en-US" sz="1800" dirty="0">
            <a:cs typeface="B Titr" pitchFamily="2" charset="-78"/>
          </a:endParaRPr>
        </a:p>
      </dgm:t>
    </dgm:pt>
    <dgm:pt modelId="{8F145B8D-DC54-4FFB-9D20-11DCFCC3CC3A}" type="parTrans" cxnId="{5070596E-5642-43C2-B30D-E72CFC10D4C1}">
      <dgm:prSet/>
      <dgm:spPr/>
      <dgm:t>
        <a:bodyPr/>
        <a:lstStyle/>
        <a:p>
          <a:endParaRPr lang="en-US"/>
        </a:p>
      </dgm:t>
    </dgm:pt>
    <dgm:pt modelId="{6A5B5DEB-709E-4998-80C5-6BCFC546E671}" type="sibTrans" cxnId="{5070596E-5642-43C2-B30D-E72CFC10D4C1}">
      <dgm:prSet/>
      <dgm:spPr/>
      <dgm:t>
        <a:bodyPr/>
        <a:lstStyle/>
        <a:p>
          <a:endParaRPr lang="en-US" sz="2800">
            <a:cs typeface="B Titr" pitchFamily="2" charset="-78"/>
          </a:endParaRPr>
        </a:p>
      </dgm:t>
    </dgm:pt>
    <dgm:pt modelId="{D2108A7C-6BB6-40CC-9E6F-AF625B45C3F4}">
      <dgm:prSet phldrT="[Text]" custT="1"/>
      <dgm:spPr/>
      <dgm:t>
        <a:bodyPr/>
        <a:lstStyle/>
        <a:p>
          <a:r>
            <a:rPr lang="ar-SA" sz="1800" b="1" dirty="0">
              <a:cs typeface="B Titr" pitchFamily="2" charset="-78"/>
            </a:rPr>
            <a:t>گزارش گيری از تدريس و بازتاب و اصلاح آن</a:t>
          </a:r>
          <a:endParaRPr lang="en-US" sz="1800" dirty="0">
            <a:cs typeface="B Titr" pitchFamily="2" charset="-78"/>
          </a:endParaRPr>
        </a:p>
      </dgm:t>
    </dgm:pt>
    <dgm:pt modelId="{303676EE-1FCE-4AA7-832C-E9A8A23174B9}" type="parTrans" cxnId="{D17C4171-3088-43FB-B919-049A5DA91FFE}">
      <dgm:prSet/>
      <dgm:spPr/>
      <dgm:t>
        <a:bodyPr/>
        <a:lstStyle/>
        <a:p>
          <a:endParaRPr lang="en-US"/>
        </a:p>
      </dgm:t>
    </dgm:pt>
    <dgm:pt modelId="{452D431C-4E63-46E7-9ECC-54DBBB3195B8}" type="sibTrans" cxnId="{D17C4171-3088-43FB-B919-049A5DA91FFE}">
      <dgm:prSet/>
      <dgm:spPr/>
      <dgm:t>
        <a:bodyPr/>
        <a:lstStyle/>
        <a:p>
          <a:endParaRPr lang="en-US" sz="2800">
            <a:cs typeface="B Titr" pitchFamily="2" charset="-78"/>
          </a:endParaRPr>
        </a:p>
      </dgm:t>
    </dgm:pt>
    <dgm:pt modelId="{C5D54839-6D08-43A4-A9DA-7C728CCC27C4}">
      <dgm:prSet phldrT="[Text]" custT="1"/>
      <dgm:spPr/>
      <dgm:t>
        <a:bodyPr/>
        <a:lstStyle/>
        <a:p>
          <a:r>
            <a:rPr lang="fa-IR" sz="1800" b="1" dirty="0">
              <a:cs typeface="B Titr" pitchFamily="2" charset="-78"/>
            </a:rPr>
            <a:t>بازتاب و مبادله يافته ها</a:t>
          </a:r>
          <a:endParaRPr lang="en-US" sz="1800" b="1" dirty="0">
            <a:cs typeface="B Titr" pitchFamily="2" charset="-78"/>
          </a:endParaRPr>
        </a:p>
      </dgm:t>
    </dgm:pt>
    <dgm:pt modelId="{87BF238D-6100-4810-BB45-AC2B19D64212}" type="parTrans" cxnId="{3404BCAA-3F6A-4C0B-893C-AC3084904781}">
      <dgm:prSet/>
      <dgm:spPr/>
      <dgm:t>
        <a:bodyPr/>
        <a:lstStyle/>
        <a:p>
          <a:endParaRPr lang="en-US"/>
        </a:p>
      </dgm:t>
    </dgm:pt>
    <dgm:pt modelId="{92DFB24D-27AA-4ABA-987C-A6356361CC55}" type="sibTrans" cxnId="{3404BCAA-3F6A-4C0B-893C-AC3084904781}">
      <dgm:prSet/>
      <dgm:spPr/>
      <dgm:t>
        <a:bodyPr/>
        <a:lstStyle/>
        <a:p>
          <a:endParaRPr lang="en-US" sz="2800">
            <a:cs typeface="B Titr" pitchFamily="2" charset="-78"/>
          </a:endParaRPr>
        </a:p>
      </dgm:t>
    </dgm:pt>
    <dgm:pt modelId="{6080AE3B-919B-4682-B24B-A86AB6420732}">
      <dgm:prSet phldrT="[Text]" custT="1"/>
      <dgm:spPr/>
      <dgm:t>
        <a:bodyPr/>
        <a:lstStyle/>
        <a:p>
          <a:r>
            <a:rPr lang="fa-IR" sz="1800" b="1">
              <a:cs typeface="B Titr" pitchFamily="2" charset="-78"/>
            </a:rPr>
            <a:t>اجرای مجدد تدریس</a:t>
          </a:r>
          <a:endParaRPr lang="en-US" sz="1800">
            <a:cs typeface="B Titr" pitchFamily="2" charset="-78"/>
          </a:endParaRPr>
        </a:p>
      </dgm:t>
    </dgm:pt>
    <dgm:pt modelId="{9D3BF0F3-62C7-492A-A02E-EB53DA667578}" type="parTrans" cxnId="{B3A1DBBB-9FB3-442E-B458-F66A25766803}">
      <dgm:prSet/>
      <dgm:spPr/>
      <dgm:t>
        <a:bodyPr/>
        <a:lstStyle/>
        <a:p>
          <a:endParaRPr lang="en-US"/>
        </a:p>
      </dgm:t>
    </dgm:pt>
    <dgm:pt modelId="{F6D47296-C0A5-4B58-AEAF-A6F5D09DA6BC}" type="sibTrans" cxnId="{B3A1DBBB-9FB3-442E-B458-F66A25766803}">
      <dgm:prSet/>
      <dgm:spPr/>
      <dgm:t>
        <a:bodyPr/>
        <a:lstStyle/>
        <a:p>
          <a:endParaRPr lang="en-US" sz="2800">
            <a:cs typeface="B Titr" pitchFamily="2" charset="-78"/>
          </a:endParaRPr>
        </a:p>
      </dgm:t>
    </dgm:pt>
    <dgm:pt modelId="{D44ADF9A-52DF-4B79-A0FE-562A41C3C009}" type="pres">
      <dgm:prSet presAssocID="{26717845-2AEE-4435-841C-D44375141703}" presName="cycle" presStyleCnt="0">
        <dgm:presLayoutVars>
          <dgm:dir/>
          <dgm:resizeHandles val="exact"/>
        </dgm:presLayoutVars>
      </dgm:prSet>
      <dgm:spPr/>
    </dgm:pt>
    <dgm:pt modelId="{BE29D75B-3264-4390-A6A1-4616AAAE5765}" type="pres">
      <dgm:prSet presAssocID="{C0BF5E08-86F2-481F-9DFB-2919F86847A6}" presName="node" presStyleLbl="node1" presStyleIdx="0" presStyleCnt="6" custScaleX="108097" custScaleY="146970" custRadScaleRad="104385">
        <dgm:presLayoutVars>
          <dgm:bulletEnabled val="1"/>
        </dgm:presLayoutVars>
      </dgm:prSet>
      <dgm:spPr/>
    </dgm:pt>
    <dgm:pt modelId="{177B8DFB-3640-4137-BD11-FC8423721D80}" type="pres">
      <dgm:prSet presAssocID="{C0BF5E08-86F2-481F-9DFB-2919F86847A6}" presName="spNode" presStyleCnt="0"/>
      <dgm:spPr/>
    </dgm:pt>
    <dgm:pt modelId="{B9CB8A73-B493-44BB-AFB9-4265BAB17DF1}" type="pres">
      <dgm:prSet presAssocID="{1B93BC38-683E-4F4E-86EC-F635485A11D5}" presName="sibTrans" presStyleLbl="sibTrans1D1" presStyleIdx="0" presStyleCnt="6"/>
      <dgm:spPr/>
    </dgm:pt>
    <dgm:pt modelId="{5FF4939A-2A3A-450D-AE35-81087C86CC04}" type="pres">
      <dgm:prSet presAssocID="{DE328119-CCBD-482B-9C58-146E4D464D1C}" presName="node" presStyleLbl="node1" presStyleIdx="1" presStyleCnt="6" custScaleX="102186" custScaleY="141332" custRadScaleRad="116167" custRadScaleInc="30918">
        <dgm:presLayoutVars>
          <dgm:bulletEnabled val="1"/>
        </dgm:presLayoutVars>
      </dgm:prSet>
      <dgm:spPr/>
    </dgm:pt>
    <dgm:pt modelId="{76B4468E-B3C0-4D8D-933A-0D51CB67AB42}" type="pres">
      <dgm:prSet presAssocID="{DE328119-CCBD-482B-9C58-146E4D464D1C}" presName="spNode" presStyleCnt="0"/>
      <dgm:spPr/>
    </dgm:pt>
    <dgm:pt modelId="{E3677C76-CC0F-48E7-BBCB-B883D7784320}" type="pres">
      <dgm:prSet presAssocID="{F2FE6C5E-64AB-44C2-A04E-D227E1C3B60E}" presName="sibTrans" presStyleLbl="sibTrans1D1" presStyleIdx="1" presStyleCnt="6"/>
      <dgm:spPr/>
    </dgm:pt>
    <dgm:pt modelId="{413A0394-CCFA-4545-A502-AB3B092D3C67}" type="pres">
      <dgm:prSet presAssocID="{1B6700F3-1BAC-4943-9F2B-EC203F53BD38}" presName="node" presStyleLbl="node1" presStyleIdx="2" presStyleCnt="6" custScaleX="108217" custScaleY="151907" custRadScaleRad="117254" custRadScaleInc="-24971">
        <dgm:presLayoutVars>
          <dgm:bulletEnabled val="1"/>
        </dgm:presLayoutVars>
      </dgm:prSet>
      <dgm:spPr/>
    </dgm:pt>
    <dgm:pt modelId="{DC017001-6D5E-47CA-B6C6-783BC5C851E2}" type="pres">
      <dgm:prSet presAssocID="{1B6700F3-1BAC-4943-9F2B-EC203F53BD38}" presName="spNode" presStyleCnt="0"/>
      <dgm:spPr/>
    </dgm:pt>
    <dgm:pt modelId="{91071475-47CA-4065-ACCF-D0DB7CA9628E}" type="pres">
      <dgm:prSet presAssocID="{6A5B5DEB-709E-4998-80C5-6BCFC546E671}" presName="sibTrans" presStyleLbl="sibTrans1D1" presStyleIdx="2" presStyleCnt="6"/>
      <dgm:spPr/>
    </dgm:pt>
    <dgm:pt modelId="{DF4D5144-1C15-41B8-B639-7EA774785F79}" type="pres">
      <dgm:prSet presAssocID="{D2108A7C-6BB6-40CC-9E6F-AF625B45C3F4}" presName="node" presStyleLbl="node1" presStyleIdx="3" presStyleCnt="6" custScaleX="115386" custScaleY="218458">
        <dgm:presLayoutVars>
          <dgm:bulletEnabled val="1"/>
        </dgm:presLayoutVars>
      </dgm:prSet>
      <dgm:spPr/>
    </dgm:pt>
    <dgm:pt modelId="{79EBB54E-7424-4B91-8AD2-40DD3C688654}" type="pres">
      <dgm:prSet presAssocID="{D2108A7C-6BB6-40CC-9E6F-AF625B45C3F4}" presName="spNode" presStyleCnt="0"/>
      <dgm:spPr/>
    </dgm:pt>
    <dgm:pt modelId="{2B5AE1F6-3D76-46F1-99CA-D05032373F51}" type="pres">
      <dgm:prSet presAssocID="{452D431C-4E63-46E7-9ECC-54DBBB3195B8}" presName="sibTrans" presStyleLbl="sibTrans1D1" presStyleIdx="3" presStyleCnt="6"/>
      <dgm:spPr/>
    </dgm:pt>
    <dgm:pt modelId="{E704C328-87B6-4810-8373-BBABC64FE0FE}" type="pres">
      <dgm:prSet presAssocID="{6080AE3B-919B-4682-B24B-A86AB6420732}" presName="node" presStyleLbl="node1" presStyleIdx="4" presStyleCnt="6" custScaleX="104151" custScaleY="130465" custRadScaleRad="119142" custRadScaleInc="25931">
        <dgm:presLayoutVars>
          <dgm:bulletEnabled val="1"/>
        </dgm:presLayoutVars>
      </dgm:prSet>
      <dgm:spPr/>
    </dgm:pt>
    <dgm:pt modelId="{264940EE-EAB0-49F6-9C86-6E89AF85AA7A}" type="pres">
      <dgm:prSet presAssocID="{6080AE3B-919B-4682-B24B-A86AB6420732}" presName="spNode" presStyleCnt="0"/>
      <dgm:spPr/>
    </dgm:pt>
    <dgm:pt modelId="{656E34D3-788B-4BCC-9AF4-A39661BD924A}" type="pres">
      <dgm:prSet presAssocID="{F6D47296-C0A5-4B58-AEAF-A6F5D09DA6BC}" presName="sibTrans" presStyleLbl="sibTrans1D1" presStyleIdx="4" presStyleCnt="6"/>
      <dgm:spPr/>
    </dgm:pt>
    <dgm:pt modelId="{F9B48376-0AF3-46C5-8ACE-B24793A207FF}" type="pres">
      <dgm:prSet presAssocID="{C5D54839-6D08-43A4-A9DA-7C728CCC27C4}" presName="node" presStyleLbl="node1" presStyleIdx="5" presStyleCnt="6" custScaleX="120721" custScaleY="157715" custRadScaleRad="119396" custRadScaleInc="-35990">
        <dgm:presLayoutVars>
          <dgm:bulletEnabled val="1"/>
        </dgm:presLayoutVars>
      </dgm:prSet>
      <dgm:spPr/>
    </dgm:pt>
    <dgm:pt modelId="{F0D29781-2BAE-41AB-B0B2-93A85DEFE860}" type="pres">
      <dgm:prSet presAssocID="{C5D54839-6D08-43A4-A9DA-7C728CCC27C4}" presName="spNode" presStyleCnt="0"/>
      <dgm:spPr/>
    </dgm:pt>
    <dgm:pt modelId="{7C9080B1-4929-454F-85BA-C5C02BA78ADB}" type="pres">
      <dgm:prSet presAssocID="{92DFB24D-27AA-4ABA-987C-A6356361CC55}" presName="sibTrans" presStyleLbl="sibTrans1D1" presStyleIdx="5" presStyleCnt="6"/>
      <dgm:spPr/>
    </dgm:pt>
  </dgm:ptLst>
  <dgm:cxnLst>
    <dgm:cxn modelId="{04689407-ABB0-4046-B6E3-6019F90301E7}" type="presOf" srcId="{6A5B5DEB-709E-4998-80C5-6BCFC546E671}" destId="{91071475-47CA-4065-ACCF-D0DB7CA9628E}" srcOrd="0" destOrd="0" presId="urn:microsoft.com/office/officeart/2005/8/layout/cycle5"/>
    <dgm:cxn modelId="{C18BE912-457F-40BF-9E35-2DA7C18A2586}" type="presOf" srcId="{F6D47296-C0A5-4B58-AEAF-A6F5D09DA6BC}" destId="{656E34D3-788B-4BCC-9AF4-A39661BD924A}" srcOrd="0" destOrd="0" presId="urn:microsoft.com/office/officeart/2005/8/layout/cycle5"/>
    <dgm:cxn modelId="{1B9B2216-5DE2-4214-BA02-651AA9AFDD92}" type="presOf" srcId="{DE328119-CCBD-482B-9C58-146E4D464D1C}" destId="{5FF4939A-2A3A-450D-AE35-81087C86CC04}" srcOrd="0" destOrd="0" presId="urn:microsoft.com/office/officeart/2005/8/layout/cycle5"/>
    <dgm:cxn modelId="{D5ACAA30-F51D-4F0E-AE28-2EECC9876A66}" type="presOf" srcId="{6080AE3B-919B-4682-B24B-A86AB6420732}" destId="{E704C328-87B6-4810-8373-BBABC64FE0FE}" srcOrd="0" destOrd="0" presId="urn:microsoft.com/office/officeart/2005/8/layout/cycle5"/>
    <dgm:cxn modelId="{69B11F34-7083-461D-B92F-26448C6850A2}" type="presOf" srcId="{92DFB24D-27AA-4ABA-987C-A6356361CC55}" destId="{7C9080B1-4929-454F-85BA-C5C02BA78ADB}" srcOrd="0" destOrd="0" presId="urn:microsoft.com/office/officeart/2005/8/layout/cycle5"/>
    <dgm:cxn modelId="{69CFD036-33DE-400E-946E-40A81289323C}" type="presOf" srcId="{F2FE6C5E-64AB-44C2-A04E-D227E1C3B60E}" destId="{E3677C76-CC0F-48E7-BBCB-B883D7784320}" srcOrd="0" destOrd="0" presId="urn:microsoft.com/office/officeart/2005/8/layout/cycle5"/>
    <dgm:cxn modelId="{39F38E43-2C18-4BB2-ACF7-857518309446}" type="presOf" srcId="{452D431C-4E63-46E7-9ECC-54DBBB3195B8}" destId="{2B5AE1F6-3D76-46F1-99CA-D05032373F51}" srcOrd="0" destOrd="0" presId="urn:microsoft.com/office/officeart/2005/8/layout/cycle5"/>
    <dgm:cxn modelId="{3388346C-1607-43B8-87ED-4F740BF37B4A}" type="presOf" srcId="{C5D54839-6D08-43A4-A9DA-7C728CCC27C4}" destId="{F9B48376-0AF3-46C5-8ACE-B24793A207FF}" srcOrd="0" destOrd="0" presId="urn:microsoft.com/office/officeart/2005/8/layout/cycle5"/>
    <dgm:cxn modelId="{5070596E-5642-43C2-B30D-E72CFC10D4C1}" srcId="{26717845-2AEE-4435-841C-D44375141703}" destId="{1B6700F3-1BAC-4943-9F2B-EC203F53BD38}" srcOrd="2" destOrd="0" parTransId="{8F145B8D-DC54-4FFB-9D20-11DCFCC3CC3A}" sibTransId="{6A5B5DEB-709E-4998-80C5-6BCFC546E671}"/>
    <dgm:cxn modelId="{D17C4171-3088-43FB-B919-049A5DA91FFE}" srcId="{26717845-2AEE-4435-841C-D44375141703}" destId="{D2108A7C-6BB6-40CC-9E6F-AF625B45C3F4}" srcOrd="3" destOrd="0" parTransId="{303676EE-1FCE-4AA7-832C-E9A8A23174B9}" sibTransId="{452D431C-4E63-46E7-9ECC-54DBBB3195B8}"/>
    <dgm:cxn modelId="{3F63E47D-8ED4-4B21-85B4-F89AE0C950FA}" srcId="{26717845-2AEE-4435-841C-D44375141703}" destId="{DE328119-CCBD-482B-9C58-146E4D464D1C}" srcOrd="1" destOrd="0" parTransId="{49F61D86-91D1-43D9-84C0-80991D3E268B}" sibTransId="{F2FE6C5E-64AB-44C2-A04E-D227E1C3B60E}"/>
    <dgm:cxn modelId="{2E506087-060B-4CBC-808D-504FA0ADE552}" type="presOf" srcId="{C0BF5E08-86F2-481F-9DFB-2919F86847A6}" destId="{BE29D75B-3264-4390-A6A1-4616AAAE5765}" srcOrd="0" destOrd="0" presId="urn:microsoft.com/office/officeart/2005/8/layout/cycle5"/>
    <dgm:cxn modelId="{05177CA7-FAB6-4DE3-B5B5-76F984D22A81}" srcId="{26717845-2AEE-4435-841C-D44375141703}" destId="{C0BF5E08-86F2-481F-9DFB-2919F86847A6}" srcOrd="0" destOrd="0" parTransId="{7D58A51D-E722-4B35-A246-05149CFB7150}" sibTransId="{1B93BC38-683E-4F4E-86EC-F635485A11D5}"/>
    <dgm:cxn modelId="{3404BCAA-3F6A-4C0B-893C-AC3084904781}" srcId="{26717845-2AEE-4435-841C-D44375141703}" destId="{C5D54839-6D08-43A4-A9DA-7C728CCC27C4}" srcOrd="5" destOrd="0" parTransId="{87BF238D-6100-4810-BB45-AC2B19D64212}" sibTransId="{92DFB24D-27AA-4ABA-987C-A6356361CC55}"/>
    <dgm:cxn modelId="{0EBC76B4-2365-4DAA-8316-CCAE1CACD54E}" type="presOf" srcId="{1B93BC38-683E-4F4E-86EC-F635485A11D5}" destId="{B9CB8A73-B493-44BB-AFB9-4265BAB17DF1}" srcOrd="0" destOrd="0" presId="urn:microsoft.com/office/officeart/2005/8/layout/cycle5"/>
    <dgm:cxn modelId="{D83A77B9-72B8-4B09-B44E-E082DB4DE376}" type="presOf" srcId="{D2108A7C-6BB6-40CC-9E6F-AF625B45C3F4}" destId="{DF4D5144-1C15-41B8-B639-7EA774785F79}" srcOrd="0" destOrd="0" presId="urn:microsoft.com/office/officeart/2005/8/layout/cycle5"/>
    <dgm:cxn modelId="{B3A1DBBB-9FB3-442E-B458-F66A25766803}" srcId="{26717845-2AEE-4435-841C-D44375141703}" destId="{6080AE3B-919B-4682-B24B-A86AB6420732}" srcOrd="4" destOrd="0" parTransId="{9D3BF0F3-62C7-492A-A02E-EB53DA667578}" sibTransId="{F6D47296-C0A5-4B58-AEAF-A6F5D09DA6BC}"/>
    <dgm:cxn modelId="{4EBE65DA-3F54-44D8-9620-BEA8E02B716A}" type="presOf" srcId="{26717845-2AEE-4435-841C-D44375141703}" destId="{D44ADF9A-52DF-4B79-A0FE-562A41C3C009}" srcOrd="0" destOrd="0" presId="urn:microsoft.com/office/officeart/2005/8/layout/cycle5"/>
    <dgm:cxn modelId="{D71375F9-359F-4D22-8506-E302ED420717}" type="presOf" srcId="{1B6700F3-1BAC-4943-9F2B-EC203F53BD38}" destId="{413A0394-CCFA-4545-A502-AB3B092D3C67}" srcOrd="0" destOrd="0" presId="urn:microsoft.com/office/officeart/2005/8/layout/cycle5"/>
    <dgm:cxn modelId="{B7814161-CB9C-40B9-AB23-4058E3E587DD}" type="presParOf" srcId="{D44ADF9A-52DF-4B79-A0FE-562A41C3C009}" destId="{BE29D75B-3264-4390-A6A1-4616AAAE5765}" srcOrd="0" destOrd="0" presId="urn:microsoft.com/office/officeart/2005/8/layout/cycle5"/>
    <dgm:cxn modelId="{DB275246-E9D9-4DB4-9915-74B708A1B92D}" type="presParOf" srcId="{D44ADF9A-52DF-4B79-A0FE-562A41C3C009}" destId="{177B8DFB-3640-4137-BD11-FC8423721D80}" srcOrd="1" destOrd="0" presId="urn:microsoft.com/office/officeart/2005/8/layout/cycle5"/>
    <dgm:cxn modelId="{F9A82A3E-FD2A-46C1-9A97-E4B3F21FCE61}" type="presParOf" srcId="{D44ADF9A-52DF-4B79-A0FE-562A41C3C009}" destId="{B9CB8A73-B493-44BB-AFB9-4265BAB17DF1}" srcOrd="2" destOrd="0" presId="urn:microsoft.com/office/officeart/2005/8/layout/cycle5"/>
    <dgm:cxn modelId="{BFD32D14-CAE7-43E4-9970-1C3A46308E22}" type="presParOf" srcId="{D44ADF9A-52DF-4B79-A0FE-562A41C3C009}" destId="{5FF4939A-2A3A-450D-AE35-81087C86CC04}" srcOrd="3" destOrd="0" presId="urn:microsoft.com/office/officeart/2005/8/layout/cycle5"/>
    <dgm:cxn modelId="{94F4FD60-5EB5-4F76-8B4E-5C0B76B9AC7C}" type="presParOf" srcId="{D44ADF9A-52DF-4B79-A0FE-562A41C3C009}" destId="{76B4468E-B3C0-4D8D-933A-0D51CB67AB42}" srcOrd="4" destOrd="0" presId="urn:microsoft.com/office/officeart/2005/8/layout/cycle5"/>
    <dgm:cxn modelId="{2C1CE20C-F528-4666-8C66-B62D44EB9423}" type="presParOf" srcId="{D44ADF9A-52DF-4B79-A0FE-562A41C3C009}" destId="{E3677C76-CC0F-48E7-BBCB-B883D7784320}" srcOrd="5" destOrd="0" presId="urn:microsoft.com/office/officeart/2005/8/layout/cycle5"/>
    <dgm:cxn modelId="{E45E901C-6BFF-45A6-82E4-43C9FBC69B91}" type="presParOf" srcId="{D44ADF9A-52DF-4B79-A0FE-562A41C3C009}" destId="{413A0394-CCFA-4545-A502-AB3B092D3C67}" srcOrd="6" destOrd="0" presId="urn:microsoft.com/office/officeart/2005/8/layout/cycle5"/>
    <dgm:cxn modelId="{4115F4C3-3A8F-4006-A289-BCE6DEA0F3D2}" type="presParOf" srcId="{D44ADF9A-52DF-4B79-A0FE-562A41C3C009}" destId="{DC017001-6D5E-47CA-B6C6-783BC5C851E2}" srcOrd="7" destOrd="0" presId="urn:microsoft.com/office/officeart/2005/8/layout/cycle5"/>
    <dgm:cxn modelId="{59726BE8-D1A5-4D8B-841A-20A211D251B4}" type="presParOf" srcId="{D44ADF9A-52DF-4B79-A0FE-562A41C3C009}" destId="{91071475-47CA-4065-ACCF-D0DB7CA9628E}" srcOrd="8" destOrd="0" presId="urn:microsoft.com/office/officeart/2005/8/layout/cycle5"/>
    <dgm:cxn modelId="{273D785A-194C-4908-BE69-B383AB155D4B}" type="presParOf" srcId="{D44ADF9A-52DF-4B79-A0FE-562A41C3C009}" destId="{DF4D5144-1C15-41B8-B639-7EA774785F79}" srcOrd="9" destOrd="0" presId="urn:microsoft.com/office/officeart/2005/8/layout/cycle5"/>
    <dgm:cxn modelId="{72EA585C-F846-44FA-9FE4-9C4B8AA6DAE6}" type="presParOf" srcId="{D44ADF9A-52DF-4B79-A0FE-562A41C3C009}" destId="{79EBB54E-7424-4B91-8AD2-40DD3C688654}" srcOrd="10" destOrd="0" presId="urn:microsoft.com/office/officeart/2005/8/layout/cycle5"/>
    <dgm:cxn modelId="{56A2322A-21AE-40D2-962F-88F97C765BDC}" type="presParOf" srcId="{D44ADF9A-52DF-4B79-A0FE-562A41C3C009}" destId="{2B5AE1F6-3D76-46F1-99CA-D05032373F51}" srcOrd="11" destOrd="0" presId="urn:microsoft.com/office/officeart/2005/8/layout/cycle5"/>
    <dgm:cxn modelId="{418B2321-D7FB-4764-BA6C-93AFB0287EF5}" type="presParOf" srcId="{D44ADF9A-52DF-4B79-A0FE-562A41C3C009}" destId="{E704C328-87B6-4810-8373-BBABC64FE0FE}" srcOrd="12" destOrd="0" presId="urn:microsoft.com/office/officeart/2005/8/layout/cycle5"/>
    <dgm:cxn modelId="{DA24CAD5-1687-4DD0-A9FD-254EDEE94C25}" type="presParOf" srcId="{D44ADF9A-52DF-4B79-A0FE-562A41C3C009}" destId="{264940EE-EAB0-49F6-9C86-6E89AF85AA7A}" srcOrd="13" destOrd="0" presId="urn:microsoft.com/office/officeart/2005/8/layout/cycle5"/>
    <dgm:cxn modelId="{291CC9F5-44AC-4B19-B53C-592CE7C71113}" type="presParOf" srcId="{D44ADF9A-52DF-4B79-A0FE-562A41C3C009}" destId="{656E34D3-788B-4BCC-9AF4-A39661BD924A}" srcOrd="14" destOrd="0" presId="urn:microsoft.com/office/officeart/2005/8/layout/cycle5"/>
    <dgm:cxn modelId="{016FD106-A5F9-4227-9249-EAA1F0F0E74D}" type="presParOf" srcId="{D44ADF9A-52DF-4B79-A0FE-562A41C3C009}" destId="{F9B48376-0AF3-46C5-8ACE-B24793A207FF}" srcOrd="15" destOrd="0" presId="urn:microsoft.com/office/officeart/2005/8/layout/cycle5"/>
    <dgm:cxn modelId="{025A924C-A9D8-42D5-8385-33DDA9AD7A73}" type="presParOf" srcId="{D44ADF9A-52DF-4B79-A0FE-562A41C3C009}" destId="{F0D29781-2BAE-41AB-B0B2-93A85DEFE860}" srcOrd="16" destOrd="0" presId="urn:microsoft.com/office/officeart/2005/8/layout/cycle5"/>
    <dgm:cxn modelId="{8DE9E084-2A5D-4B3B-B17A-819AE454BDEF}" type="presParOf" srcId="{D44ADF9A-52DF-4B79-A0FE-562A41C3C009}" destId="{7C9080B1-4929-454F-85BA-C5C02BA78ADB}" srcOrd="17"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9455693-3F09-4B94-800A-A9961803E8F4}" type="doc">
      <dgm:prSet loTypeId="urn:microsoft.com/office/officeart/2005/8/layout/hProcess11" loCatId="process" qsTypeId="urn:microsoft.com/office/officeart/2005/8/quickstyle/simple1" qsCatId="simple" csTypeId="urn:microsoft.com/office/officeart/2005/8/colors/accent1_2" csCatId="accent1" phldr="1"/>
      <dgm:spPr/>
    </dgm:pt>
    <dgm:pt modelId="{71F3F9D5-6A68-46AF-A1AC-1F43901EB2CC}">
      <dgm:prSet phldrT="[Text]" custT="1"/>
      <dgm:spPr/>
      <dgm:t>
        <a:bodyPr/>
        <a:lstStyle/>
        <a:p>
          <a:pPr rtl="1"/>
          <a:r>
            <a:rPr lang="fa-IR" sz="2200" b="1">
              <a:solidFill>
                <a:srgbClr val="9FFB25"/>
              </a:solidFill>
              <a:latin typeface="Calibri" pitchFamily="34" charset="0"/>
              <a:cs typeface="2  Titr" pitchFamily="2" charset="-78"/>
            </a:rPr>
            <a:t>تدریس</a:t>
          </a:r>
          <a:endParaRPr lang="en-US" sz="2200" dirty="0"/>
        </a:p>
      </dgm:t>
    </dgm:pt>
    <dgm:pt modelId="{81667006-2DB0-4071-9C7A-6FC9649FB593}" type="parTrans" cxnId="{EA0FC0A7-CFF4-4373-83CA-A55B62A68DCB}">
      <dgm:prSet/>
      <dgm:spPr/>
      <dgm:t>
        <a:bodyPr/>
        <a:lstStyle/>
        <a:p>
          <a:endParaRPr lang="en-US"/>
        </a:p>
      </dgm:t>
    </dgm:pt>
    <dgm:pt modelId="{47626206-5F3D-4095-9413-7E67945DAB3B}" type="sibTrans" cxnId="{EA0FC0A7-CFF4-4373-83CA-A55B62A68DCB}">
      <dgm:prSet/>
      <dgm:spPr/>
      <dgm:t>
        <a:bodyPr/>
        <a:lstStyle/>
        <a:p>
          <a:endParaRPr lang="en-US"/>
        </a:p>
      </dgm:t>
    </dgm:pt>
    <dgm:pt modelId="{8ECD2A92-C480-44DB-BACF-DFE32DC09E0C}">
      <dgm:prSet phldrT="[Text]" custT="1"/>
      <dgm:spPr/>
      <dgm:t>
        <a:bodyPr/>
        <a:lstStyle/>
        <a:p>
          <a:pPr rtl="1"/>
          <a:r>
            <a:rPr lang="fa-IR" sz="2200" b="1" dirty="0">
              <a:solidFill>
                <a:srgbClr val="9FFB25"/>
              </a:solidFill>
              <a:latin typeface="Calibri" pitchFamily="34" charset="0"/>
              <a:cs typeface="2  Titr" pitchFamily="2" charset="-78"/>
            </a:rPr>
            <a:t>دانش آموزان</a:t>
          </a:r>
          <a:endParaRPr lang="en-US" sz="2200" dirty="0"/>
        </a:p>
      </dgm:t>
    </dgm:pt>
    <dgm:pt modelId="{0FCCEFD1-54B3-4027-91D5-B13AF90AB52E}" type="parTrans" cxnId="{A51B2DAF-94C8-408D-9620-1D246FF4CE67}">
      <dgm:prSet/>
      <dgm:spPr/>
      <dgm:t>
        <a:bodyPr/>
        <a:lstStyle/>
        <a:p>
          <a:endParaRPr lang="en-US"/>
        </a:p>
      </dgm:t>
    </dgm:pt>
    <dgm:pt modelId="{61AE8AD1-A3F2-48F4-BB51-4F05AD0D4543}" type="sibTrans" cxnId="{A51B2DAF-94C8-408D-9620-1D246FF4CE67}">
      <dgm:prSet/>
      <dgm:spPr/>
      <dgm:t>
        <a:bodyPr/>
        <a:lstStyle/>
        <a:p>
          <a:endParaRPr lang="en-US"/>
        </a:p>
      </dgm:t>
    </dgm:pt>
    <dgm:pt modelId="{341E9039-B748-4CA3-93CB-1ADF066EE725}">
      <dgm:prSet phldrT="[Text]" custT="1"/>
      <dgm:spPr/>
      <dgm:t>
        <a:bodyPr/>
        <a:lstStyle/>
        <a:p>
          <a:pPr rtl="1"/>
          <a:r>
            <a:rPr lang="fa-IR" sz="2200" b="1" dirty="0">
              <a:solidFill>
                <a:srgbClr val="9FFB25"/>
              </a:solidFill>
              <a:latin typeface="Calibri" pitchFamily="34" charset="0"/>
              <a:cs typeface="2  Titr" pitchFamily="2" charset="-78"/>
            </a:rPr>
            <a:t> محتوا</a:t>
          </a:r>
          <a:endParaRPr lang="en-US" sz="2200" dirty="0"/>
        </a:p>
      </dgm:t>
    </dgm:pt>
    <dgm:pt modelId="{E436FF2C-2554-4587-BA60-4D5F499F322F}" type="sibTrans" cxnId="{DA1A61D9-AD62-4C91-8FC0-B1608DAACF3E}">
      <dgm:prSet/>
      <dgm:spPr/>
      <dgm:t>
        <a:bodyPr/>
        <a:lstStyle/>
        <a:p>
          <a:endParaRPr lang="en-US"/>
        </a:p>
      </dgm:t>
    </dgm:pt>
    <dgm:pt modelId="{FE7D5162-0766-45F9-A6F7-D33B222CD939}" type="parTrans" cxnId="{DA1A61D9-AD62-4C91-8FC0-B1608DAACF3E}">
      <dgm:prSet/>
      <dgm:spPr/>
      <dgm:t>
        <a:bodyPr/>
        <a:lstStyle/>
        <a:p>
          <a:endParaRPr lang="en-US"/>
        </a:p>
      </dgm:t>
    </dgm:pt>
    <dgm:pt modelId="{4DCE7F7B-6842-4638-9A49-7EC3042E7013}">
      <dgm:prSet phldrT="[Text]" custT="1"/>
      <dgm:spPr/>
      <dgm:t>
        <a:bodyPr/>
        <a:lstStyle/>
        <a:p>
          <a:r>
            <a:rPr lang="fa-IR" sz="2200" b="1" dirty="0">
              <a:solidFill>
                <a:srgbClr val="9FFB25"/>
              </a:solidFill>
              <a:latin typeface="Calibri" pitchFamily="34" charset="0"/>
              <a:cs typeface="2  Titr" pitchFamily="2" charset="-78"/>
            </a:rPr>
            <a:t>اهداف</a:t>
          </a:r>
          <a:endParaRPr lang="en-US" sz="2200" dirty="0"/>
        </a:p>
      </dgm:t>
    </dgm:pt>
    <dgm:pt modelId="{783BDC43-E196-4D9F-9833-C9439A1CB046}" type="sibTrans" cxnId="{87189A51-F768-4632-A229-BC9F17F267E7}">
      <dgm:prSet/>
      <dgm:spPr/>
      <dgm:t>
        <a:bodyPr/>
        <a:lstStyle/>
        <a:p>
          <a:endParaRPr lang="en-US"/>
        </a:p>
      </dgm:t>
    </dgm:pt>
    <dgm:pt modelId="{A9641556-17CC-421F-963C-1D022ED5615C}" type="parTrans" cxnId="{87189A51-F768-4632-A229-BC9F17F267E7}">
      <dgm:prSet/>
      <dgm:spPr/>
      <dgm:t>
        <a:bodyPr/>
        <a:lstStyle/>
        <a:p>
          <a:endParaRPr lang="en-US"/>
        </a:p>
      </dgm:t>
    </dgm:pt>
    <dgm:pt modelId="{93766003-C4B6-473C-B194-C0E48CA4EF6F}" type="pres">
      <dgm:prSet presAssocID="{D9455693-3F09-4B94-800A-A9961803E8F4}" presName="Name0" presStyleCnt="0">
        <dgm:presLayoutVars>
          <dgm:dir/>
          <dgm:resizeHandles val="exact"/>
        </dgm:presLayoutVars>
      </dgm:prSet>
      <dgm:spPr/>
    </dgm:pt>
    <dgm:pt modelId="{BBA69058-B3B9-4D6A-8D6D-3419DC010E70}" type="pres">
      <dgm:prSet presAssocID="{D9455693-3F09-4B94-800A-A9961803E8F4}" presName="arrow" presStyleLbl="bgShp" presStyleIdx="0" presStyleCnt="1" custAng="10800000" custLinFactNeighborY="39286"/>
      <dgm:spPr/>
    </dgm:pt>
    <dgm:pt modelId="{1F279E29-1290-4496-B479-4C8015B61B00}" type="pres">
      <dgm:prSet presAssocID="{D9455693-3F09-4B94-800A-A9961803E8F4}" presName="points" presStyleCnt="0"/>
      <dgm:spPr/>
    </dgm:pt>
    <dgm:pt modelId="{5BE27C15-D3C6-4BF8-83F7-BC6CCF0D6E2F}" type="pres">
      <dgm:prSet presAssocID="{71F3F9D5-6A68-46AF-A1AC-1F43901EB2CC}" presName="compositeA" presStyleCnt="0"/>
      <dgm:spPr/>
    </dgm:pt>
    <dgm:pt modelId="{1545AAF4-6C5A-407B-BBD4-60CDA409D4F5}" type="pres">
      <dgm:prSet presAssocID="{71F3F9D5-6A68-46AF-A1AC-1F43901EB2CC}" presName="textA" presStyleLbl="revTx" presStyleIdx="0" presStyleCnt="4" custLinFactNeighborX="40745" custLinFactNeighborY="39510">
        <dgm:presLayoutVars>
          <dgm:bulletEnabled val="1"/>
        </dgm:presLayoutVars>
      </dgm:prSet>
      <dgm:spPr/>
    </dgm:pt>
    <dgm:pt modelId="{693ABA4C-19FB-4B9F-A747-BBBF32F982E1}" type="pres">
      <dgm:prSet presAssocID="{71F3F9D5-6A68-46AF-A1AC-1F43901EB2CC}" presName="circleA" presStyleLbl="node1" presStyleIdx="0" presStyleCnt="4" custLinFactX="77092" custLinFactY="66071" custLinFactNeighborX="100000" custLinFactNeighborY="100000"/>
      <dgm:spPr/>
    </dgm:pt>
    <dgm:pt modelId="{FE013985-F6D3-4FFD-88F9-14B8909CC0E0}" type="pres">
      <dgm:prSet presAssocID="{71F3F9D5-6A68-46AF-A1AC-1F43901EB2CC}" presName="spaceA" presStyleCnt="0"/>
      <dgm:spPr/>
    </dgm:pt>
    <dgm:pt modelId="{5C5D121C-1852-4569-A74A-28E138FBA090}" type="pres">
      <dgm:prSet presAssocID="{47626206-5F3D-4095-9413-7E67945DAB3B}" presName="space" presStyleCnt="0"/>
      <dgm:spPr/>
    </dgm:pt>
    <dgm:pt modelId="{0B9E2BAF-6209-457F-B4C9-9926E148EA7B}" type="pres">
      <dgm:prSet presAssocID="{341E9039-B748-4CA3-93CB-1ADF066EE725}" presName="compositeB" presStyleCnt="0"/>
      <dgm:spPr/>
    </dgm:pt>
    <dgm:pt modelId="{595B0098-A6BF-47E5-91D3-66BB6E127912}" type="pres">
      <dgm:prSet presAssocID="{341E9039-B748-4CA3-93CB-1ADF066EE725}" presName="textB" presStyleLbl="revTx" presStyleIdx="1" presStyleCnt="4" custScaleY="51786" custLinFactNeighborX="30142" custLinFactNeighborY="2231">
        <dgm:presLayoutVars>
          <dgm:bulletEnabled val="1"/>
        </dgm:presLayoutVars>
      </dgm:prSet>
      <dgm:spPr/>
    </dgm:pt>
    <dgm:pt modelId="{FAE2CD26-E5D6-4484-BE95-2C279398B0CB}" type="pres">
      <dgm:prSet presAssocID="{341E9039-B748-4CA3-93CB-1ADF066EE725}" presName="circleB" presStyleLbl="node1" presStyleIdx="1" presStyleCnt="4" custLinFactX="52126" custLinFactY="17857" custLinFactNeighborX="100000" custLinFactNeighborY="100000"/>
      <dgm:spPr/>
    </dgm:pt>
    <dgm:pt modelId="{6571FF43-08FE-4C12-B909-3A0093C56E3A}" type="pres">
      <dgm:prSet presAssocID="{341E9039-B748-4CA3-93CB-1ADF066EE725}" presName="spaceB" presStyleCnt="0"/>
      <dgm:spPr/>
    </dgm:pt>
    <dgm:pt modelId="{8D84A3C7-27CA-4CAC-A6BF-8B284A0E51D3}" type="pres">
      <dgm:prSet presAssocID="{E436FF2C-2554-4587-BA60-4D5F499F322F}" presName="space" presStyleCnt="0"/>
      <dgm:spPr/>
    </dgm:pt>
    <dgm:pt modelId="{940B30ED-24F6-4978-BFA5-40B8B213BD35}" type="pres">
      <dgm:prSet presAssocID="{4DCE7F7B-6842-4638-9A49-7EC3042E7013}" presName="compositeA" presStyleCnt="0"/>
      <dgm:spPr/>
    </dgm:pt>
    <dgm:pt modelId="{FFFF6EDE-FC4A-45B4-BAE6-7B8CB37F5D83}" type="pres">
      <dgm:prSet presAssocID="{4DCE7F7B-6842-4638-9A49-7EC3042E7013}" presName="textA" presStyleLbl="revTx" presStyleIdx="2" presStyleCnt="4" custLinFactNeighborX="30644" custLinFactNeighborY="33482">
        <dgm:presLayoutVars>
          <dgm:bulletEnabled val="1"/>
        </dgm:presLayoutVars>
      </dgm:prSet>
      <dgm:spPr/>
    </dgm:pt>
    <dgm:pt modelId="{BEC62E3D-65DA-4E20-A16C-D34DBD13E70B}" type="pres">
      <dgm:prSet presAssocID="{4DCE7F7B-6842-4638-9A49-7EC3042E7013}" presName="circleA" presStyleLbl="node1" presStyleIdx="2" presStyleCnt="4" custLinFactX="44129" custLinFactY="66071" custLinFactNeighborX="100000" custLinFactNeighborY="100000"/>
      <dgm:spPr/>
    </dgm:pt>
    <dgm:pt modelId="{3E50C5EB-AE45-4CEE-9C31-16AEF3C5A915}" type="pres">
      <dgm:prSet presAssocID="{4DCE7F7B-6842-4638-9A49-7EC3042E7013}" presName="spaceA" presStyleCnt="0"/>
      <dgm:spPr/>
    </dgm:pt>
    <dgm:pt modelId="{8AB5C472-B90A-4A05-A37B-DA2842D422E3}" type="pres">
      <dgm:prSet presAssocID="{783BDC43-E196-4D9F-9833-C9439A1CB046}" presName="space" presStyleCnt="0"/>
      <dgm:spPr/>
    </dgm:pt>
    <dgm:pt modelId="{260B73AA-651F-4785-94C6-9E2A7F9FEB6E}" type="pres">
      <dgm:prSet presAssocID="{8ECD2A92-C480-44DB-BACF-DFE32DC09E0C}" presName="compositeB" presStyleCnt="0"/>
      <dgm:spPr/>
    </dgm:pt>
    <dgm:pt modelId="{2C9801D4-9476-4536-8155-539E72FDA36A}" type="pres">
      <dgm:prSet presAssocID="{8ECD2A92-C480-44DB-BACF-DFE32DC09E0C}" presName="textB" presStyleLbl="revTx" presStyleIdx="3" presStyleCnt="4" custScaleY="38394" custLinFactNeighborX="25594" custLinFactNeighborY="-8705">
        <dgm:presLayoutVars>
          <dgm:bulletEnabled val="1"/>
        </dgm:presLayoutVars>
      </dgm:prSet>
      <dgm:spPr/>
    </dgm:pt>
    <dgm:pt modelId="{013B0FC9-2F23-47DC-8DB0-AC05259445AF}" type="pres">
      <dgm:prSet presAssocID="{8ECD2A92-C480-44DB-BACF-DFE32DC09E0C}" presName="circleB" presStyleLbl="node1" presStyleIdx="3" presStyleCnt="4" custLinFactY="4465" custLinFactNeighborX="89698" custLinFactNeighborY="100000"/>
      <dgm:spPr/>
    </dgm:pt>
    <dgm:pt modelId="{FAFEA165-3FFA-4183-8EC3-A021B55A2699}" type="pres">
      <dgm:prSet presAssocID="{8ECD2A92-C480-44DB-BACF-DFE32DC09E0C}" presName="spaceB" presStyleCnt="0"/>
      <dgm:spPr/>
    </dgm:pt>
  </dgm:ptLst>
  <dgm:cxnLst>
    <dgm:cxn modelId="{22F97D04-2493-4CED-904E-11392483DF06}" type="presOf" srcId="{341E9039-B748-4CA3-93CB-1ADF066EE725}" destId="{595B0098-A6BF-47E5-91D3-66BB6E127912}" srcOrd="0" destOrd="0" presId="urn:microsoft.com/office/officeart/2005/8/layout/hProcess11"/>
    <dgm:cxn modelId="{3576882A-B288-4587-A5CA-59D078B74A5A}" type="presOf" srcId="{4DCE7F7B-6842-4638-9A49-7EC3042E7013}" destId="{FFFF6EDE-FC4A-45B4-BAE6-7B8CB37F5D83}" srcOrd="0" destOrd="0" presId="urn:microsoft.com/office/officeart/2005/8/layout/hProcess11"/>
    <dgm:cxn modelId="{87189A51-F768-4632-A229-BC9F17F267E7}" srcId="{D9455693-3F09-4B94-800A-A9961803E8F4}" destId="{4DCE7F7B-6842-4638-9A49-7EC3042E7013}" srcOrd="2" destOrd="0" parTransId="{A9641556-17CC-421F-963C-1D022ED5615C}" sibTransId="{783BDC43-E196-4D9F-9833-C9439A1CB046}"/>
    <dgm:cxn modelId="{F7871D76-7720-4CFD-837A-8CE1CEA18E15}" type="presOf" srcId="{71F3F9D5-6A68-46AF-A1AC-1F43901EB2CC}" destId="{1545AAF4-6C5A-407B-BBD4-60CDA409D4F5}" srcOrd="0" destOrd="0" presId="urn:microsoft.com/office/officeart/2005/8/layout/hProcess11"/>
    <dgm:cxn modelId="{EA0FC0A7-CFF4-4373-83CA-A55B62A68DCB}" srcId="{D9455693-3F09-4B94-800A-A9961803E8F4}" destId="{71F3F9D5-6A68-46AF-A1AC-1F43901EB2CC}" srcOrd="0" destOrd="0" parTransId="{81667006-2DB0-4071-9C7A-6FC9649FB593}" sibTransId="{47626206-5F3D-4095-9413-7E67945DAB3B}"/>
    <dgm:cxn modelId="{43A2C2AB-870E-45DB-A27E-275AD4DD91E5}" type="presOf" srcId="{D9455693-3F09-4B94-800A-A9961803E8F4}" destId="{93766003-C4B6-473C-B194-C0E48CA4EF6F}" srcOrd="0" destOrd="0" presId="urn:microsoft.com/office/officeart/2005/8/layout/hProcess11"/>
    <dgm:cxn modelId="{A51B2DAF-94C8-408D-9620-1D246FF4CE67}" srcId="{D9455693-3F09-4B94-800A-A9961803E8F4}" destId="{8ECD2A92-C480-44DB-BACF-DFE32DC09E0C}" srcOrd="3" destOrd="0" parTransId="{0FCCEFD1-54B3-4027-91D5-B13AF90AB52E}" sibTransId="{61AE8AD1-A3F2-48F4-BB51-4F05AD0D4543}"/>
    <dgm:cxn modelId="{C7F507CB-64E0-471B-879E-64F221CCDCD1}" type="presOf" srcId="{8ECD2A92-C480-44DB-BACF-DFE32DC09E0C}" destId="{2C9801D4-9476-4536-8155-539E72FDA36A}" srcOrd="0" destOrd="0" presId="urn:microsoft.com/office/officeart/2005/8/layout/hProcess11"/>
    <dgm:cxn modelId="{DA1A61D9-AD62-4C91-8FC0-B1608DAACF3E}" srcId="{D9455693-3F09-4B94-800A-A9961803E8F4}" destId="{341E9039-B748-4CA3-93CB-1ADF066EE725}" srcOrd="1" destOrd="0" parTransId="{FE7D5162-0766-45F9-A6F7-D33B222CD939}" sibTransId="{E436FF2C-2554-4587-BA60-4D5F499F322F}"/>
    <dgm:cxn modelId="{A4B54B00-5035-459B-9A10-EDD26333FFD2}" type="presParOf" srcId="{93766003-C4B6-473C-B194-C0E48CA4EF6F}" destId="{BBA69058-B3B9-4D6A-8D6D-3419DC010E70}" srcOrd="0" destOrd="0" presId="urn:microsoft.com/office/officeart/2005/8/layout/hProcess11"/>
    <dgm:cxn modelId="{BD23EFAF-A4F7-4B58-B162-CE77EC82F457}" type="presParOf" srcId="{93766003-C4B6-473C-B194-C0E48CA4EF6F}" destId="{1F279E29-1290-4496-B479-4C8015B61B00}" srcOrd="1" destOrd="0" presId="urn:microsoft.com/office/officeart/2005/8/layout/hProcess11"/>
    <dgm:cxn modelId="{6D6565AF-4AEE-4819-A21B-194E3DAE272B}" type="presParOf" srcId="{1F279E29-1290-4496-B479-4C8015B61B00}" destId="{5BE27C15-D3C6-4BF8-83F7-BC6CCF0D6E2F}" srcOrd="0" destOrd="0" presId="urn:microsoft.com/office/officeart/2005/8/layout/hProcess11"/>
    <dgm:cxn modelId="{6E34C270-6FD8-435B-8535-6F95A52FA8E5}" type="presParOf" srcId="{5BE27C15-D3C6-4BF8-83F7-BC6CCF0D6E2F}" destId="{1545AAF4-6C5A-407B-BBD4-60CDA409D4F5}" srcOrd="0" destOrd="0" presId="urn:microsoft.com/office/officeart/2005/8/layout/hProcess11"/>
    <dgm:cxn modelId="{F21331CE-1E7F-4DB9-B075-541F8ECA0B07}" type="presParOf" srcId="{5BE27C15-D3C6-4BF8-83F7-BC6CCF0D6E2F}" destId="{693ABA4C-19FB-4B9F-A747-BBBF32F982E1}" srcOrd="1" destOrd="0" presId="urn:microsoft.com/office/officeart/2005/8/layout/hProcess11"/>
    <dgm:cxn modelId="{B3ADA7A7-9977-4A14-93F3-B0FCCACAF592}" type="presParOf" srcId="{5BE27C15-D3C6-4BF8-83F7-BC6CCF0D6E2F}" destId="{FE013985-F6D3-4FFD-88F9-14B8909CC0E0}" srcOrd="2" destOrd="0" presId="urn:microsoft.com/office/officeart/2005/8/layout/hProcess11"/>
    <dgm:cxn modelId="{5A8414C5-2472-437F-9012-F824E2BA13F4}" type="presParOf" srcId="{1F279E29-1290-4496-B479-4C8015B61B00}" destId="{5C5D121C-1852-4569-A74A-28E138FBA090}" srcOrd="1" destOrd="0" presId="urn:microsoft.com/office/officeart/2005/8/layout/hProcess11"/>
    <dgm:cxn modelId="{6815FC73-FCA7-4353-80AC-AC66E6245462}" type="presParOf" srcId="{1F279E29-1290-4496-B479-4C8015B61B00}" destId="{0B9E2BAF-6209-457F-B4C9-9926E148EA7B}" srcOrd="2" destOrd="0" presId="urn:microsoft.com/office/officeart/2005/8/layout/hProcess11"/>
    <dgm:cxn modelId="{AD39CFD8-BADA-4417-932E-1BBAD7502669}" type="presParOf" srcId="{0B9E2BAF-6209-457F-B4C9-9926E148EA7B}" destId="{595B0098-A6BF-47E5-91D3-66BB6E127912}" srcOrd="0" destOrd="0" presId="urn:microsoft.com/office/officeart/2005/8/layout/hProcess11"/>
    <dgm:cxn modelId="{C2365A53-6562-40B4-A80F-3599E42F5591}" type="presParOf" srcId="{0B9E2BAF-6209-457F-B4C9-9926E148EA7B}" destId="{FAE2CD26-E5D6-4484-BE95-2C279398B0CB}" srcOrd="1" destOrd="0" presId="urn:microsoft.com/office/officeart/2005/8/layout/hProcess11"/>
    <dgm:cxn modelId="{282D7FB6-730C-4758-8D2C-D04865801FB0}" type="presParOf" srcId="{0B9E2BAF-6209-457F-B4C9-9926E148EA7B}" destId="{6571FF43-08FE-4C12-B909-3A0093C56E3A}" srcOrd="2" destOrd="0" presId="urn:microsoft.com/office/officeart/2005/8/layout/hProcess11"/>
    <dgm:cxn modelId="{DB4B722F-57C0-4378-88B9-CEAF38BDAFBA}" type="presParOf" srcId="{1F279E29-1290-4496-B479-4C8015B61B00}" destId="{8D84A3C7-27CA-4CAC-A6BF-8B284A0E51D3}" srcOrd="3" destOrd="0" presId="urn:microsoft.com/office/officeart/2005/8/layout/hProcess11"/>
    <dgm:cxn modelId="{BAB1EB1C-E6FD-44C4-9CFB-24B16BB87528}" type="presParOf" srcId="{1F279E29-1290-4496-B479-4C8015B61B00}" destId="{940B30ED-24F6-4978-BFA5-40B8B213BD35}" srcOrd="4" destOrd="0" presId="urn:microsoft.com/office/officeart/2005/8/layout/hProcess11"/>
    <dgm:cxn modelId="{1C456579-9764-4247-9C20-24C89DA1F7EC}" type="presParOf" srcId="{940B30ED-24F6-4978-BFA5-40B8B213BD35}" destId="{FFFF6EDE-FC4A-45B4-BAE6-7B8CB37F5D83}" srcOrd="0" destOrd="0" presId="urn:microsoft.com/office/officeart/2005/8/layout/hProcess11"/>
    <dgm:cxn modelId="{C2227802-861A-4D9B-B759-F646EAB3460D}" type="presParOf" srcId="{940B30ED-24F6-4978-BFA5-40B8B213BD35}" destId="{BEC62E3D-65DA-4E20-A16C-D34DBD13E70B}" srcOrd="1" destOrd="0" presId="urn:microsoft.com/office/officeart/2005/8/layout/hProcess11"/>
    <dgm:cxn modelId="{38EBB72F-0A21-439C-AFBE-0826A4C8EABE}" type="presParOf" srcId="{940B30ED-24F6-4978-BFA5-40B8B213BD35}" destId="{3E50C5EB-AE45-4CEE-9C31-16AEF3C5A915}" srcOrd="2" destOrd="0" presId="urn:microsoft.com/office/officeart/2005/8/layout/hProcess11"/>
    <dgm:cxn modelId="{F0604A63-1DCD-4128-8FE6-CD79CABBBC9A}" type="presParOf" srcId="{1F279E29-1290-4496-B479-4C8015B61B00}" destId="{8AB5C472-B90A-4A05-A37B-DA2842D422E3}" srcOrd="5" destOrd="0" presId="urn:microsoft.com/office/officeart/2005/8/layout/hProcess11"/>
    <dgm:cxn modelId="{CD746A10-BAE9-46DD-86AE-6912EED8929C}" type="presParOf" srcId="{1F279E29-1290-4496-B479-4C8015B61B00}" destId="{260B73AA-651F-4785-94C6-9E2A7F9FEB6E}" srcOrd="6" destOrd="0" presId="urn:microsoft.com/office/officeart/2005/8/layout/hProcess11"/>
    <dgm:cxn modelId="{0B47932E-B311-4534-BBFF-7B5ACF996595}" type="presParOf" srcId="{260B73AA-651F-4785-94C6-9E2A7F9FEB6E}" destId="{2C9801D4-9476-4536-8155-539E72FDA36A}" srcOrd="0" destOrd="0" presId="urn:microsoft.com/office/officeart/2005/8/layout/hProcess11"/>
    <dgm:cxn modelId="{6FF8AB7D-EA6B-486D-85F4-DCDC9CB703F0}" type="presParOf" srcId="{260B73AA-651F-4785-94C6-9E2A7F9FEB6E}" destId="{013B0FC9-2F23-47DC-8DB0-AC05259445AF}" srcOrd="1" destOrd="0" presId="urn:microsoft.com/office/officeart/2005/8/layout/hProcess11"/>
    <dgm:cxn modelId="{BAA84322-50C6-4955-82F8-C7AC9582AB57}" type="presParOf" srcId="{260B73AA-651F-4785-94C6-9E2A7F9FEB6E}" destId="{FAFEA165-3FFA-4183-8EC3-A021B55A2699}"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B3DB9FB-4322-4792-AA98-7292214AE56E}" type="doc">
      <dgm:prSet loTypeId="urn:microsoft.com/office/officeart/2005/8/layout/cycle7" loCatId="cycle" qsTypeId="urn:microsoft.com/office/officeart/2005/8/quickstyle/simple1" qsCatId="simple" csTypeId="urn:microsoft.com/office/officeart/2005/8/colors/accent1_2" csCatId="accent1" phldr="1"/>
      <dgm:spPr/>
      <dgm:t>
        <a:bodyPr/>
        <a:lstStyle/>
        <a:p>
          <a:pPr rtl="1"/>
          <a:endParaRPr lang="fa-IR"/>
        </a:p>
      </dgm:t>
    </dgm:pt>
    <dgm:pt modelId="{CC5C274F-2D97-4B8A-B9F3-454EBF13DB21}">
      <dgm:prSet phldrT="[Text]" custT="1"/>
      <dgm:spPr/>
      <dgm:t>
        <a:bodyPr/>
        <a:lstStyle/>
        <a:p>
          <a:pPr rtl="1"/>
          <a:r>
            <a:rPr lang="fa-IR" sz="2000" b="1" dirty="0">
              <a:cs typeface="B Mitra" pitchFamily="2" charset="-78"/>
            </a:rPr>
            <a:t>معلمان با خودشان</a:t>
          </a:r>
        </a:p>
      </dgm:t>
    </dgm:pt>
    <dgm:pt modelId="{37EAA19B-1941-4BCF-BFA1-0F200E868439}" type="parTrans" cxnId="{758D1B71-90E6-4311-A5DC-065960BC6C9F}">
      <dgm:prSet/>
      <dgm:spPr/>
      <dgm:t>
        <a:bodyPr/>
        <a:lstStyle/>
        <a:p>
          <a:pPr rtl="1"/>
          <a:endParaRPr lang="fa-IR" sz="2000" b="1">
            <a:cs typeface="B Mitra" pitchFamily="2" charset="-78"/>
          </a:endParaRPr>
        </a:p>
      </dgm:t>
    </dgm:pt>
    <dgm:pt modelId="{CADB3C2F-A92C-4780-812B-D7B2C12F15AA}" type="sibTrans" cxnId="{758D1B71-90E6-4311-A5DC-065960BC6C9F}">
      <dgm:prSet custT="1"/>
      <dgm:spPr/>
      <dgm:t>
        <a:bodyPr/>
        <a:lstStyle/>
        <a:p>
          <a:pPr rtl="1"/>
          <a:endParaRPr lang="fa-IR" sz="2000" b="1">
            <a:cs typeface="B Mitra" pitchFamily="2" charset="-78"/>
          </a:endParaRPr>
        </a:p>
      </dgm:t>
    </dgm:pt>
    <dgm:pt modelId="{DC23032F-5AEB-407F-8B01-1398F7C3F747}">
      <dgm:prSet phldrT="[Text]" custT="1"/>
      <dgm:spPr/>
      <dgm:t>
        <a:bodyPr/>
        <a:lstStyle/>
        <a:p>
          <a:pPr rtl="1"/>
          <a:r>
            <a:rPr lang="fa-IR" sz="2000" b="1" dirty="0">
              <a:cs typeface="B Mitra" pitchFamily="2" charset="-78"/>
            </a:rPr>
            <a:t>معلمان با معلمان</a:t>
          </a:r>
        </a:p>
      </dgm:t>
    </dgm:pt>
    <dgm:pt modelId="{0F0E2A1C-0584-4122-B9E5-085693333F6B}" type="parTrans" cxnId="{0CB14F23-48CD-49C9-9C46-3DB1493D3D04}">
      <dgm:prSet/>
      <dgm:spPr/>
      <dgm:t>
        <a:bodyPr/>
        <a:lstStyle/>
        <a:p>
          <a:pPr rtl="1"/>
          <a:endParaRPr lang="fa-IR" sz="2000" b="1">
            <a:cs typeface="B Mitra" pitchFamily="2" charset="-78"/>
          </a:endParaRPr>
        </a:p>
      </dgm:t>
    </dgm:pt>
    <dgm:pt modelId="{FD720D97-237E-4288-8A3E-B0ADDE1C2BCD}" type="sibTrans" cxnId="{0CB14F23-48CD-49C9-9C46-3DB1493D3D04}">
      <dgm:prSet custT="1"/>
      <dgm:spPr/>
      <dgm:t>
        <a:bodyPr/>
        <a:lstStyle/>
        <a:p>
          <a:pPr rtl="1"/>
          <a:endParaRPr lang="fa-IR" sz="2000" b="1">
            <a:cs typeface="B Mitra" pitchFamily="2" charset="-78"/>
          </a:endParaRPr>
        </a:p>
      </dgm:t>
    </dgm:pt>
    <dgm:pt modelId="{E0C738DB-150C-49F7-849E-C84CC8A4F8AE}">
      <dgm:prSet phldrT="[Text]" custT="1"/>
      <dgm:spPr/>
      <dgm:t>
        <a:bodyPr/>
        <a:lstStyle/>
        <a:p>
          <a:pPr rtl="1"/>
          <a:r>
            <a:rPr lang="fa-IR" sz="2000" b="1" dirty="0">
              <a:cs typeface="B Mitra" pitchFamily="2" charset="-78"/>
            </a:rPr>
            <a:t>معلمان با والدين</a:t>
          </a:r>
        </a:p>
      </dgm:t>
    </dgm:pt>
    <dgm:pt modelId="{247797AB-7D87-421B-B751-0CDDC42F1121}" type="parTrans" cxnId="{A94056B6-1417-4B62-8F8B-EB2BB4E28B73}">
      <dgm:prSet/>
      <dgm:spPr/>
      <dgm:t>
        <a:bodyPr/>
        <a:lstStyle/>
        <a:p>
          <a:pPr rtl="1"/>
          <a:endParaRPr lang="fa-IR" sz="2000" b="1">
            <a:cs typeface="B Mitra" pitchFamily="2" charset="-78"/>
          </a:endParaRPr>
        </a:p>
      </dgm:t>
    </dgm:pt>
    <dgm:pt modelId="{7F0B00A1-D4B4-40F9-90D8-AFC6A7AC2425}" type="sibTrans" cxnId="{A94056B6-1417-4B62-8F8B-EB2BB4E28B73}">
      <dgm:prSet custT="1"/>
      <dgm:spPr/>
      <dgm:t>
        <a:bodyPr/>
        <a:lstStyle/>
        <a:p>
          <a:pPr rtl="1"/>
          <a:endParaRPr lang="fa-IR" sz="2000" b="1">
            <a:cs typeface="B Mitra" pitchFamily="2" charset="-78"/>
          </a:endParaRPr>
        </a:p>
      </dgm:t>
    </dgm:pt>
    <dgm:pt modelId="{A5F80E02-CCC7-458C-90F3-ED688ACE3C16}">
      <dgm:prSet custT="1"/>
      <dgm:spPr/>
      <dgm:t>
        <a:bodyPr/>
        <a:lstStyle/>
        <a:p>
          <a:pPr rtl="1"/>
          <a:r>
            <a:rPr lang="fa-IR" sz="2000" b="1" dirty="0">
              <a:cs typeface="B Mitra" pitchFamily="2" charset="-78"/>
            </a:rPr>
            <a:t>معلمان با دانش‌آموزان</a:t>
          </a:r>
        </a:p>
      </dgm:t>
    </dgm:pt>
    <dgm:pt modelId="{AF82D258-81C7-4681-A0ED-E1014FF96F39}" type="parTrans" cxnId="{2C656406-D5DB-4B69-807A-778B1174D473}">
      <dgm:prSet/>
      <dgm:spPr/>
      <dgm:t>
        <a:bodyPr/>
        <a:lstStyle/>
        <a:p>
          <a:pPr rtl="1"/>
          <a:endParaRPr lang="fa-IR" sz="2000" b="1">
            <a:cs typeface="B Mitra" pitchFamily="2" charset="-78"/>
          </a:endParaRPr>
        </a:p>
      </dgm:t>
    </dgm:pt>
    <dgm:pt modelId="{3BB40745-A6C3-44FF-82D3-8B90ED58BF6E}" type="sibTrans" cxnId="{2C656406-D5DB-4B69-807A-778B1174D473}">
      <dgm:prSet custT="1"/>
      <dgm:spPr/>
      <dgm:t>
        <a:bodyPr/>
        <a:lstStyle/>
        <a:p>
          <a:pPr rtl="1"/>
          <a:endParaRPr lang="fa-IR" sz="2000" b="1">
            <a:cs typeface="B Mitra" pitchFamily="2" charset="-78"/>
          </a:endParaRPr>
        </a:p>
      </dgm:t>
    </dgm:pt>
    <dgm:pt modelId="{78FE0507-DBA0-4741-89F0-D2DB6D9BD8DC}" type="pres">
      <dgm:prSet presAssocID="{6B3DB9FB-4322-4792-AA98-7292214AE56E}" presName="Name0" presStyleCnt="0">
        <dgm:presLayoutVars>
          <dgm:dir/>
          <dgm:resizeHandles val="exact"/>
        </dgm:presLayoutVars>
      </dgm:prSet>
      <dgm:spPr/>
    </dgm:pt>
    <dgm:pt modelId="{40759482-1751-4F22-94FB-D7B34A0F911B}" type="pres">
      <dgm:prSet presAssocID="{CC5C274F-2D97-4B8A-B9F3-454EBF13DB21}" presName="node" presStyleLbl="node1" presStyleIdx="0" presStyleCnt="4" custScaleX="71278" custScaleY="37392" custRadScaleRad="122235">
        <dgm:presLayoutVars>
          <dgm:bulletEnabled val="1"/>
        </dgm:presLayoutVars>
      </dgm:prSet>
      <dgm:spPr/>
    </dgm:pt>
    <dgm:pt modelId="{ADE47397-9085-4532-B6D7-BEBBB7608600}" type="pres">
      <dgm:prSet presAssocID="{CADB3C2F-A92C-4780-812B-D7B2C12F15AA}" presName="sibTrans" presStyleLbl="sibTrans2D1" presStyleIdx="0" presStyleCnt="4" custAng="5651237" custFlipVert="1" custScaleX="109946" custScaleY="63300" custLinFactNeighborX="36537" custLinFactNeighborY="-44272" custRadScaleRad="198406"/>
      <dgm:spPr/>
    </dgm:pt>
    <dgm:pt modelId="{00038D89-64D2-4DCF-985D-6D31BC5DE14E}" type="pres">
      <dgm:prSet presAssocID="{CADB3C2F-A92C-4780-812B-D7B2C12F15AA}" presName="connectorText" presStyleLbl="sibTrans2D1" presStyleIdx="0" presStyleCnt="4"/>
      <dgm:spPr/>
    </dgm:pt>
    <dgm:pt modelId="{7D310946-56B9-4560-B68C-8F4C0A458802}" type="pres">
      <dgm:prSet presAssocID="{DC23032F-5AEB-407F-8B01-1398F7C3F747}" presName="node" presStyleLbl="node1" presStyleIdx="1" presStyleCnt="4" custScaleX="71068" custScaleY="42555" custRadScaleRad="123388" custRadScaleInc="-6794">
        <dgm:presLayoutVars>
          <dgm:bulletEnabled val="1"/>
        </dgm:presLayoutVars>
      </dgm:prSet>
      <dgm:spPr/>
    </dgm:pt>
    <dgm:pt modelId="{72F96CBC-885D-4EF0-9840-946AD3ED7024}" type="pres">
      <dgm:prSet presAssocID="{FD720D97-237E-4288-8A3E-B0ADDE1C2BCD}" presName="sibTrans" presStyleLbl="sibTrans2D1" presStyleIdx="1" presStyleCnt="4" custScaleX="95366" custScaleY="56135" custLinFactY="19363" custLinFactNeighborX="43464" custLinFactNeighborY="100000" custRadScaleRad="341654" custRadScaleInc="-2147483648"/>
      <dgm:spPr/>
    </dgm:pt>
    <dgm:pt modelId="{8F834B37-B60B-4815-8FAE-92E47A7BB31F}" type="pres">
      <dgm:prSet presAssocID="{FD720D97-237E-4288-8A3E-B0ADDE1C2BCD}" presName="connectorText" presStyleLbl="sibTrans2D1" presStyleIdx="1" presStyleCnt="4"/>
      <dgm:spPr/>
    </dgm:pt>
    <dgm:pt modelId="{1F008636-29C2-42ED-818B-28F4A97010F8}" type="pres">
      <dgm:prSet presAssocID="{A5F80E02-CCC7-458C-90F3-ED688ACE3C16}" presName="node" presStyleLbl="node1" presStyleIdx="2" presStyleCnt="4" custScaleX="88385" custScaleY="44087" custRadScaleRad="98570">
        <dgm:presLayoutVars>
          <dgm:bulletEnabled val="1"/>
        </dgm:presLayoutVars>
      </dgm:prSet>
      <dgm:spPr/>
    </dgm:pt>
    <dgm:pt modelId="{E5C03A0D-3856-4F21-88A7-550918668BF6}" type="pres">
      <dgm:prSet presAssocID="{3BB40745-A6C3-44FF-82D3-8B90ED58BF6E}" presName="sibTrans" presStyleLbl="sibTrans2D1" presStyleIdx="2" presStyleCnt="4" custScaleX="112800" custScaleY="44086" custLinFactNeighborX="-52770" custLinFactNeighborY="64138" custRadScaleRad="190078" custRadScaleInc="-2147483648"/>
      <dgm:spPr/>
    </dgm:pt>
    <dgm:pt modelId="{1CD76D60-BFA2-4446-B887-8D62250FB950}" type="pres">
      <dgm:prSet presAssocID="{3BB40745-A6C3-44FF-82D3-8B90ED58BF6E}" presName="connectorText" presStyleLbl="sibTrans2D1" presStyleIdx="2" presStyleCnt="4"/>
      <dgm:spPr/>
    </dgm:pt>
    <dgm:pt modelId="{B49FF1FC-AF0E-4F7A-9958-44B2E380433F}" type="pres">
      <dgm:prSet presAssocID="{E0C738DB-150C-49F7-849E-C84CC8A4F8AE}" presName="node" presStyleLbl="node1" presStyleIdx="3" presStyleCnt="4" custScaleX="74130" custScaleY="48257" custRadScaleRad="145606" custRadScaleInc="7085">
        <dgm:presLayoutVars>
          <dgm:bulletEnabled val="1"/>
        </dgm:presLayoutVars>
      </dgm:prSet>
      <dgm:spPr/>
    </dgm:pt>
    <dgm:pt modelId="{E73D00FB-43E8-463F-ACB2-40BC265C1F34}" type="pres">
      <dgm:prSet presAssocID="{7F0B00A1-D4B4-40F9-90D8-AFC6A7AC2425}" presName="sibTrans" presStyleLbl="sibTrans2D1" presStyleIdx="3" presStyleCnt="4" custScaleX="123288" custScaleY="85791" custLinFactNeighborX="-50230" custLinFactNeighborY="-65236" custRadScaleRad="211639"/>
      <dgm:spPr/>
    </dgm:pt>
    <dgm:pt modelId="{B61D308D-3CE3-4F63-96E2-938A95847466}" type="pres">
      <dgm:prSet presAssocID="{7F0B00A1-D4B4-40F9-90D8-AFC6A7AC2425}" presName="connectorText" presStyleLbl="sibTrans2D1" presStyleIdx="3" presStyleCnt="4"/>
      <dgm:spPr/>
    </dgm:pt>
  </dgm:ptLst>
  <dgm:cxnLst>
    <dgm:cxn modelId="{2C656406-D5DB-4B69-807A-778B1174D473}" srcId="{6B3DB9FB-4322-4792-AA98-7292214AE56E}" destId="{A5F80E02-CCC7-458C-90F3-ED688ACE3C16}" srcOrd="2" destOrd="0" parTransId="{AF82D258-81C7-4681-A0ED-E1014FF96F39}" sibTransId="{3BB40745-A6C3-44FF-82D3-8B90ED58BF6E}"/>
    <dgm:cxn modelId="{1E46B00B-38AB-4158-A205-39E5A1AD1827}" type="presOf" srcId="{E0C738DB-150C-49F7-849E-C84CC8A4F8AE}" destId="{B49FF1FC-AF0E-4F7A-9958-44B2E380433F}" srcOrd="0" destOrd="0" presId="urn:microsoft.com/office/officeart/2005/8/layout/cycle7"/>
    <dgm:cxn modelId="{6403DD11-2595-4824-9FF2-A99CEA1FD035}" type="presOf" srcId="{7F0B00A1-D4B4-40F9-90D8-AFC6A7AC2425}" destId="{B61D308D-3CE3-4F63-96E2-938A95847466}" srcOrd="1" destOrd="0" presId="urn:microsoft.com/office/officeart/2005/8/layout/cycle7"/>
    <dgm:cxn modelId="{0CB14F23-48CD-49C9-9C46-3DB1493D3D04}" srcId="{6B3DB9FB-4322-4792-AA98-7292214AE56E}" destId="{DC23032F-5AEB-407F-8B01-1398F7C3F747}" srcOrd="1" destOrd="0" parTransId="{0F0E2A1C-0584-4122-B9E5-085693333F6B}" sibTransId="{FD720D97-237E-4288-8A3E-B0ADDE1C2BCD}"/>
    <dgm:cxn modelId="{7C13A62C-883C-4956-8A0E-9F46738010E2}" type="presOf" srcId="{A5F80E02-CCC7-458C-90F3-ED688ACE3C16}" destId="{1F008636-29C2-42ED-818B-28F4A97010F8}" srcOrd="0" destOrd="0" presId="urn:microsoft.com/office/officeart/2005/8/layout/cycle7"/>
    <dgm:cxn modelId="{C3AFF22E-4DBC-49A8-9FF1-1E5E66BE68EF}" type="presOf" srcId="{7F0B00A1-D4B4-40F9-90D8-AFC6A7AC2425}" destId="{E73D00FB-43E8-463F-ACB2-40BC265C1F34}" srcOrd="0" destOrd="0" presId="urn:microsoft.com/office/officeart/2005/8/layout/cycle7"/>
    <dgm:cxn modelId="{77DB255E-4073-4D29-B228-15A824A22F7A}" type="presOf" srcId="{FD720D97-237E-4288-8A3E-B0ADDE1C2BCD}" destId="{72F96CBC-885D-4EF0-9840-946AD3ED7024}" srcOrd="0" destOrd="0" presId="urn:microsoft.com/office/officeart/2005/8/layout/cycle7"/>
    <dgm:cxn modelId="{1AF94269-4329-4442-80DB-B69739E364A1}" type="presOf" srcId="{CC5C274F-2D97-4B8A-B9F3-454EBF13DB21}" destId="{40759482-1751-4F22-94FB-D7B34A0F911B}" srcOrd="0" destOrd="0" presId="urn:microsoft.com/office/officeart/2005/8/layout/cycle7"/>
    <dgm:cxn modelId="{758D1B71-90E6-4311-A5DC-065960BC6C9F}" srcId="{6B3DB9FB-4322-4792-AA98-7292214AE56E}" destId="{CC5C274F-2D97-4B8A-B9F3-454EBF13DB21}" srcOrd="0" destOrd="0" parTransId="{37EAA19B-1941-4BCF-BFA1-0F200E868439}" sibTransId="{CADB3C2F-A92C-4780-812B-D7B2C12F15AA}"/>
    <dgm:cxn modelId="{979AB374-AABA-4B7A-B717-4D98A411055A}" type="presOf" srcId="{CADB3C2F-A92C-4780-812B-D7B2C12F15AA}" destId="{00038D89-64D2-4DCF-985D-6D31BC5DE14E}" srcOrd="1" destOrd="0" presId="urn:microsoft.com/office/officeart/2005/8/layout/cycle7"/>
    <dgm:cxn modelId="{DE89BC78-595B-45F0-A781-8F9A110A2B7E}" type="presOf" srcId="{CADB3C2F-A92C-4780-812B-D7B2C12F15AA}" destId="{ADE47397-9085-4532-B6D7-BEBBB7608600}" srcOrd="0" destOrd="0" presId="urn:microsoft.com/office/officeart/2005/8/layout/cycle7"/>
    <dgm:cxn modelId="{109F6180-879E-46AF-B35E-F38382F37B1C}" type="presOf" srcId="{3BB40745-A6C3-44FF-82D3-8B90ED58BF6E}" destId="{E5C03A0D-3856-4F21-88A7-550918668BF6}" srcOrd="0" destOrd="0" presId="urn:microsoft.com/office/officeart/2005/8/layout/cycle7"/>
    <dgm:cxn modelId="{C5DEB582-C5AA-4879-915F-33E3E98886A9}" type="presOf" srcId="{DC23032F-5AEB-407F-8B01-1398F7C3F747}" destId="{7D310946-56B9-4560-B68C-8F4C0A458802}" srcOrd="0" destOrd="0" presId="urn:microsoft.com/office/officeart/2005/8/layout/cycle7"/>
    <dgm:cxn modelId="{A26D82B3-2FE8-4796-8CE7-A26A3F326120}" type="presOf" srcId="{3BB40745-A6C3-44FF-82D3-8B90ED58BF6E}" destId="{1CD76D60-BFA2-4446-B887-8D62250FB950}" srcOrd="1" destOrd="0" presId="urn:microsoft.com/office/officeart/2005/8/layout/cycle7"/>
    <dgm:cxn modelId="{A94056B6-1417-4B62-8F8B-EB2BB4E28B73}" srcId="{6B3DB9FB-4322-4792-AA98-7292214AE56E}" destId="{E0C738DB-150C-49F7-849E-C84CC8A4F8AE}" srcOrd="3" destOrd="0" parTransId="{247797AB-7D87-421B-B751-0CDDC42F1121}" sibTransId="{7F0B00A1-D4B4-40F9-90D8-AFC6A7AC2425}"/>
    <dgm:cxn modelId="{5B01A1F8-6DFB-4997-98FB-47597D583B0B}" type="presOf" srcId="{FD720D97-237E-4288-8A3E-B0ADDE1C2BCD}" destId="{8F834B37-B60B-4815-8FAE-92E47A7BB31F}" srcOrd="1" destOrd="0" presId="urn:microsoft.com/office/officeart/2005/8/layout/cycle7"/>
    <dgm:cxn modelId="{BDAFC2FD-90A6-4101-AF04-058D61CC76CD}" type="presOf" srcId="{6B3DB9FB-4322-4792-AA98-7292214AE56E}" destId="{78FE0507-DBA0-4741-89F0-D2DB6D9BD8DC}" srcOrd="0" destOrd="0" presId="urn:microsoft.com/office/officeart/2005/8/layout/cycle7"/>
    <dgm:cxn modelId="{A173ECF7-A33D-44EB-806C-5751D033F274}" type="presParOf" srcId="{78FE0507-DBA0-4741-89F0-D2DB6D9BD8DC}" destId="{40759482-1751-4F22-94FB-D7B34A0F911B}" srcOrd="0" destOrd="0" presId="urn:microsoft.com/office/officeart/2005/8/layout/cycle7"/>
    <dgm:cxn modelId="{F114FD8D-2634-4BAC-9A70-7BCC6B0648F9}" type="presParOf" srcId="{78FE0507-DBA0-4741-89F0-D2DB6D9BD8DC}" destId="{ADE47397-9085-4532-B6D7-BEBBB7608600}" srcOrd="1" destOrd="0" presId="urn:microsoft.com/office/officeart/2005/8/layout/cycle7"/>
    <dgm:cxn modelId="{20E092B0-9EB0-4D8F-912F-947053224695}" type="presParOf" srcId="{ADE47397-9085-4532-B6D7-BEBBB7608600}" destId="{00038D89-64D2-4DCF-985D-6D31BC5DE14E}" srcOrd="0" destOrd="0" presId="urn:microsoft.com/office/officeart/2005/8/layout/cycle7"/>
    <dgm:cxn modelId="{E1190106-EFC9-4862-AED7-2AC907F41420}" type="presParOf" srcId="{78FE0507-DBA0-4741-89F0-D2DB6D9BD8DC}" destId="{7D310946-56B9-4560-B68C-8F4C0A458802}" srcOrd="2" destOrd="0" presId="urn:microsoft.com/office/officeart/2005/8/layout/cycle7"/>
    <dgm:cxn modelId="{DDC3B8D9-B697-497A-9E80-2B1CCF639FC3}" type="presParOf" srcId="{78FE0507-DBA0-4741-89F0-D2DB6D9BD8DC}" destId="{72F96CBC-885D-4EF0-9840-946AD3ED7024}" srcOrd="3" destOrd="0" presId="urn:microsoft.com/office/officeart/2005/8/layout/cycle7"/>
    <dgm:cxn modelId="{592E58A4-39D9-4C9A-96FA-FB80FE983FB2}" type="presParOf" srcId="{72F96CBC-885D-4EF0-9840-946AD3ED7024}" destId="{8F834B37-B60B-4815-8FAE-92E47A7BB31F}" srcOrd="0" destOrd="0" presId="urn:microsoft.com/office/officeart/2005/8/layout/cycle7"/>
    <dgm:cxn modelId="{300D50C0-98CF-4154-8BF4-00D5477C839F}" type="presParOf" srcId="{78FE0507-DBA0-4741-89F0-D2DB6D9BD8DC}" destId="{1F008636-29C2-42ED-818B-28F4A97010F8}" srcOrd="4" destOrd="0" presId="urn:microsoft.com/office/officeart/2005/8/layout/cycle7"/>
    <dgm:cxn modelId="{8C52620D-FF9F-47CC-B428-FB4207AD6E94}" type="presParOf" srcId="{78FE0507-DBA0-4741-89F0-D2DB6D9BD8DC}" destId="{E5C03A0D-3856-4F21-88A7-550918668BF6}" srcOrd="5" destOrd="0" presId="urn:microsoft.com/office/officeart/2005/8/layout/cycle7"/>
    <dgm:cxn modelId="{0D89F1D1-413F-4153-ADAD-543F7CF029CA}" type="presParOf" srcId="{E5C03A0D-3856-4F21-88A7-550918668BF6}" destId="{1CD76D60-BFA2-4446-B887-8D62250FB950}" srcOrd="0" destOrd="0" presId="urn:microsoft.com/office/officeart/2005/8/layout/cycle7"/>
    <dgm:cxn modelId="{AA7305DF-B8AB-4065-A1FB-171D6DFF0283}" type="presParOf" srcId="{78FE0507-DBA0-4741-89F0-D2DB6D9BD8DC}" destId="{B49FF1FC-AF0E-4F7A-9958-44B2E380433F}" srcOrd="6" destOrd="0" presId="urn:microsoft.com/office/officeart/2005/8/layout/cycle7"/>
    <dgm:cxn modelId="{BA640A7E-4E99-4FC1-9858-BCFC4976A049}" type="presParOf" srcId="{78FE0507-DBA0-4741-89F0-D2DB6D9BD8DC}" destId="{E73D00FB-43E8-463F-ACB2-40BC265C1F34}" srcOrd="7" destOrd="0" presId="urn:microsoft.com/office/officeart/2005/8/layout/cycle7"/>
    <dgm:cxn modelId="{8DF0A3B8-5D46-4C71-A0FD-98AC3803CB2D}" type="presParOf" srcId="{E73D00FB-43E8-463F-ACB2-40BC265C1F34}" destId="{B61D308D-3CE3-4F63-96E2-938A95847466}"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FEE28F1-7DD2-4B78-ADAF-70C09FAA90C0}" type="doc">
      <dgm:prSet loTypeId="urn:microsoft.com/office/officeart/2005/8/layout/cycle4" loCatId="matrix" qsTypeId="urn:microsoft.com/office/officeart/2005/8/quickstyle/simple1" qsCatId="simple" csTypeId="urn:microsoft.com/office/officeart/2005/8/colors/accent1_2" csCatId="accent1" phldr="1"/>
      <dgm:spPr/>
      <dgm:t>
        <a:bodyPr/>
        <a:lstStyle/>
        <a:p>
          <a:endParaRPr lang="en-US"/>
        </a:p>
      </dgm:t>
    </dgm:pt>
    <dgm:pt modelId="{7BC72385-7BAB-4535-BB1C-8518E67FFC0E}">
      <dgm:prSet phldrT="[Text]"/>
      <dgm:spPr/>
      <dgm:t>
        <a:bodyPr/>
        <a:lstStyle/>
        <a:p>
          <a:pPr rtl="1"/>
          <a:r>
            <a:rPr lang="fa-IR" b="1" dirty="0">
              <a:cs typeface="B Mitra" pitchFamily="2" charset="-78"/>
            </a:rPr>
            <a:t>معلمان با والدين</a:t>
          </a:r>
          <a:endParaRPr lang="en-US" dirty="0"/>
        </a:p>
      </dgm:t>
    </dgm:pt>
    <dgm:pt modelId="{057BE565-C958-4C20-801B-A0C911AF0D5F}" type="parTrans" cxnId="{3C9B339B-9E23-4B8A-95D2-59404D362A90}">
      <dgm:prSet/>
      <dgm:spPr/>
      <dgm:t>
        <a:bodyPr/>
        <a:lstStyle/>
        <a:p>
          <a:endParaRPr lang="en-US"/>
        </a:p>
      </dgm:t>
    </dgm:pt>
    <dgm:pt modelId="{6F735F96-99D9-4588-89EE-8EBAAD7A31CA}" type="sibTrans" cxnId="{3C9B339B-9E23-4B8A-95D2-59404D362A90}">
      <dgm:prSet/>
      <dgm:spPr/>
      <dgm:t>
        <a:bodyPr/>
        <a:lstStyle/>
        <a:p>
          <a:endParaRPr lang="en-US"/>
        </a:p>
      </dgm:t>
    </dgm:pt>
    <dgm:pt modelId="{135A77E9-DA9B-4082-96A9-DDC3F61CDF2E}">
      <dgm:prSet phldrT="[Text]"/>
      <dgm:spPr>
        <a:solidFill>
          <a:srgbClr val="FFFFCC"/>
        </a:solidFill>
      </dgm:spPr>
      <dgm:t>
        <a:bodyPr/>
        <a:lstStyle/>
        <a:p>
          <a:pPr marL="0" indent="0" algn="l" rtl="1">
            <a:tabLst/>
          </a:pPr>
          <a:r>
            <a:rPr lang="fa-IR" sz="1600" dirty="0">
              <a:latin typeface="Calibri" pitchFamily="34" charset="0"/>
              <a:cs typeface="2  Titr" pitchFamily="2" charset="-78"/>
            </a:rPr>
            <a:t>همکاری با والدین،</a:t>
          </a:r>
          <a:endParaRPr lang="en-US" sz="1600" dirty="0">
            <a:cs typeface="2  Titr" pitchFamily="2" charset="-78"/>
          </a:endParaRPr>
        </a:p>
      </dgm:t>
    </dgm:pt>
    <dgm:pt modelId="{F5C44A22-3FF2-42AB-97C1-000961430120}" type="parTrans" cxnId="{3CFE94EA-E454-43AD-B255-823C1CDAE264}">
      <dgm:prSet/>
      <dgm:spPr/>
      <dgm:t>
        <a:bodyPr/>
        <a:lstStyle/>
        <a:p>
          <a:endParaRPr lang="en-US"/>
        </a:p>
      </dgm:t>
    </dgm:pt>
    <dgm:pt modelId="{88E9171B-5044-4FE8-982D-ED3F1F8FC408}" type="sibTrans" cxnId="{3CFE94EA-E454-43AD-B255-823C1CDAE264}">
      <dgm:prSet/>
      <dgm:spPr/>
      <dgm:t>
        <a:bodyPr/>
        <a:lstStyle/>
        <a:p>
          <a:endParaRPr lang="en-US"/>
        </a:p>
      </dgm:t>
    </dgm:pt>
    <dgm:pt modelId="{0F80245C-B894-444A-9F3F-AE20F2E29B63}">
      <dgm:prSet phldrT="[Text]"/>
      <dgm:spPr/>
      <dgm:t>
        <a:bodyPr/>
        <a:lstStyle/>
        <a:p>
          <a:pPr rtl="1"/>
          <a:r>
            <a:rPr lang="fa-IR" b="1" dirty="0">
              <a:cs typeface="B Mitra" pitchFamily="2" charset="-78"/>
            </a:rPr>
            <a:t>معلمان با خودشان</a:t>
          </a:r>
          <a:endParaRPr lang="en-US" dirty="0"/>
        </a:p>
      </dgm:t>
    </dgm:pt>
    <dgm:pt modelId="{9DA62E37-457A-4033-809D-256E88764A8F}" type="parTrans" cxnId="{AFB2FAB3-5211-4226-BF87-88457789C2D1}">
      <dgm:prSet/>
      <dgm:spPr/>
      <dgm:t>
        <a:bodyPr/>
        <a:lstStyle/>
        <a:p>
          <a:endParaRPr lang="en-US"/>
        </a:p>
      </dgm:t>
    </dgm:pt>
    <dgm:pt modelId="{830DF726-19E3-487E-A087-68C517007940}" type="sibTrans" cxnId="{AFB2FAB3-5211-4226-BF87-88457789C2D1}">
      <dgm:prSet/>
      <dgm:spPr/>
      <dgm:t>
        <a:bodyPr/>
        <a:lstStyle/>
        <a:p>
          <a:endParaRPr lang="en-US"/>
        </a:p>
      </dgm:t>
    </dgm:pt>
    <dgm:pt modelId="{46DC1762-5786-4DEF-B8EF-79FD35BF596E}">
      <dgm:prSet phldrT="[Text]" custT="1"/>
      <dgm:spPr>
        <a:solidFill>
          <a:srgbClr val="FFFFCC"/>
        </a:solidFill>
      </dgm:spPr>
      <dgm:t>
        <a:bodyPr/>
        <a:lstStyle/>
        <a:p>
          <a:pPr rtl="1"/>
          <a:r>
            <a:rPr lang="fa-IR" sz="1600" dirty="0">
              <a:latin typeface="Calibri" pitchFamily="34" charset="0"/>
              <a:cs typeface="2  Titr" pitchFamily="2" charset="-78"/>
            </a:rPr>
            <a:t>خود - بهبودی</a:t>
          </a:r>
          <a:endParaRPr lang="en-US" sz="1600" dirty="0">
            <a:latin typeface="Calibri" pitchFamily="34" charset="0"/>
            <a:cs typeface="2  Titr" pitchFamily="2" charset="-78"/>
          </a:endParaRPr>
        </a:p>
      </dgm:t>
    </dgm:pt>
    <dgm:pt modelId="{3ADC754A-B339-49E5-9E07-093C5F4CF4FE}" type="parTrans" cxnId="{4C5682EB-30A8-470F-8E6C-0D02CF595802}">
      <dgm:prSet/>
      <dgm:spPr/>
      <dgm:t>
        <a:bodyPr/>
        <a:lstStyle/>
        <a:p>
          <a:endParaRPr lang="en-US"/>
        </a:p>
      </dgm:t>
    </dgm:pt>
    <dgm:pt modelId="{3D403E79-3250-4619-BA8D-DADE406653D0}" type="sibTrans" cxnId="{4C5682EB-30A8-470F-8E6C-0D02CF595802}">
      <dgm:prSet/>
      <dgm:spPr/>
      <dgm:t>
        <a:bodyPr/>
        <a:lstStyle/>
        <a:p>
          <a:endParaRPr lang="en-US"/>
        </a:p>
      </dgm:t>
    </dgm:pt>
    <dgm:pt modelId="{BEC96D57-E8DF-4DF3-9333-69C026B3034B}">
      <dgm:prSet phldrT="[Text]"/>
      <dgm:spPr/>
      <dgm:t>
        <a:bodyPr/>
        <a:lstStyle/>
        <a:p>
          <a:pPr rtl="1"/>
          <a:r>
            <a:rPr lang="fa-IR" b="1" dirty="0">
              <a:cs typeface="B Mitra" pitchFamily="2" charset="-78"/>
            </a:rPr>
            <a:t>معلمان با معلمان</a:t>
          </a:r>
          <a:endParaRPr lang="en-US" dirty="0"/>
        </a:p>
      </dgm:t>
    </dgm:pt>
    <dgm:pt modelId="{E7F3053E-EBD0-478D-9180-4245EE6D91A1}" type="parTrans" cxnId="{51BE518B-F065-4949-AD0F-340972099E29}">
      <dgm:prSet/>
      <dgm:spPr/>
      <dgm:t>
        <a:bodyPr/>
        <a:lstStyle/>
        <a:p>
          <a:endParaRPr lang="en-US"/>
        </a:p>
      </dgm:t>
    </dgm:pt>
    <dgm:pt modelId="{97D02069-0312-4558-BDEB-B694FAAEE6F8}" type="sibTrans" cxnId="{51BE518B-F065-4949-AD0F-340972099E29}">
      <dgm:prSet/>
      <dgm:spPr/>
      <dgm:t>
        <a:bodyPr/>
        <a:lstStyle/>
        <a:p>
          <a:endParaRPr lang="en-US"/>
        </a:p>
      </dgm:t>
    </dgm:pt>
    <dgm:pt modelId="{711D6729-B39F-43EA-B496-B2068A965D63}">
      <dgm:prSet phldrT="[Text]" custT="1"/>
      <dgm:spPr>
        <a:solidFill>
          <a:srgbClr val="FFFFCC"/>
        </a:solidFill>
      </dgm:spPr>
      <dgm:t>
        <a:bodyPr anchor="b"/>
        <a:lstStyle/>
        <a:p>
          <a:pPr algn="r" rtl="1"/>
          <a:r>
            <a:rPr lang="fa-IR" sz="1600" dirty="0">
              <a:latin typeface="Calibri" pitchFamily="34" charset="0"/>
              <a:cs typeface="2  Titr" pitchFamily="2" charset="-78"/>
            </a:rPr>
            <a:t>توسعه مشارکتی</a:t>
          </a:r>
          <a:endParaRPr lang="en-US" sz="1600" dirty="0">
            <a:latin typeface="Calibri" pitchFamily="34" charset="0"/>
            <a:cs typeface="2  Titr" pitchFamily="2" charset="-78"/>
          </a:endParaRPr>
        </a:p>
      </dgm:t>
    </dgm:pt>
    <dgm:pt modelId="{60FBB957-FD1E-46C9-AE44-8FBB8A442649}" type="parTrans" cxnId="{E41AFAD9-B7B4-45E7-8833-3575EF99EFDF}">
      <dgm:prSet/>
      <dgm:spPr/>
      <dgm:t>
        <a:bodyPr/>
        <a:lstStyle/>
        <a:p>
          <a:endParaRPr lang="en-US"/>
        </a:p>
      </dgm:t>
    </dgm:pt>
    <dgm:pt modelId="{8DD21CA6-FF1A-4B01-9F48-8A36979B7ECD}" type="sibTrans" cxnId="{E41AFAD9-B7B4-45E7-8833-3575EF99EFDF}">
      <dgm:prSet/>
      <dgm:spPr/>
      <dgm:t>
        <a:bodyPr/>
        <a:lstStyle/>
        <a:p>
          <a:endParaRPr lang="en-US"/>
        </a:p>
      </dgm:t>
    </dgm:pt>
    <dgm:pt modelId="{E9A20C88-0CA8-45C7-9C4C-DFD18DDB87AD}">
      <dgm:prSet phldrT="[Text]"/>
      <dgm:spPr/>
      <dgm:t>
        <a:bodyPr/>
        <a:lstStyle/>
        <a:p>
          <a:pPr rtl="1"/>
          <a:r>
            <a:rPr lang="fa-IR" b="1" dirty="0">
              <a:cs typeface="B Mitra" pitchFamily="2" charset="-78"/>
            </a:rPr>
            <a:t>معلمان با دانش‌آموزان</a:t>
          </a:r>
          <a:endParaRPr lang="en-US" dirty="0"/>
        </a:p>
      </dgm:t>
    </dgm:pt>
    <dgm:pt modelId="{6F542769-25BC-408C-992B-1C1087AD044B}" type="parTrans" cxnId="{EE5E0F9C-DABC-49F3-A9EF-3572FCBFE9B6}">
      <dgm:prSet/>
      <dgm:spPr/>
      <dgm:t>
        <a:bodyPr/>
        <a:lstStyle/>
        <a:p>
          <a:endParaRPr lang="en-US"/>
        </a:p>
      </dgm:t>
    </dgm:pt>
    <dgm:pt modelId="{794D97C8-62A9-4D3E-BDD4-3750ECF53AA5}" type="sibTrans" cxnId="{EE5E0F9C-DABC-49F3-A9EF-3572FCBFE9B6}">
      <dgm:prSet/>
      <dgm:spPr/>
      <dgm:t>
        <a:bodyPr/>
        <a:lstStyle/>
        <a:p>
          <a:endParaRPr lang="en-US"/>
        </a:p>
      </dgm:t>
    </dgm:pt>
    <dgm:pt modelId="{91124D66-B3A6-4FCE-92F7-1E909D120C69}">
      <dgm:prSet phldrT="[Text]" custT="1"/>
      <dgm:spPr>
        <a:solidFill>
          <a:srgbClr val="FFFFCC"/>
        </a:solidFill>
      </dgm:spPr>
      <dgm:t>
        <a:bodyPr anchor="t"/>
        <a:lstStyle/>
        <a:p>
          <a:pPr marL="171450" indent="0" algn="l" rtl="1"/>
          <a:r>
            <a:rPr lang="fa-IR" sz="1600" dirty="0">
              <a:latin typeface="Calibri" pitchFamily="34" charset="0"/>
              <a:cs typeface="2  Titr" pitchFamily="2" charset="-78"/>
            </a:rPr>
            <a:t>تعامل با دانش آموز مشارکت با دانش‌آموز</a:t>
          </a:r>
          <a:endParaRPr lang="en-US" sz="1600" dirty="0">
            <a:latin typeface="Calibri" pitchFamily="34" charset="0"/>
            <a:cs typeface="2  Titr" pitchFamily="2" charset="-78"/>
          </a:endParaRPr>
        </a:p>
      </dgm:t>
    </dgm:pt>
    <dgm:pt modelId="{9CCC4255-6FB0-4087-BABF-B82B96B062F5}" type="parTrans" cxnId="{6C4414AB-50CD-44C2-94A3-F15B2BE2057C}">
      <dgm:prSet/>
      <dgm:spPr/>
      <dgm:t>
        <a:bodyPr/>
        <a:lstStyle/>
        <a:p>
          <a:endParaRPr lang="en-US"/>
        </a:p>
      </dgm:t>
    </dgm:pt>
    <dgm:pt modelId="{560CB203-AEF7-4257-ACA3-15E8599AEDE8}" type="sibTrans" cxnId="{6C4414AB-50CD-44C2-94A3-F15B2BE2057C}">
      <dgm:prSet/>
      <dgm:spPr/>
      <dgm:t>
        <a:bodyPr/>
        <a:lstStyle/>
        <a:p>
          <a:endParaRPr lang="en-US"/>
        </a:p>
      </dgm:t>
    </dgm:pt>
    <dgm:pt modelId="{8EFA7C4E-71BF-476D-95DE-E3A69D2E8C10}">
      <dgm:prSet custT="1"/>
      <dgm:spPr>
        <a:solidFill>
          <a:srgbClr val="FFFFCC"/>
        </a:solidFill>
      </dgm:spPr>
      <dgm:t>
        <a:bodyPr/>
        <a:lstStyle/>
        <a:p>
          <a:pPr marL="0" indent="0" algn="l" rtl="1">
            <a:tabLst/>
          </a:pPr>
          <a:r>
            <a:rPr lang="fa-IR" sz="1600" dirty="0">
              <a:latin typeface="Calibri" pitchFamily="34" charset="0"/>
              <a:cs typeface="2  Titr" pitchFamily="2" charset="-78"/>
            </a:rPr>
            <a:t>گفتگوی با والدین،</a:t>
          </a:r>
        </a:p>
      </dgm:t>
    </dgm:pt>
    <dgm:pt modelId="{9B62202B-79FD-47EA-BC9C-5566A52C9721}" type="parTrans" cxnId="{1757C3BE-907A-4101-AD1E-941807528E19}">
      <dgm:prSet/>
      <dgm:spPr/>
      <dgm:t>
        <a:bodyPr/>
        <a:lstStyle/>
        <a:p>
          <a:endParaRPr lang="en-US"/>
        </a:p>
      </dgm:t>
    </dgm:pt>
    <dgm:pt modelId="{16D546F2-8114-4BFF-90C5-8B175F14FBF4}" type="sibTrans" cxnId="{1757C3BE-907A-4101-AD1E-941807528E19}">
      <dgm:prSet/>
      <dgm:spPr/>
      <dgm:t>
        <a:bodyPr/>
        <a:lstStyle/>
        <a:p>
          <a:endParaRPr lang="en-US"/>
        </a:p>
      </dgm:t>
    </dgm:pt>
    <dgm:pt modelId="{E21EE216-5CB5-4C5B-B8A7-2E1EAE169C58}">
      <dgm:prSet custT="1"/>
      <dgm:spPr>
        <a:solidFill>
          <a:srgbClr val="FFFFCC"/>
        </a:solidFill>
      </dgm:spPr>
      <dgm:t>
        <a:bodyPr/>
        <a:lstStyle/>
        <a:p>
          <a:pPr marL="0" indent="0" algn="l" rtl="1">
            <a:tabLst/>
          </a:pPr>
          <a:r>
            <a:rPr lang="fa-IR" sz="1600" dirty="0">
              <a:latin typeface="Calibri" pitchFamily="34" charset="0"/>
              <a:cs typeface="2  Titr" pitchFamily="2" charset="-78"/>
            </a:rPr>
            <a:t>مسئولیت مشترک در  موردشاگردان</a:t>
          </a:r>
        </a:p>
      </dgm:t>
    </dgm:pt>
    <dgm:pt modelId="{4E3D2118-66AD-4066-BFB9-4B0520F70862}" type="parTrans" cxnId="{74F24C25-33BA-4779-9A30-2BB9D894BA1E}">
      <dgm:prSet/>
      <dgm:spPr/>
      <dgm:t>
        <a:bodyPr/>
        <a:lstStyle/>
        <a:p>
          <a:endParaRPr lang="en-US"/>
        </a:p>
      </dgm:t>
    </dgm:pt>
    <dgm:pt modelId="{032405E1-1AFA-496A-B927-5C8475D7AA4A}" type="sibTrans" cxnId="{74F24C25-33BA-4779-9A30-2BB9D894BA1E}">
      <dgm:prSet/>
      <dgm:spPr/>
      <dgm:t>
        <a:bodyPr/>
        <a:lstStyle/>
        <a:p>
          <a:endParaRPr lang="en-US"/>
        </a:p>
      </dgm:t>
    </dgm:pt>
    <dgm:pt modelId="{13C561A8-D6BC-468A-B46C-6F059C416E40}">
      <dgm:prSet custT="1"/>
      <dgm:spPr>
        <a:solidFill>
          <a:srgbClr val="FFFFCC"/>
        </a:solidFill>
      </dgm:spPr>
      <dgm:t>
        <a:bodyPr/>
        <a:lstStyle/>
        <a:p>
          <a:pPr marL="0" indent="0" algn="l" rtl="1">
            <a:tabLst/>
          </a:pPr>
          <a:r>
            <a:rPr lang="fa-IR" sz="1600" dirty="0">
              <a:latin typeface="Calibri" pitchFamily="34" charset="0"/>
              <a:cs typeface="2  Titr" pitchFamily="2" charset="-78"/>
            </a:rPr>
            <a:t>وحدت عمل با والدین</a:t>
          </a:r>
        </a:p>
      </dgm:t>
    </dgm:pt>
    <dgm:pt modelId="{DB09B553-F286-4D10-B302-004663AD1C66}" type="parTrans" cxnId="{4A7AFCBD-DCDD-43D4-ADF5-3E4C56000408}">
      <dgm:prSet/>
      <dgm:spPr/>
      <dgm:t>
        <a:bodyPr/>
        <a:lstStyle/>
        <a:p>
          <a:endParaRPr lang="en-US"/>
        </a:p>
      </dgm:t>
    </dgm:pt>
    <dgm:pt modelId="{5920C883-E365-4957-A937-517BF4BDA1FA}" type="sibTrans" cxnId="{4A7AFCBD-DCDD-43D4-ADF5-3E4C56000408}">
      <dgm:prSet/>
      <dgm:spPr/>
      <dgm:t>
        <a:bodyPr/>
        <a:lstStyle/>
        <a:p>
          <a:endParaRPr lang="en-US"/>
        </a:p>
      </dgm:t>
    </dgm:pt>
    <dgm:pt modelId="{16478DFD-C1E7-42D7-B268-34359C84DFB2}">
      <dgm:prSet custT="1"/>
      <dgm:spPr>
        <a:solidFill>
          <a:srgbClr val="FFFFCC"/>
        </a:solidFill>
      </dgm:spPr>
      <dgm:t>
        <a:bodyPr/>
        <a:lstStyle/>
        <a:p>
          <a:pPr rtl="1"/>
          <a:r>
            <a:rPr lang="fa-IR" sz="1600" dirty="0">
              <a:latin typeface="Calibri" pitchFamily="34" charset="0"/>
              <a:cs typeface="2  Titr" pitchFamily="2" charset="-78"/>
            </a:rPr>
            <a:t>خود - نوسازی</a:t>
          </a:r>
        </a:p>
      </dgm:t>
    </dgm:pt>
    <dgm:pt modelId="{3BA27A54-9582-4E5F-8D6D-D54D87383451}" type="parTrans" cxnId="{98ADB136-6D61-4015-A882-BA99908B8FF0}">
      <dgm:prSet/>
      <dgm:spPr/>
      <dgm:t>
        <a:bodyPr/>
        <a:lstStyle/>
        <a:p>
          <a:endParaRPr lang="en-US"/>
        </a:p>
      </dgm:t>
    </dgm:pt>
    <dgm:pt modelId="{216C3517-484C-460C-B5FA-F232B445EC52}" type="sibTrans" cxnId="{98ADB136-6D61-4015-A882-BA99908B8FF0}">
      <dgm:prSet/>
      <dgm:spPr/>
      <dgm:t>
        <a:bodyPr/>
        <a:lstStyle/>
        <a:p>
          <a:endParaRPr lang="en-US"/>
        </a:p>
      </dgm:t>
    </dgm:pt>
    <dgm:pt modelId="{59C6B07B-8923-4A10-B281-9328C6DE9346}">
      <dgm:prSet custT="1"/>
      <dgm:spPr>
        <a:solidFill>
          <a:srgbClr val="FFFFCC"/>
        </a:solidFill>
      </dgm:spPr>
      <dgm:t>
        <a:bodyPr/>
        <a:lstStyle/>
        <a:p>
          <a:pPr rtl="1"/>
          <a:r>
            <a:rPr lang="fa-IR" sz="1600" dirty="0">
              <a:latin typeface="Calibri" pitchFamily="34" charset="0"/>
              <a:cs typeface="2  Titr" pitchFamily="2" charset="-78"/>
            </a:rPr>
            <a:t>خود - ارزیابی</a:t>
          </a:r>
        </a:p>
      </dgm:t>
    </dgm:pt>
    <dgm:pt modelId="{2FF9FA57-70DE-4065-AF27-CFC54B409DE5}" type="parTrans" cxnId="{E582B0D1-B9FC-45F6-86F9-19D0841EB3F5}">
      <dgm:prSet/>
      <dgm:spPr/>
      <dgm:t>
        <a:bodyPr/>
        <a:lstStyle/>
        <a:p>
          <a:endParaRPr lang="en-US"/>
        </a:p>
      </dgm:t>
    </dgm:pt>
    <dgm:pt modelId="{52ADEE58-707F-4DA4-9063-7B5D3FF41C55}" type="sibTrans" cxnId="{E582B0D1-B9FC-45F6-86F9-19D0841EB3F5}">
      <dgm:prSet/>
      <dgm:spPr/>
      <dgm:t>
        <a:bodyPr/>
        <a:lstStyle/>
        <a:p>
          <a:endParaRPr lang="en-US"/>
        </a:p>
      </dgm:t>
    </dgm:pt>
    <dgm:pt modelId="{630845F0-BAF6-472F-AB6C-9AA3C1E4E894}">
      <dgm:prSet custT="1"/>
      <dgm:spPr>
        <a:solidFill>
          <a:srgbClr val="FFFFCC"/>
        </a:solidFill>
      </dgm:spPr>
      <dgm:t>
        <a:bodyPr/>
        <a:lstStyle/>
        <a:p>
          <a:pPr rtl="1"/>
          <a:r>
            <a:rPr lang="fa-IR" sz="1600" dirty="0">
              <a:latin typeface="Calibri" pitchFamily="34" charset="0"/>
              <a:cs typeface="2  Titr" pitchFamily="2" charset="-78"/>
            </a:rPr>
            <a:t>دانش خود - آموزی</a:t>
          </a:r>
        </a:p>
      </dgm:t>
    </dgm:pt>
    <dgm:pt modelId="{7AA50CB2-A7F4-4D1E-9721-8531837B7DD1}" type="parTrans" cxnId="{7A5F5C7C-B4F3-496E-8F28-95E8B5E6D6AF}">
      <dgm:prSet/>
      <dgm:spPr/>
      <dgm:t>
        <a:bodyPr/>
        <a:lstStyle/>
        <a:p>
          <a:endParaRPr lang="en-US"/>
        </a:p>
      </dgm:t>
    </dgm:pt>
    <dgm:pt modelId="{B144CCD3-8E83-4EB8-9415-44FB3A94B5F1}" type="sibTrans" cxnId="{7A5F5C7C-B4F3-496E-8F28-95E8B5E6D6AF}">
      <dgm:prSet/>
      <dgm:spPr/>
      <dgm:t>
        <a:bodyPr/>
        <a:lstStyle/>
        <a:p>
          <a:endParaRPr lang="en-US"/>
        </a:p>
      </dgm:t>
    </dgm:pt>
    <dgm:pt modelId="{D872FE27-0E4D-4FA0-B50B-9ACE4C6FD6DB}">
      <dgm:prSet custT="1"/>
      <dgm:spPr>
        <a:solidFill>
          <a:srgbClr val="FFFFCC"/>
        </a:solidFill>
      </dgm:spPr>
      <dgm:t>
        <a:bodyPr anchor="t"/>
        <a:lstStyle/>
        <a:p>
          <a:pPr marL="171450" indent="0" algn="l" rtl="1"/>
          <a:r>
            <a:rPr lang="fa-IR" sz="1600" dirty="0">
              <a:latin typeface="Calibri" pitchFamily="34" charset="0"/>
              <a:cs typeface="2  Titr" pitchFamily="2" charset="-78"/>
            </a:rPr>
            <a:t>رابطه با دانش‌آموز</a:t>
          </a:r>
        </a:p>
      </dgm:t>
    </dgm:pt>
    <dgm:pt modelId="{F59699D4-ADC5-4616-977D-3BF15DC14EA9}" type="parTrans" cxnId="{E16EA019-8D43-4907-8376-5267A506FDA3}">
      <dgm:prSet/>
      <dgm:spPr/>
      <dgm:t>
        <a:bodyPr/>
        <a:lstStyle/>
        <a:p>
          <a:endParaRPr lang="en-US"/>
        </a:p>
      </dgm:t>
    </dgm:pt>
    <dgm:pt modelId="{6770FC3F-A0C7-4B76-9DAA-965942D73A47}" type="sibTrans" cxnId="{E16EA019-8D43-4907-8376-5267A506FDA3}">
      <dgm:prSet/>
      <dgm:spPr/>
      <dgm:t>
        <a:bodyPr/>
        <a:lstStyle/>
        <a:p>
          <a:endParaRPr lang="en-US"/>
        </a:p>
      </dgm:t>
    </dgm:pt>
    <dgm:pt modelId="{5C68AC82-24F3-4A8A-8E54-B93468EE7876}">
      <dgm:prSet custT="1"/>
      <dgm:spPr/>
      <dgm:t>
        <a:bodyPr anchor="b"/>
        <a:lstStyle/>
        <a:p>
          <a:pPr algn="r"/>
          <a:r>
            <a:rPr lang="fa-IR" sz="1600" dirty="0">
              <a:latin typeface="Calibri" pitchFamily="34" charset="0"/>
              <a:cs typeface="2  Titr" pitchFamily="2" charset="-78"/>
            </a:rPr>
            <a:t>با تبادل تجربیات</a:t>
          </a:r>
          <a:endParaRPr lang="en-US" sz="1600" dirty="0">
            <a:latin typeface="Calibri" pitchFamily="34" charset="0"/>
            <a:cs typeface="2  Titr" pitchFamily="2" charset="-78"/>
          </a:endParaRPr>
        </a:p>
      </dgm:t>
    </dgm:pt>
    <dgm:pt modelId="{5F86BE73-C534-4898-8FC6-D47F977AA248}" type="parTrans" cxnId="{5CDC389B-5E2E-48A5-897E-D1D7BA3F0897}">
      <dgm:prSet/>
      <dgm:spPr/>
      <dgm:t>
        <a:bodyPr/>
        <a:lstStyle/>
        <a:p>
          <a:endParaRPr lang="en-US"/>
        </a:p>
      </dgm:t>
    </dgm:pt>
    <dgm:pt modelId="{027EDAF3-A165-4AF0-84F3-6324CA8AC282}" type="sibTrans" cxnId="{5CDC389B-5E2E-48A5-897E-D1D7BA3F0897}">
      <dgm:prSet/>
      <dgm:spPr/>
      <dgm:t>
        <a:bodyPr/>
        <a:lstStyle/>
        <a:p>
          <a:endParaRPr lang="en-US"/>
        </a:p>
      </dgm:t>
    </dgm:pt>
    <dgm:pt modelId="{A39A5E79-F127-4B7A-840A-E961AA35E298}">
      <dgm:prSet custT="1"/>
      <dgm:spPr/>
      <dgm:t>
        <a:bodyPr anchor="b"/>
        <a:lstStyle/>
        <a:p>
          <a:pPr algn="r"/>
          <a:r>
            <a:rPr lang="fa-IR" sz="1600" dirty="0">
              <a:latin typeface="Calibri" pitchFamily="34" charset="0"/>
              <a:cs typeface="2  Titr" pitchFamily="2" charset="-78"/>
            </a:rPr>
            <a:t>همکاری در طرح نقشه یادگیری از طریق</a:t>
          </a:r>
          <a:endParaRPr lang="en-US" sz="1600" dirty="0">
            <a:latin typeface="Calibri" pitchFamily="34" charset="0"/>
            <a:cs typeface="2  Titr" pitchFamily="2" charset="-78"/>
          </a:endParaRPr>
        </a:p>
      </dgm:t>
    </dgm:pt>
    <dgm:pt modelId="{472AD8EB-7812-4059-A4E3-142724A2B69C}" type="parTrans" cxnId="{DE169A1C-08CF-4516-9A9F-043E50B23C51}">
      <dgm:prSet/>
      <dgm:spPr/>
      <dgm:t>
        <a:bodyPr/>
        <a:lstStyle/>
        <a:p>
          <a:endParaRPr lang="en-US"/>
        </a:p>
      </dgm:t>
    </dgm:pt>
    <dgm:pt modelId="{DD1D92B0-A6E7-4563-8DF8-8DD2E2493B37}" type="sibTrans" cxnId="{DE169A1C-08CF-4516-9A9F-043E50B23C51}">
      <dgm:prSet/>
      <dgm:spPr/>
      <dgm:t>
        <a:bodyPr/>
        <a:lstStyle/>
        <a:p>
          <a:endParaRPr lang="en-US"/>
        </a:p>
      </dgm:t>
    </dgm:pt>
    <dgm:pt modelId="{1C35E16B-DAC8-4D28-9EC8-2FB9AB6E4FBA}">
      <dgm:prSet custT="1"/>
      <dgm:spPr/>
      <dgm:t>
        <a:bodyPr anchor="b"/>
        <a:lstStyle/>
        <a:p>
          <a:pPr algn="r"/>
          <a:r>
            <a:rPr lang="fa-IR" sz="1600" dirty="0">
              <a:latin typeface="Calibri" pitchFamily="34" charset="0"/>
              <a:cs typeface="2  Titr" pitchFamily="2" charset="-78"/>
            </a:rPr>
            <a:t>مشارکت ،دستیابی به گفتگوهای حرفه‌ای</a:t>
          </a:r>
          <a:endParaRPr lang="en-US" sz="1600" dirty="0">
            <a:latin typeface="Calibri" pitchFamily="34" charset="0"/>
            <a:cs typeface="2  Titr" pitchFamily="2" charset="-78"/>
          </a:endParaRPr>
        </a:p>
      </dgm:t>
    </dgm:pt>
    <dgm:pt modelId="{F67D3153-1B67-44EC-A28C-A24B6FBDC99C}" type="parTrans" cxnId="{F17874C4-E689-4DE5-AAB0-2B1D62BCC91D}">
      <dgm:prSet/>
      <dgm:spPr/>
      <dgm:t>
        <a:bodyPr/>
        <a:lstStyle/>
        <a:p>
          <a:endParaRPr lang="en-US"/>
        </a:p>
      </dgm:t>
    </dgm:pt>
    <dgm:pt modelId="{7B9B9FCE-5CE9-4719-92ED-680016494C7B}" type="sibTrans" cxnId="{F17874C4-E689-4DE5-AAB0-2B1D62BCC91D}">
      <dgm:prSet/>
      <dgm:spPr/>
      <dgm:t>
        <a:bodyPr/>
        <a:lstStyle/>
        <a:p>
          <a:endParaRPr lang="en-US"/>
        </a:p>
      </dgm:t>
    </dgm:pt>
    <dgm:pt modelId="{D21E51C4-7C9C-45F0-B1D8-BE5173839A9D}">
      <dgm:prSet custT="1"/>
      <dgm:spPr/>
      <dgm:t>
        <a:bodyPr anchor="b"/>
        <a:lstStyle/>
        <a:p>
          <a:pPr algn="r"/>
          <a:endParaRPr lang="en-US" sz="1600" dirty="0">
            <a:latin typeface="Calibri" pitchFamily="34" charset="0"/>
            <a:cs typeface="2  Titr" pitchFamily="2" charset="-78"/>
          </a:endParaRPr>
        </a:p>
      </dgm:t>
    </dgm:pt>
    <dgm:pt modelId="{F16F520F-495F-48C3-8C78-D87B1E2CFCF5}" type="parTrans" cxnId="{4496FFB3-844D-4146-9690-F5C3F6DD0604}">
      <dgm:prSet/>
      <dgm:spPr/>
      <dgm:t>
        <a:bodyPr/>
        <a:lstStyle/>
        <a:p>
          <a:endParaRPr lang="en-US"/>
        </a:p>
      </dgm:t>
    </dgm:pt>
    <dgm:pt modelId="{D4335FD7-530D-4F1E-BEC1-C3D1B3686EA9}" type="sibTrans" cxnId="{4496FFB3-844D-4146-9690-F5C3F6DD0604}">
      <dgm:prSet/>
      <dgm:spPr/>
      <dgm:t>
        <a:bodyPr/>
        <a:lstStyle/>
        <a:p>
          <a:endParaRPr lang="en-US"/>
        </a:p>
      </dgm:t>
    </dgm:pt>
    <dgm:pt modelId="{FF6B76EB-28DC-47E9-814C-3E129EDEEA89}">
      <dgm:prSet custT="1"/>
      <dgm:spPr>
        <a:solidFill>
          <a:srgbClr val="FFFFCC"/>
        </a:solidFill>
      </dgm:spPr>
      <dgm:t>
        <a:bodyPr anchor="t"/>
        <a:lstStyle/>
        <a:p>
          <a:pPr marL="0" indent="0" algn="l" rtl="1"/>
          <a:r>
            <a:rPr lang="fa-IR" sz="1600" dirty="0">
              <a:latin typeface="Calibri" pitchFamily="34" charset="0"/>
              <a:cs typeface="2  Titr" pitchFamily="2" charset="-78"/>
            </a:rPr>
            <a:t>همکاری در یاددهی و یادگیری</a:t>
          </a:r>
        </a:p>
      </dgm:t>
    </dgm:pt>
    <dgm:pt modelId="{3B2762AB-A4C3-484D-98E0-F7BF840F1045}" type="sibTrans" cxnId="{D6D022FD-008E-4C85-96BF-6E4D7FFAF556}">
      <dgm:prSet/>
      <dgm:spPr/>
      <dgm:t>
        <a:bodyPr/>
        <a:lstStyle/>
        <a:p>
          <a:endParaRPr lang="en-US"/>
        </a:p>
      </dgm:t>
    </dgm:pt>
    <dgm:pt modelId="{7CC66065-9346-4214-A848-B00FB1EAA16F}" type="parTrans" cxnId="{D6D022FD-008E-4C85-96BF-6E4D7FFAF556}">
      <dgm:prSet/>
      <dgm:spPr/>
      <dgm:t>
        <a:bodyPr/>
        <a:lstStyle/>
        <a:p>
          <a:endParaRPr lang="en-US"/>
        </a:p>
      </dgm:t>
    </dgm:pt>
    <dgm:pt modelId="{21806659-6DD6-4C88-80EE-43F9DB19F9C0}">
      <dgm:prSet custT="1"/>
      <dgm:spPr>
        <a:solidFill>
          <a:srgbClr val="FFFFCC"/>
        </a:solidFill>
      </dgm:spPr>
      <dgm:t>
        <a:bodyPr/>
        <a:lstStyle/>
        <a:p>
          <a:pPr marL="0" indent="0" algn="l" rtl="1">
            <a:tabLst/>
          </a:pPr>
          <a:r>
            <a:rPr lang="fa-IR" sz="1600" dirty="0">
              <a:latin typeface="Calibri" pitchFamily="34" charset="0"/>
              <a:cs typeface="2  Titr" pitchFamily="2" charset="-78"/>
            </a:rPr>
            <a:t> در طراحی برنامه</a:t>
          </a:r>
        </a:p>
      </dgm:t>
    </dgm:pt>
    <dgm:pt modelId="{A5BD26F0-C59B-4450-8A3D-9F18A8B71C8F}" type="parTrans" cxnId="{11415001-253F-4F91-87BA-8C60C8A60C32}">
      <dgm:prSet/>
      <dgm:spPr/>
      <dgm:t>
        <a:bodyPr/>
        <a:lstStyle/>
        <a:p>
          <a:endParaRPr lang="en-US"/>
        </a:p>
      </dgm:t>
    </dgm:pt>
    <dgm:pt modelId="{791D93BE-91EA-41C3-ABD1-CE7C96193142}" type="sibTrans" cxnId="{11415001-253F-4F91-87BA-8C60C8A60C32}">
      <dgm:prSet/>
      <dgm:spPr/>
      <dgm:t>
        <a:bodyPr/>
        <a:lstStyle/>
        <a:p>
          <a:endParaRPr lang="en-US"/>
        </a:p>
      </dgm:t>
    </dgm:pt>
    <dgm:pt modelId="{E099F329-C8A3-4AF0-B003-1F0EBABB5444}">
      <dgm:prSet custT="1"/>
      <dgm:spPr>
        <a:solidFill>
          <a:srgbClr val="FFFFCC"/>
        </a:solidFill>
      </dgm:spPr>
      <dgm:t>
        <a:bodyPr/>
        <a:lstStyle/>
        <a:p>
          <a:pPr marL="0" indent="0" algn="l" rtl="1">
            <a:tabLst/>
          </a:pPr>
          <a:r>
            <a:rPr lang="fa-IR" sz="1600" dirty="0">
              <a:latin typeface="Calibri" pitchFamily="34" charset="0"/>
              <a:cs typeface="2  Titr" pitchFamily="2" charset="-78"/>
            </a:rPr>
            <a:t> درس</a:t>
          </a:r>
        </a:p>
      </dgm:t>
    </dgm:pt>
    <dgm:pt modelId="{E75429A8-34DB-476E-ACE5-BAA37C2D330A}" type="parTrans" cxnId="{351C46A0-39A9-4B7B-A616-B84100F420C2}">
      <dgm:prSet/>
      <dgm:spPr/>
      <dgm:t>
        <a:bodyPr/>
        <a:lstStyle/>
        <a:p>
          <a:endParaRPr lang="en-US"/>
        </a:p>
      </dgm:t>
    </dgm:pt>
    <dgm:pt modelId="{B4049384-EF36-4F11-BD8E-7223A4F84832}" type="sibTrans" cxnId="{351C46A0-39A9-4B7B-A616-B84100F420C2}">
      <dgm:prSet/>
      <dgm:spPr/>
      <dgm:t>
        <a:bodyPr/>
        <a:lstStyle/>
        <a:p>
          <a:endParaRPr lang="en-US"/>
        </a:p>
      </dgm:t>
    </dgm:pt>
    <dgm:pt modelId="{E4B7731A-9F55-4FF7-87B0-6B6A6F54B0BD}" type="pres">
      <dgm:prSet presAssocID="{0FEE28F1-7DD2-4B78-ADAF-70C09FAA90C0}" presName="cycleMatrixDiagram" presStyleCnt="0">
        <dgm:presLayoutVars>
          <dgm:chMax val="1"/>
          <dgm:dir/>
          <dgm:animLvl val="lvl"/>
          <dgm:resizeHandles val="exact"/>
        </dgm:presLayoutVars>
      </dgm:prSet>
      <dgm:spPr/>
    </dgm:pt>
    <dgm:pt modelId="{8719375B-BA85-4C4C-94FE-6B6EB4BAF8C9}" type="pres">
      <dgm:prSet presAssocID="{0FEE28F1-7DD2-4B78-ADAF-70C09FAA90C0}" presName="children" presStyleCnt="0"/>
      <dgm:spPr/>
    </dgm:pt>
    <dgm:pt modelId="{6643B919-2ADA-47B0-9482-E4F46D317962}" type="pres">
      <dgm:prSet presAssocID="{0FEE28F1-7DD2-4B78-ADAF-70C09FAA90C0}" presName="child1group" presStyleCnt="0"/>
      <dgm:spPr/>
    </dgm:pt>
    <dgm:pt modelId="{40F08305-8583-4848-9D4D-1C86915A5630}" type="pres">
      <dgm:prSet presAssocID="{0FEE28F1-7DD2-4B78-ADAF-70C09FAA90C0}" presName="child1" presStyleLbl="bgAcc1" presStyleIdx="0" presStyleCnt="4" custScaleX="125686" custScaleY="151925" custLinFactNeighborX="-21353"/>
      <dgm:spPr/>
    </dgm:pt>
    <dgm:pt modelId="{BECD52CE-C179-457D-870A-2F4315EE2541}" type="pres">
      <dgm:prSet presAssocID="{0FEE28F1-7DD2-4B78-ADAF-70C09FAA90C0}" presName="child1Text" presStyleLbl="bgAcc1" presStyleIdx="0" presStyleCnt="4">
        <dgm:presLayoutVars>
          <dgm:bulletEnabled val="1"/>
        </dgm:presLayoutVars>
      </dgm:prSet>
      <dgm:spPr/>
    </dgm:pt>
    <dgm:pt modelId="{DBB360AD-6665-49BB-9913-649DE6524287}" type="pres">
      <dgm:prSet presAssocID="{0FEE28F1-7DD2-4B78-ADAF-70C09FAA90C0}" presName="child2group" presStyleCnt="0"/>
      <dgm:spPr/>
    </dgm:pt>
    <dgm:pt modelId="{DC4B4E30-C273-4957-907D-3CE65CEB7479}" type="pres">
      <dgm:prSet presAssocID="{0FEE28F1-7DD2-4B78-ADAF-70C09FAA90C0}" presName="child2" presStyleLbl="bgAcc1" presStyleIdx="1" presStyleCnt="4" custScaleX="133799" custScaleY="147550" custLinFactNeighborX="10997" custLinFactNeighborY="-14888"/>
      <dgm:spPr/>
    </dgm:pt>
    <dgm:pt modelId="{55EFDAD8-83C2-4163-BE21-AD0876382677}" type="pres">
      <dgm:prSet presAssocID="{0FEE28F1-7DD2-4B78-ADAF-70C09FAA90C0}" presName="child2Text" presStyleLbl="bgAcc1" presStyleIdx="1" presStyleCnt="4">
        <dgm:presLayoutVars>
          <dgm:bulletEnabled val="1"/>
        </dgm:presLayoutVars>
      </dgm:prSet>
      <dgm:spPr/>
    </dgm:pt>
    <dgm:pt modelId="{A98995F8-D9E3-45F9-A794-2E1923526047}" type="pres">
      <dgm:prSet presAssocID="{0FEE28F1-7DD2-4B78-ADAF-70C09FAA90C0}" presName="child3group" presStyleCnt="0"/>
      <dgm:spPr/>
    </dgm:pt>
    <dgm:pt modelId="{30654894-AA49-404F-98DD-FDA6DEAA73B8}" type="pres">
      <dgm:prSet presAssocID="{0FEE28F1-7DD2-4B78-ADAF-70C09FAA90C0}" presName="child3" presStyleLbl="bgAcc1" presStyleIdx="2" presStyleCnt="4" custScaleX="129051" custScaleY="145228" custLinFactNeighborX="5333" custLinFactNeighborY="-43342"/>
      <dgm:spPr/>
    </dgm:pt>
    <dgm:pt modelId="{71B165B4-DA1E-4C39-B769-F64945B92EDB}" type="pres">
      <dgm:prSet presAssocID="{0FEE28F1-7DD2-4B78-ADAF-70C09FAA90C0}" presName="child3Text" presStyleLbl="bgAcc1" presStyleIdx="2" presStyleCnt="4">
        <dgm:presLayoutVars>
          <dgm:bulletEnabled val="1"/>
        </dgm:presLayoutVars>
      </dgm:prSet>
      <dgm:spPr/>
    </dgm:pt>
    <dgm:pt modelId="{3E37A057-6FE5-4278-A67F-75B42C88E18F}" type="pres">
      <dgm:prSet presAssocID="{0FEE28F1-7DD2-4B78-ADAF-70C09FAA90C0}" presName="child4group" presStyleCnt="0"/>
      <dgm:spPr/>
    </dgm:pt>
    <dgm:pt modelId="{23AC9921-5372-4C63-8E1B-0297E174963C}" type="pres">
      <dgm:prSet presAssocID="{0FEE28F1-7DD2-4B78-ADAF-70C09FAA90C0}" presName="child4" presStyleLbl="bgAcc1" presStyleIdx="3" presStyleCnt="4" custScaleX="132917" custScaleY="151162" custLinFactNeighborX="-468" custLinFactNeighborY="-40009"/>
      <dgm:spPr/>
    </dgm:pt>
    <dgm:pt modelId="{E27FEC6F-04E3-4C34-972D-03EF281210BE}" type="pres">
      <dgm:prSet presAssocID="{0FEE28F1-7DD2-4B78-ADAF-70C09FAA90C0}" presName="child4Text" presStyleLbl="bgAcc1" presStyleIdx="3" presStyleCnt="4">
        <dgm:presLayoutVars>
          <dgm:bulletEnabled val="1"/>
        </dgm:presLayoutVars>
      </dgm:prSet>
      <dgm:spPr/>
    </dgm:pt>
    <dgm:pt modelId="{C0F95FA8-D7F7-42A8-908A-D80EA259B330}" type="pres">
      <dgm:prSet presAssocID="{0FEE28F1-7DD2-4B78-ADAF-70C09FAA90C0}" presName="childPlaceholder" presStyleCnt="0"/>
      <dgm:spPr/>
    </dgm:pt>
    <dgm:pt modelId="{24546EF5-5FFD-481A-82EB-5F40CDD71814}" type="pres">
      <dgm:prSet presAssocID="{0FEE28F1-7DD2-4B78-ADAF-70C09FAA90C0}" presName="circle" presStyleCnt="0"/>
      <dgm:spPr/>
    </dgm:pt>
    <dgm:pt modelId="{9129D696-347B-457A-8518-6B288FEF8816}" type="pres">
      <dgm:prSet presAssocID="{0FEE28F1-7DD2-4B78-ADAF-70C09FAA90C0}" presName="quadrant1" presStyleLbl="node1" presStyleIdx="0" presStyleCnt="4" custLinFactNeighborY="-18846">
        <dgm:presLayoutVars>
          <dgm:chMax val="1"/>
          <dgm:bulletEnabled val="1"/>
        </dgm:presLayoutVars>
      </dgm:prSet>
      <dgm:spPr/>
    </dgm:pt>
    <dgm:pt modelId="{D6D38E65-E5A9-41A7-8448-5453D30A3458}" type="pres">
      <dgm:prSet presAssocID="{0FEE28F1-7DD2-4B78-ADAF-70C09FAA90C0}" presName="quadrant2" presStyleLbl="node1" presStyleIdx="1" presStyleCnt="4" custLinFactNeighborY="-20663">
        <dgm:presLayoutVars>
          <dgm:chMax val="1"/>
          <dgm:bulletEnabled val="1"/>
        </dgm:presLayoutVars>
      </dgm:prSet>
      <dgm:spPr/>
    </dgm:pt>
    <dgm:pt modelId="{2EE9B5A2-CD16-4948-A08A-C824D6D1F1A3}" type="pres">
      <dgm:prSet presAssocID="{0FEE28F1-7DD2-4B78-ADAF-70C09FAA90C0}" presName="quadrant3" presStyleLbl="node1" presStyleIdx="2" presStyleCnt="4" custLinFactNeighborX="2153" custLinFactNeighborY="-11422">
        <dgm:presLayoutVars>
          <dgm:chMax val="1"/>
          <dgm:bulletEnabled val="1"/>
        </dgm:presLayoutVars>
      </dgm:prSet>
      <dgm:spPr/>
    </dgm:pt>
    <dgm:pt modelId="{62F163CE-EDA8-4A0F-9A57-53250F50B3EE}" type="pres">
      <dgm:prSet presAssocID="{0FEE28F1-7DD2-4B78-ADAF-70C09FAA90C0}" presName="quadrant4" presStyleLbl="node1" presStyleIdx="3" presStyleCnt="4" custLinFactNeighborX="-987" custLinFactNeighborY="-10486">
        <dgm:presLayoutVars>
          <dgm:chMax val="1"/>
          <dgm:bulletEnabled val="1"/>
        </dgm:presLayoutVars>
      </dgm:prSet>
      <dgm:spPr/>
    </dgm:pt>
    <dgm:pt modelId="{699B7898-B348-45DA-A71E-229A11BBC475}" type="pres">
      <dgm:prSet presAssocID="{0FEE28F1-7DD2-4B78-ADAF-70C09FAA90C0}" presName="quadrantPlaceholder" presStyleCnt="0"/>
      <dgm:spPr/>
    </dgm:pt>
    <dgm:pt modelId="{7CAA9EBD-F476-49AB-9AB6-61328CC0D93E}" type="pres">
      <dgm:prSet presAssocID="{0FEE28F1-7DD2-4B78-ADAF-70C09FAA90C0}" presName="center1" presStyleLbl="fgShp" presStyleIdx="0" presStyleCnt="2" custLinFactNeighborY="-78223"/>
      <dgm:spPr/>
    </dgm:pt>
    <dgm:pt modelId="{ABC07A05-9EA1-40A2-A521-D33BA35F8086}" type="pres">
      <dgm:prSet presAssocID="{0FEE28F1-7DD2-4B78-ADAF-70C09FAA90C0}" presName="center2" presStyleLbl="fgShp" presStyleIdx="1" presStyleCnt="2" custLinFactNeighborY="-32766"/>
      <dgm:spPr/>
    </dgm:pt>
  </dgm:ptLst>
  <dgm:cxnLst>
    <dgm:cxn modelId="{A2703400-A6D8-4B2E-8888-B81855F56BCC}" type="presOf" srcId="{5C68AC82-24F3-4A8A-8E54-B93468EE7876}" destId="{71B165B4-DA1E-4C39-B769-F64945B92EDB}" srcOrd="1" destOrd="1" presId="urn:microsoft.com/office/officeart/2005/8/layout/cycle4"/>
    <dgm:cxn modelId="{11415001-253F-4F91-87BA-8C60C8A60C32}" srcId="{7BC72385-7BAB-4535-BB1C-8518E67FFC0E}" destId="{21806659-6DD6-4C88-80EE-43F9DB19F9C0}" srcOrd="4" destOrd="0" parTransId="{A5BD26F0-C59B-4450-8A3D-9F18A8B71C8F}" sibTransId="{791D93BE-91EA-41C3-ABD1-CE7C96193142}"/>
    <dgm:cxn modelId="{9E259105-E062-4AF0-B251-4E3A95189C4E}" type="presOf" srcId="{E099F329-C8A3-4AF0-B003-1F0EBABB5444}" destId="{BECD52CE-C179-457D-870A-2F4315EE2541}" srcOrd="1" destOrd="5" presId="urn:microsoft.com/office/officeart/2005/8/layout/cycle4"/>
    <dgm:cxn modelId="{AC50CE07-2704-4CDB-B708-B0E75A4E0124}" type="presOf" srcId="{711D6729-B39F-43EA-B496-B2068A965D63}" destId="{30654894-AA49-404F-98DD-FDA6DEAA73B8}" srcOrd="0" destOrd="0" presId="urn:microsoft.com/office/officeart/2005/8/layout/cycle4"/>
    <dgm:cxn modelId="{7C161514-9058-47D9-8BFA-79E8B5C7EFAF}" type="presOf" srcId="{BEC96D57-E8DF-4DF3-9333-69C026B3034B}" destId="{2EE9B5A2-CD16-4948-A08A-C824D6D1F1A3}" srcOrd="0" destOrd="0" presId="urn:microsoft.com/office/officeart/2005/8/layout/cycle4"/>
    <dgm:cxn modelId="{F0AE9614-CBB1-4BEB-BDFE-75179B8FDE27}" type="presOf" srcId="{FF6B76EB-28DC-47E9-814C-3E129EDEEA89}" destId="{23AC9921-5372-4C63-8E1B-0297E174963C}" srcOrd="0" destOrd="2" presId="urn:microsoft.com/office/officeart/2005/8/layout/cycle4"/>
    <dgm:cxn modelId="{E16EA019-8D43-4907-8376-5267A506FDA3}" srcId="{E9A20C88-0CA8-45C7-9C4C-DFD18DDB87AD}" destId="{D872FE27-0E4D-4FA0-B50B-9ACE4C6FD6DB}" srcOrd="1" destOrd="0" parTransId="{F59699D4-ADC5-4616-977D-3BF15DC14EA9}" sibTransId="{6770FC3F-A0C7-4B76-9DAA-965942D73A47}"/>
    <dgm:cxn modelId="{962F741B-8DEB-413D-896A-74B01C536E98}" type="presOf" srcId="{E099F329-C8A3-4AF0-B003-1F0EBABB5444}" destId="{40F08305-8583-4848-9D4D-1C86915A5630}" srcOrd="0" destOrd="5" presId="urn:microsoft.com/office/officeart/2005/8/layout/cycle4"/>
    <dgm:cxn modelId="{DE169A1C-08CF-4516-9A9F-043E50B23C51}" srcId="{BEC96D57-E8DF-4DF3-9333-69C026B3034B}" destId="{A39A5E79-F127-4B7A-840A-E961AA35E298}" srcOrd="2" destOrd="0" parTransId="{472AD8EB-7812-4059-A4E3-142724A2B69C}" sibTransId="{DD1D92B0-A6E7-4563-8DF8-8DD2E2493B37}"/>
    <dgm:cxn modelId="{BEB11B25-192D-4A3F-B0E2-71B1A04FF14B}" type="presOf" srcId="{1C35E16B-DAC8-4D28-9EC8-2FB9AB6E4FBA}" destId="{30654894-AA49-404F-98DD-FDA6DEAA73B8}" srcOrd="0" destOrd="3" presId="urn:microsoft.com/office/officeart/2005/8/layout/cycle4"/>
    <dgm:cxn modelId="{74F24C25-33BA-4779-9A30-2BB9D894BA1E}" srcId="{7BC72385-7BAB-4535-BB1C-8518E67FFC0E}" destId="{E21EE216-5CB5-4C5B-B8A7-2E1EAE169C58}" srcOrd="2" destOrd="0" parTransId="{4E3D2118-66AD-4066-BFB9-4B0520F70862}" sibTransId="{032405E1-1AFA-496A-B927-5C8475D7AA4A}"/>
    <dgm:cxn modelId="{923BE525-456E-439C-A5B0-1B8814A4035A}" type="presOf" srcId="{FF6B76EB-28DC-47E9-814C-3E129EDEEA89}" destId="{E27FEC6F-04E3-4C34-972D-03EF281210BE}" srcOrd="1" destOrd="2" presId="urn:microsoft.com/office/officeart/2005/8/layout/cycle4"/>
    <dgm:cxn modelId="{98ADB136-6D61-4015-A882-BA99908B8FF0}" srcId="{0F80245C-B894-444A-9F3F-AE20F2E29B63}" destId="{16478DFD-C1E7-42D7-B268-34359C84DFB2}" srcOrd="1" destOrd="0" parTransId="{3BA27A54-9582-4E5F-8D6D-D54D87383451}" sibTransId="{216C3517-484C-460C-B5FA-F232B445EC52}"/>
    <dgm:cxn modelId="{77443144-823C-4450-926D-4FE4BD28A75C}" type="presOf" srcId="{13C561A8-D6BC-468A-B46C-6F059C416E40}" destId="{BECD52CE-C179-457D-870A-2F4315EE2541}" srcOrd="1" destOrd="3" presId="urn:microsoft.com/office/officeart/2005/8/layout/cycle4"/>
    <dgm:cxn modelId="{739F8C45-C121-4C7B-9220-77B0469A299C}" type="presOf" srcId="{59C6B07B-8923-4A10-B281-9328C6DE9346}" destId="{55EFDAD8-83C2-4163-BE21-AD0876382677}" srcOrd="1" destOrd="2" presId="urn:microsoft.com/office/officeart/2005/8/layout/cycle4"/>
    <dgm:cxn modelId="{CE7EBD47-6723-4B61-A856-F3A4C4B19DCE}" type="presOf" srcId="{E9A20C88-0CA8-45C7-9C4C-DFD18DDB87AD}" destId="{62F163CE-EDA8-4A0F-9A57-53250F50B3EE}" srcOrd="0" destOrd="0" presId="urn:microsoft.com/office/officeart/2005/8/layout/cycle4"/>
    <dgm:cxn modelId="{19ADE273-3071-4FD1-9795-C9D195D89151}" type="presOf" srcId="{1C35E16B-DAC8-4D28-9EC8-2FB9AB6E4FBA}" destId="{71B165B4-DA1E-4C39-B769-F64945B92EDB}" srcOrd="1" destOrd="3" presId="urn:microsoft.com/office/officeart/2005/8/layout/cycle4"/>
    <dgm:cxn modelId="{77ED9054-DD0F-4746-A84C-EF121016BA10}" type="presOf" srcId="{0F80245C-B894-444A-9F3F-AE20F2E29B63}" destId="{D6D38E65-E5A9-41A7-8448-5453D30A3458}" srcOrd="0" destOrd="0" presId="urn:microsoft.com/office/officeart/2005/8/layout/cycle4"/>
    <dgm:cxn modelId="{1A288375-118A-4E92-87FE-21801B846549}" type="presOf" srcId="{D21E51C4-7C9C-45F0-B1D8-BE5173839A9D}" destId="{71B165B4-DA1E-4C39-B769-F64945B92EDB}" srcOrd="1" destOrd="4" presId="urn:microsoft.com/office/officeart/2005/8/layout/cycle4"/>
    <dgm:cxn modelId="{ABA86256-FEE9-4773-963B-100BAFA23334}" type="presOf" srcId="{630845F0-BAF6-472F-AB6C-9AA3C1E4E894}" destId="{DC4B4E30-C273-4957-907D-3CE65CEB7479}" srcOrd="0" destOrd="3" presId="urn:microsoft.com/office/officeart/2005/8/layout/cycle4"/>
    <dgm:cxn modelId="{F7564D78-871F-4907-AF50-85DCF33D0375}" type="presOf" srcId="{16478DFD-C1E7-42D7-B268-34359C84DFB2}" destId="{DC4B4E30-C273-4957-907D-3CE65CEB7479}" srcOrd="0" destOrd="1" presId="urn:microsoft.com/office/officeart/2005/8/layout/cycle4"/>
    <dgm:cxn modelId="{805BE258-0AE1-4EF2-BF80-F6A2E3B5826B}" type="presOf" srcId="{D21E51C4-7C9C-45F0-B1D8-BE5173839A9D}" destId="{30654894-AA49-404F-98DD-FDA6DEAA73B8}" srcOrd="0" destOrd="4" presId="urn:microsoft.com/office/officeart/2005/8/layout/cycle4"/>
    <dgm:cxn modelId="{780DFF79-3221-4CE6-9B4A-DD25DB3E86D8}" type="presOf" srcId="{21806659-6DD6-4C88-80EE-43F9DB19F9C0}" destId="{BECD52CE-C179-457D-870A-2F4315EE2541}" srcOrd="1" destOrd="4" presId="urn:microsoft.com/office/officeart/2005/8/layout/cycle4"/>
    <dgm:cxn modelId="{20CA075A-D3CF-4059-8A35-E74FDCF7CABF}" type="presOf" srcId="{7BC72385-7BAB-4535-BB1C-8518E67FFC0E}" destId="{9129D696-347B-457A-8518-6B288FEF8816}" srcOrd="0" destOrd="0" presId="urn:microsoft.com/office/officeart/2005/8/layout/cycle4"/>
    <dgm:cxn modelId="{7A5F5C7C-B4F3-496E-8F28-95E8B5E6D6AF}" srcId="{0F80245C-B894-444A-9F3F-AE20F2E29B63}" destId="{630845F0-BAF6-472F-AB6C-9AA3C1E4E894}" srcOrd="3" destOrd="0" parTransId="{7AA50CB2-A7F4-4D1E-9721-8531837B7DD1}" sibTransId="{B144CCD3-8E83-4EB8-9415-44FB3A94B5F1}"/>
    <dgm:cxn modelId="{32CB3580-7F20-4EF3-A6C1-B3D274D09E10}" type="presOf" srcId="{D872FE27-0E4D-4FA0-B50B-9ACE4C6FD6DB}" destId="{23AC9921-5372-4C63-8E1B-0297E174963C}" srcOrd="0" destOrd="1" presId="urn:microsoft.com/office/officeart/2005/8/layout/cycle4"/>
    <dgm:cxn modelId="{706D8D81-67C1-4144-8273-12069D516365}" type="presOf" srcId="{21806659-6DD6-4C88-80EE-43F9DB19F9C0}" destId="{40F08305-8583-4848-9D4D-1C86915A5630}" srcOrd="0" destOrd="4" presId="urn:microsoft.com/office/officeart/2005/8/layout/cycle4"/>
    <dgm:cxn modelId="{0F1FEE84-3992-43A8-873B-7969F20FD9BC}" type="presOf" srcId="{135A77E9-DA9B-4082-96A9-DDC3F61CDF2E}" destId="{40F08305-8583-4848-9D4D-1C86915A5630}" srcOrd="0" destOrd="0" presId="urn:microsoft.com/office/officeart/2005/8/layout/cycle4"/>
    <dgm:cxn modelId="{51BE518B-F065-4949-AD0F-340972099E29}" srcId="{0FEE28F1-7DD2-4B78-ADAF-70C09FAA90C0}" destId="{BEC96D57-E8DF-4DF3-9333-69C026B3034B}" srcOrd="2" destOrd="0" parTransId="{E7F3053E-EBD0-478D-9180-4245EE6D91A1}" sibTransId="{97D02069-0312-4558-BDEB-B694FAAEE6F8}"/>
    <dgm:cxn modelId="{3F345D91-3982-4579-B240-06D2FF460740}" type="presOf" srcId="{46DC1762-5786-4DEF-B8EF-79FD35BF596E}" destId="{DC4B4E30-C273-4957-907D-3CE65CEB7479}" srcOrd="0" destOrd="0" presId="urn:microsoft.com/office/officeart/2005/8/layout/cycle4"/>
    <dgm:cxn modelId="{3C9B339B-9E23-4B8A-95D2-59404D362A90}" srcId="{0FEE28F1-7DD2-4B78-ADAF-70C09FAA90C0}" destId="{7BC72385-7BAB-4535-BB1C-8518E67FFC0E}" srcOrd="0" destOrd="0" parTransId="{057BE565-C958-4C20-801B-A0C911AF0D5F}" sibTransId="{6F735F96-99D9-4588-89EE-8EBAAD7A31CA}"/>
    <dgm:cxn modelId="{5CDC389B-5E2E-48A5-897E-D1D7BA3F0897}" srcId="{BEC96D57-E8DF-4DF3-9333-69C026B3034B}" destId="{5C68AC82-24F3-4A8A-8E54-B93468EE7876}" srcOrd="1" destOrd="0" parTransId="{5F86BE73-C534-4898-8FC6-D47F977AA248}" sibTransId="{027EDAF3-A165-4AF0-84F3-6324CA8AC282}"/>
    <dgm:cxn modelId="{EE5E0F9C-DABC-49F3-A9EF-3572FCBFE9B6}" srcId="{0FEE28F1-7DD2-4B78-ADAF-70C09FAA90C0}" destId="{E9A20C88-0CA8-45C7-9C4C-DFD18DDB87AD}" srcOrd="3" destOrd="0" parTransId="{6F542769-25BC-408C-992B-1C1087AD044B}" sibTransId="{794D97C8-62A9-4D3E-BDD4-3750ECF53AA5}"/>
    <dgm:cxn modelId="{2EBEA59C-8FE9-46BF-BA62-D7119BB760BE}" type="presOf" srcId="{A39A5E79-F127-4B7A-840A-E961AA35E298}" destId="{71B165B4-DA1E-4C39-B769-F64945B92EDB}" srcOrd="1" destOrd="2" presId="urn:microsoft.com/office/officeart/2005/8/layout/cycle4"/>
    <dgm:cxn modelId="{0EA418A0-425D-40DF-911C-EC3222093BA6}" type="presOf" srcId="{91124D66-B3A6-4FCE-92F7-1E909D120C69}" destId="{E27FEC6F-04E3-4C34-972D-03EF281210BE}" srcOrd="1" destOrd="0" presId="urn:microsoft.com/office/officeart/2005/8/layout/cycle4"/>
    <dgm:cxn modelId="{351C46A0-39A9-4B7B-A616-B84100F420C2}" srcId="{7BC72385-7BAB-4535-BB1C-8518E67FFC0E}" destId="{E099F329-C8A3-4AF0-B003-1F0EBABB5444}" srcOrd="5" destOrd="0" parTransId="{E75429A8-34DB-476E-ACE5-BAA37C2D330A}" sibTransId="{B4049384-EF36-4F11-BD8E-7223A4F84832}"/>
    <dgm:cxn modelId="{267647A5-5505-4F61-A869-AAA3D7321DCE}" type="presOf" srcId="{135A77E9-DA9B-4082-96A9-DDC3F61CDF2E}" destId="{BECD52CE-C179-457D-870A-2F4315EE2541}" srcOrd="1" destOrd="0" presId="urn:microsoft.com/office/officeart/2005/8/layout/cycle4"/>
    <dgm:cxn modelId="{6C4414AB-50CD-44C2-94A3-F15B2BE2057C}" srcId="{E9A20C88-0CA8-45C7-9C4C-DFD18DDB87AD}" destId="{91124D66-B3A6-4FCE-92F7-1E909D120C69}" srcOrd="0" destOrd="0" parTransId="{9CCC4255-6FB0-4087-BABF-B82B96B062F5}" sibTransId="{560CB203-AEF7-4257-ACA3-15E8599AEDE8}"/>
    <dgm:cxn modelId="{8A7F37B0-DB24-4E63-A3CD-3B164C8217B2}" type="presOf" srcId="{E21EE216-5CB5-4C5B-B8A7-2E1EAE169C58}" destId="{BECD52CE-C179-457D-870A-2F4315EE2541}" srcOrd="1" destOrd="2" presId="urn:microsoft.com/office/officeart/2005/8/layout/cycle4"/>
    <dgm:cxn modelId="{C2DC1EB2-DC79-4B50-9197-3A185EAC26C6}" type="presOf" srcId="{16478DFD-C1E7-42D7-B268-34359C84DFB2}" destId="{55EFDAD8-83C2-4163-BE21-AD0876382677}" srcOrd="1" destOrd="1" presId="urn:microsoft.com/office/officeart/2005/8/layout/cycle4"/>
    <dgm:cxn modelId="{AFB2FAB3-5211-4226-BF87-88457789C2D1}" srcId="{0FEE28F1-7DD2-4B78-ADAF-70C09FAA90C0}" destId="{0F80245C-B894-444A-9F3F-AE20F2E29B63}" srcOrd="1" destOrd="0" parTransId="{9DA62E37-457A-4033-809D-256E88764A8F}" sibTransId="{830DF726-19E3-487E-A087-68C517007940}"/>
    <dgm:cxn modelId="{4496FFB3-844D-4146-9690-F5C3F6DD0604}" srcId="{BEC96D57-E8DF-4DF3-9333-69C026B3034B}" destId="{D21E51C4-7C9C-45F0-B1D8-BE5173839A9D}" srcOrd="4" destOrd="0" parTransId="{F16F520F-495F-48C3-8C78-D87B1E2CFCF5}" sibTransId="{D4335FD7-530D-4F1E-BEC1-C3D1B3686EA9}"/>
    <dgm:cxn modelId="{98BD1AB8-3277-494E-BA83-5ADD3DCBB59C}" type="presOf" srcId="{8EFA7C4E-71BF-476D-95DE-E3A69D2E8C10}" destId="{40F08305-8583-4848-9D4D-1C86915A5630}" srcOrd="0" destOrd="1" presId="urn:microsoft.com/office/officeart/2005/8/layout/cycle4"/>
    <dgm:cxn modelId="{715E01B9-7D43-49B7-B52E-0D643F9E9AD9}" type="presOf" srcId="{0FEE28F1-7DD2-4B78-ADAF-70C09FAA90C0}" destId="{E4B7731A-9F55-4FF7-87B0-6B6A6F54B0BD}" srcOrd="0" destOrd="0" presId="urn:microsoft.com/office/officeart/2005/8/layout/cycle4"/>
    <dgm:cxn modelId="{4A7AFCBD-DCDD-43D4-ADF5-3E4C56000408}" srcId="{7BC72385-7BAB-4535-BB1C-8518E67FFC0E}" destId="{13C561A8-D6BC-468A-B46C-6F059C416E40}" srcOrd="3" destOrd="0" parTransId="{DB09B553-F286-4D10-B302-004663AD1C66}" sibTransId="{5920C883-E365-4957-A937-517BF4BDA1FA}"/>
    <dgm:cxn modelId="{1757C3BE-907A-4101-AD1E-941807528E19}" srcId="{7BC72385-7BAB-4535-BB1C-8518E67FFC0E}" destId="{8EFA7C4E-71BF-476D-95DE-E3A69D2E8C10}" srcOrd="1" destOrd="0" parTransId="{9B62202B-79FD-47EA-BC9C-5566A52C9721}" sibTransId="{16D546F2-8114-4BFF-90C5-8B175F14FBF4}"/>
    <dgm:cxn modelId="{F17874C4-E689-4DE5-AAB0-2B1D62BCC91D}" srcId="{BEC96D57-E8DF-4DF3-9333-69C026B3034B}" destId="{1C35E16B-DAC8-4D28-9EC8-2FB9AB6E4FBA}" srcOrd="3" destOrd="0" parTransId="{F67D3153-1B67-44EC-A28C-A24B6FBDC99C}" sibTransId="{7B9B9FCE-5CE9-4719-92ED-680016494C7B}"/>
    <dgm:cxn modelId="{344696C4-495A-48AD-A45A-71268A4D9857}" type="presOf" srcId="{59C6B07B-8923-4A10-B281-9328C6DE9346}" destId="{DC4B4E30-C273-4957-907D-3CE65CEB7479}" srcOrd="0" destOrd="2" presId="urn:microsoft.com/office/officeart/2005/8/layout/cycle4"/>
    <dgm:cxn modelId="{A55D97C7-742F-4563-A55B-FB32987659D3}" type="presOf" srcId="{5C68AC82-24F3-4A8A-8E54-B93468EE7876}" destId="{30654894-AA49-404F-98DD-FDA6DEAA73B8}" srcOrd="0" destOrd="1" presId="urn:microsoft.com/office/officeart/2005/8/layout/cycle4"/>
    <dgm:cxn modelId="{D5E6A2C9-CC4E-4787-B40A-2B1809FDD97F}" type="presOf" srcId="{13C561A8-D6BC-468A-B46C-6F059C416E40}" destId="{40F08305-8583-4848-9D4D-1C86915A5630}" srcOrd="0" destOrd="3" presId="urn:microsoft.com/office/officeart/2005/8/layout/cycle4"/>
    <dgm:cxn modelId="{0A6597CA-68AF-4CE4-91E3-C7057DE738F1}" type="presOf" srcId="{46DC1762-5786-4DEF-B8EF-79FD35BF596E}" destId="{55EFDAD8-83C2-4163-BE21-AD0876382677}" srcOrd="1" destOrd="0" presId="urn:microsoft.com/office/officeart/2005/8/layout/cycle4"/>
    <dgm:cxn modelId="{E582B0D1-B9FC-45F6-86F9-19D0841EB3F5}" srcId="{0F80245C-B894-444A-9F3F-AE20F2E29B63}" destId="{59C6B07B-8923-4A10-B281-9328C6DE9346}" srcOrd="2" destOrd="0" parTransId="{2FF9FA57-70DE-4065-AF27-CFC54B409DE5}" sibTransId="{52ADEE58-707F-4DA4-9063-7B5D3FF41C55}"/>
    <dgm:cxn modelId="{B9693DD3-3359-49AB-B438-4A6024222D3D}" type="presOf" srcId="{8EFA7C4E-71BF-476D-95DE-E3A69D2E8C10}" destId="{BECD52CE-C179-457D-870A-2F4315EE2541}" srcOrd="1" destOrd="1" presId="urn:microsoft.com/office/officeart/2005/8/layout/cycle4"/>
    <dgm:cxn modelId="{6B02B0D3-3A1E-4D57-AAFA-86D829B060E0}" type="presOf" srcId="{D872FE27-0E4D-4FA0-B50B-9ACE4C6FD6DB}" destId="{E27FEC6F-04E3-4C34-972D-03EF281210BE}" srcOrd="1" destOrd="1" presId="urn:microsoft.com/office/officeart/2005/8/layout/cycle4"/>
    <dgm:cxn modelId="{D11072D6-3945-4AB1-B889-F8540CFCB5AA}" type="presOf" srcId="{A39A5E79-F127-4B7A-840A-E961AA35E298}" destId="{30654894-AA49-404F-98DD-FDA6DEAA73B8}" srcOrd="0" destOrd="2" presId="urn:microsoft.com/office/officeart/2005/8/layout/cycle4"/>
    <dgm:cxn modelId="{33871AD9-6D63-4993-A76C-26BB54393BA3}" type="presOf" srcId="{E21EE216-5CB5-4C5B-B8A7-2E1EAE169C58}" destId="{40F08305-8583-4848-9D4D-1C86915A5630}" srcOrd="0" destOrd="2" presId="urn:microsoft.com/office/officeart/2005/8/layout/cycle4"/>
    <dgm:cxn modelId="{E41AFAD9-B7B4-45E7-8833-3575EF99EFDF}" srcId="{BEC96D57-E8DF-4DF3-9333-69C026B3034B}" destId="{711D6729-B39F-43EA-B496-B2068A965D63}" srcOrd="0" destOrd="0" parTransId="{60FBB957-FD1E-46C9-AE44-8FBB8A442649}" sibTransId="{8DD21CA6-FF1A-4B01-9F48-8A36979B7ECD}"/>
    <dgm:cxn modelId="{BB19EDE9-B6C1-4A0A-986D-6A38000B9C66}" type="presOf" srcId="{630845F0-BAF6-472F-AB6C-9AA3C1E4E894}" destId="{55EFDAD8-83C2-4163-BE21-AD0876382677}" srcOrd="1" destOrd="3" presId="urn:microsoft.com/office/officeart/2005/8/layout/cycle4"/>
    <dgm:cxn modelId="{3CFE94EA-E454-43AD-B255-823C1CDAE264}" srcId="{7BC72385-7BAB-4535-BB1C-8518E67FFC0E}" destId="{135A77E9-DA9B-4082-96A9-DDC3F61CDF2E}" srcOrd="0" destOrd="0" parTransId="{F5C44A22-3FF2-42AB-97C1-000961430120}" sibTransId="{88E9171B-5044-4FE8-982D-ED3F1F8FC408}"/>
    <dgm:cxn modelId="{4C5682EB-30A8-470F-8E6C-0D02CF595802}" srcId="{0F80245C-B894-444A-9F3F-AE20F2E29B63}" destId="{46DC1762-5786-4DEF-B8EF-79FD35BF596E}" srcOrd="0" destOrd="0" parTransId="{3ADC754A-B339-49E5-9E07-093C5F4CF4FE}" sibTransId="{3D403E79-3250-4619-BA8D-DADE406653D0}"/>
    <dgm:cxn modelId="{EC738FFB-9AD2-4609-8D7B-100DC95FA791}" type="presOf" srcId="{711D6729-B39F-43EA-B496-B2068A965D63}" destId="{71B165B4-DA1E-4C39-B769-F64945B92EDB}" srcOrd="1" destOrd="0" presId="urn:microsoft.com/office/officeart/2005/8/layout/cycle4"/>
    <dgm:cxn modelId="{D6D022FD-008E-4C85-96BF-6E4D7FFAF556}" srcId="{E9A20C88-0CA8-45C7-9C4C-DFD18DDB87AD}" destId="{FF6B76EB-28DC-47E9-814C-3E129EDEEA89}" srcOrd="2" destOrd="0" parTransId="{7CC66065-9346-4214-A848-B00FB1EAA16F}" sibTransId="{3B2762AB-A4C3-484D-98E0-F7BF840F1045}"/>
    <dgm:cxn modelId="{07A0B4FE-B6A6-4A47-A785-31759BEC5027}" type="presOf" srcId="{91124D66-B3A6-4FCE-92F7-1E909D120C69}" destId="{23AC9921-5372-4C63-8E1B-0297E174963C}" srcOrd="0" destOrd="0" presId="urn:microsoft.com/office/officeart/2005/8/layout/cycle4"/>
    <dgm:cxn modelId="{78EE0686-C1C5-4EC0-B036-B6520AD1F311}" type="presParOf" srcId="{E4B7731A-9F55-4FF7-87B0-6B6A6F54B0BD}" destId="{8719375B-BA85-4C4C-94FE-6B6EB4BAF8C9}" srcOrd="0" destOrd="0" presId="urn:microsoft.com/office/officeart/2005/8/layout/cycle4"/>
    <dgm:cxn modelId="{5FA79670-1198-4AE8-870B-64D4409BB27A}" type="presParOf" srcId="{8719375B-BA85-4C4C-94FE-6B6EB4BAF8C9}" destId="{6643B919-2ADA-47B0-9482-E4F46D317962}" srcOrd="0" destOrd="0" presId="urn:microsoft.com/office/officeart/2005/8/layout/cycle4"/>
    <dgm:cxn modelId="{52BC3941-F5DF-48A9-9F04-EBE3A3614EA5}" type="presParOf" srcId="{6643B919-2ADA-47B0-9482-E4F46D317962}" destId="{40F08305-8583-4848-9D4D-1C86915A5630}" srcOrd="0" destOrd="0" presId="urn:microsoft.com/office/officeart/2005/8/layout/cycle4"/>
    <dgm:cxn modelId="{AC4B2962-1334-4E59-AFC8-A8D4F9F4D10F}" type="presParOf" srcId="{6643B919-2ADA-47B0-9482-E4F46D317962}" destId="{BECD52CE-C179-457D-870A-2F4315EE2541}" srcOrd="1" destOrd="0" presId="urn:microsoft.com/office/officeart/2005/8/layout/cycle4"/>
    <dgm:cxn modelId="{EFA8629F-E9B5-49E9-AB4F-F4A6DCD79430}" type="presParOf" srcId="{8719375B-BA85-4C4C-94FE-6B6EB4BAF8C9}" destId="{DBB360AD-6665-49BB-9913-649DE6524287}" srcOrd="1" destOrd="0" presId="urn:microsoft.com/office/officeart/2005/8/layout/cycle4"/>
    <dgm:cxn modelId="{1A6C135E-2F6E-429E-937C-94F8FB47E467}" type="presParOf" srcId="{DBB360AD-6665-49BB-9913-649DE6524287}" destId="{DC4B4E30-C273-4957-907D-3CE65CEB7479}" srcOrd="0" destOrd="0" presId="urn:microsoft.com/office/officeart/2005/8/layout/cycle4"/>
    <dgm:cxn modelId="{36349E92-B002-42C0-88C3-5454A8E7B513}" type="presParOf" srcId="{DBB360AD-6665-49BB-9913-649DE6524287}" destId="{55EFDAD8-83C2-4163-BE21-AD0876382677}" srcOrd="1" destOrd="0" presId="urn:microsoft.com/office/officeart/2005/8/layout/cycle4"/>
    <dgm:cxn modelId="{2B49658B-1089-4772-8817-DB16F146C297}" type="presParOf" srcId="{8719375B-BA85-4C4C-94FE-6B6EB4BAF8C9}" destId="{A98995F8-D9E3-45F9-A794-2E1923526047}" srcOrd="2" destOrd="0" presId="urn:microsoft.com/office/officeart/2005/8/layout/cycle4"/>
    <dgm:cxn modelId="{B188364C-FBBD-4A98-BBEF-EC7ECE4CE53B}" type="presParOf" srcId="{A98995F8-D9E3-45F9-A794-2E1923526047}" destId="{30654894-AA49-404F-98DD-FDA6DEAA73B8}" srcOrd="0" destOrd="0" presId="urn:microsoft.com/office/officeart/2005/8/layout/cycle4"/>
    <dgm:cxn modelId="{14F0E702-84F9-4241-AE1C-003C3546DDD1}" type="presParOf" srcId="{A98995F8-D9E3-45F9-A794-2E1923526047}" destId="{71B165B4-DA1E-4C39-B769-F64945B92EDB}" srcOrd="1" destOrd="0" presId="urn:microsoft.com/office/officeart/2005/8/layout/cycle4"/>
    <dgm:cxn modelId="{B35CFE9A-6937-4C6E-8604-8691824C2149}" type="presParOf" srcId="{8719375B-BA85-4C4C-94FE-6B6EB4BAF8C9}" destId="{3E37A057-6FE5-4278-A67F-75B42C88E18F}" srcOrd="3" destOrd="0" presId="urn:microsoft.com/office/officeart/2005/8/layout/cycle4"/>
    <dgm:cxn modelId="{A8E6994D-E4AB-464C-9E31-4B0D9A868345}" type="presParOf" srcId="{3E37A057-6FE5-4278-A67F-75B42C88E18F}" destId="{23AC9921-5372-4C63-8E1B-0297E174963C}" srcOrd="0" destOrd="0" presId="urn:microsoft.com/office/officeart/2005/8/layout/cycle4"/>
    <dgm:cxn modelId="{74DBEC7A-9DD1-4A80-B3F4-FC0FACA8D063}" type="presParOf" srcId="{3E37A057-6FE5-4278-A67F-75B42C88E18F}" destId="{E27FEC6F-04E3-4C34-972D-03EF281210BE}" srcOrd="1" destOrd="0" presId="urn:microsoft.com/office/officeart/2005/8/layout/cycle4"/>
    <dgm:cxn modelId="{647F510A-AF59-481F-BF85-B5D2DAC77B71}" type="presParOf" srcId="{8719375B-BA85-4C4C-94FE-6B6EB4BAF8C9}" destId="{C0F95FA8-D7F7-42A8-908A-D80EA259B330}" srcOrd="4" destOrd="0" presId="urn:microsoft.com/office/officeart/2005/8/layout/cycle4"/>
    <dgm:cxn modelId="{6F28CE80-2307-4EBF-989E-9CCF3C2C7DBA}" type="presParOf" srcId="{E4B7731A-9F55-4FF7-87B0-6B6A6F54B0BD}" destId="{24546EF5-5FFD-481A-82EB-5F40CDD71814}" srcOrd="1" destOrd="0" presId="urn:microsoft.com/office/officeart/2005/8/layout/cycle4"/>
    <dgm:cxn modelId="{B21765AA-EBF3-427D-B4D9-D630A39782C5}" type="presParOf" srcId="{24546EF5-5FFD-481A-82EB-5F40CDD71814}" destId="{9129D696-347B-457A-8518-6B288FEF8816}" srcOrd="0" destOrd="0" presId="urn:microsoft.com/office/officeart/2005/8/layout/cycle4"/>
    <dgm:cxn modelId="{8C215F66-BD11-4BE6-9E95-B1BD89B04BA0}" type="presParOf" srcId="{24546EF5-5FFD-481A-82EB-5F40CDD71814}" destId="{D6D38E65-E5A9-41A7-8448-5453D30A3458}" srcOrd="1" destOrd="0" presId="urn:microsoft.com/office/officeart/2005/8/layout/cycle4"/>
    <dgm:cxn modelId="{073B6D42-2DBD-44FF-BA30-7936218FE50D}" type="presParOf" srcId="{24546EF5-5FFD-481A-82EB-5F40CDD71814}" destId="{2EE9B5A2-CD16-4948-A08A-C824D6D1F1A3}" srcOrd="2" destOrd="0" presId="urn:microsoft.com/office/officeart/2005/8/layout/cycle4"/>
    <dgm:cxn modelId="{67BE91A0-F67E-48B1-BC4D-D282422AC383}" type="presParOf" srcId="{24546EF5-5FFD-481A-82EB-5F40CDD71814}" destId="{62F163CE-EDA8-4A0F-9A57-53250F50B3EE}" srcOrd="3" destOrd="0" presId="urn:microsoft.com/office/officeart/2005/8/layout/cycle4"/>
    <dgm:cxn modelId="{34F850C7-B2A9-4DAF-A66D-7F9B98A33B9E}" type="presParOf" srcId="{24546EF5-5FFD-481A-82EB-5F40CDD71814}" destId="{699B7898-B348-45DA-A71E-229A11BBC475}" srcOrd="4" destOrd="0" presId="urn:microsoft.com/office/officeart/2005/8/layout/cycle4"/>
    <dgm:cxn modelId="{2F2CA77F-BADD-4D1F-8C61-C28A4D51DF91}" type="presParOf" srcId="{E4B7731A-9F55-4FF7-87B0-6B6A6F54B0BD}" destId="{7CAA9EBD-F476-49AB-9AB6-61328CC0D93E}" srcOrd="2" destOrd="0" presId="urn:microsoft.com/office/officeart/2005/8/layout/cycle4"/>
    <dgm:cxn modelId="{B686F104-B3B8-4BEC-99E4-136DCF0561AC}" type="presParOf" srcId="{E4B7731A-9F55-4FF7-87B0-6B6A6F54B0BD}" destId="{ABC07A05-9EA1-40A2-A521-D33BA35F8086}" srcOrd="3" destOrd="0" presId="urn:microsoft.com/office/officeart/2005/8/layout/cycle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B40BB3-6612-42CE-9382-3931F3E10CBE}">
      <dsp:nvSpPr>
        <dsp:cNvPr id="0" name=""/>
        <dsp:cNvSpPr/>
      </dsp:nvSpPr>
      <dsp:spPr>
        <a:xfrm>
          <a:off x="573247" y="0"/>
          <a:ext cx="4963076" cy="4963076"/>
        </a:xfrm>
        <a:prstGeom prst="triangle">
          <a:avLst/>
        </a:prstGeom>
        <a:solidFill>
          <a:schemeClr val="accent1">
            <a:hueOff val="0"/>
            <a:satOff val="0"/>
            <a:lumOff val="0"/>
            <a:alphaOff val="0"/>
          </a:schemeClr>
        </a:solidFill>
        <a:ln w="38100"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sp>
    <dsp:sp modelId="{BAB293E7-EADD-456D-A6CB-3EFBD9E4E69F}">
      <dsp:nvSpPr>
        <dsp:cNvPr id="0" name=""/>
        <dsp:cNvSpPr/>
      </dsp:nvSpPr>
      <dsp:spPr>
        <a:xfrm>
          <a:off x="2783704" y="695875"/>
          <a:ext cx="3768160" cy="3528436"/>
        </a:xfrm>
        <a:prstGeom prst="roundRect">
          <a:avLst/>
        </a:prstGeom>
        <a:solidFill>
          <a:schemeClr val="lt1">
            <a:alpha val="90000"/>
            <a:hueOff val="0"/>
            <a:satOff val="0"/>
            <a:lumOff val="0"/>
            <a:alphaOff val="0"/>
          </a:schemeClr>
        </a:solidFill>
        <a:ln w="28575" cap="rnd" cmpd="sng" algn="ctr">
          <a:solidFill>
            <a:schemeClr val="tx2">
              <a:lumMod val="1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2410" tIns="232410" rIns="232410" bIns="232410" numCol="1" spcCol="1270" anchor="ctr" anchorCtr="0">
          <a:noAutofit/>
        </a:bodyPr>
        <a:lstStyle/>
        <a:p>
          <a:pPr marL="0" lvl="0" indent="0" algn="ctr" defTabSz="2711450" rtl="1">
            <a:lnSpc>
              <a:spcPct val="90000"/>
            </a:lnSpc>
            <a:spcBef>
              <a:spcPct val="0"/>
            </a:spcBef>
            <a:spcAft>
              <a:spcPct val="35000"/>
            </a:spcAft>
            <a:buNone/>
          </a:pPr>
          <a:r>
            <a:rPr lang="fa-IR" sz="6100" kern="1200" dirty="0">
              <a:solidFill>
                <a:srgbClr val="FF0000"/>
              </a:solidFill>
              <a:effectLst>
                <a:outerShdw blurRad="38100" dist="38100" dir="2700000" algn="tl">
                  <a:srgbClr val="000000">
                    <a:alpha val="43137"/>
                  </a:srgbClr>
                </a:outerShdw>
              </a:effectLst>
              <a:latin typeface="IranNastaliq" pitchFamily="18" charset="0"/>
              <a:cs typeface="IranNastaliq" pitchFamily="18" charset="0"/>
            </a:rPr>
            <a:t>چگونه پژوهش را به سطح مدرسه ببریم؟</a:t>
          </a:r>
          <a:endParaRPr lang="en-US" sz="6100" kern="1200" dirty="0">
            <a:solidFill>
              <a:srgbClr val="FF0000"/>
            </a:solidFill>
            <a:effectLst>
              <a:outerShdw blurRad="38100" dist="38100" dir="2700000" algn="tl">
                <a:srgbClr val="000000">
                  <a:alpha val="43137"/>
                </a:srgbClr>
              </a:outerShdw>
            </a:effectLst>
            <a:latin typeface="IranNastaliq" pitchFamily="18" charset="0"/>
            <a:cs typeface="IranNastaliq" pitchFamily="18" charset="0"/>
          </a:endParaRPr>
        </a:p>
      </dsp:txBody>
      <dsp:txXfrm>
        <a:off x="2955948" y="868119"/>
        <a:ext cx="3423672" cy="31839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29A596-AB61-4020-9F86-E86EA28B7DD8}">
      <dsp:nvSpPr>
        <dsp:cNvPr id="0" name=""/>
        <dsp:cNvSpPr/>
      </dsp:nvSpPr>
      <dsp:spPr>
        <a:xfrm>
          <a:off x="3013848" y="1643317"/>
          <a:ext cx="1901433" cy="1598066"/>
        </a:xfrm>
        <a:prstGeom prst="ellipse">
          <a:avLst/>
        </a:prstGeom>
        <a:solidFill>
          <a:schemeClr val="accent6">
            <a:lumMod val="60000"/>
            <a:lumOff val="40000"/>
          </a:schemeClr>
        </a:solidFill>
        <a:ln w="38100" cap="rnd" cmpd="sng" algn="ctr">
          <a:solidFill>
            <a:srgbClr val="02E8EE"/>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fa-IR" sz="1800" b="0" kern="1200" dirty="0">
              <a:solidFill>
                <a:sysClr val="windowText" lastClr="000000"/>
              </a:solidFill>
              <a:cs typeface="B Titr" pitchFamily="2" charset="-78"/>
            </a:rPr>
            <a:t>پژوهش‌های مرتبط بامدرسه </a:t>
          </a:r>
          <a:endParaRPr lang="en-US" sz="1800" b="0" kern="1200" dirty="0">
            <a:cs typeface="B Titr" pitchFamily="2" charset="-78"/>
          </a:endParaRPr>
        </a:p>
      </dsp:txBody>
      <dsp:txXfrm>
        <a:off x="3292306" y="1877348"/>
        <a:ext cx="1344517" cy="1130004"/>
      </dsp:txXfrm>
    </dsp:sp>
    <dsp:sp modelId="{EE76916D-5188-4353-B0B1-4C2610464234}">
      <dsp:nvSpPr>
        <dsp:cNvPr id="0" name=""/>
        <dsp:cNvSpPr/>
      </dsp:nvSpPr>
      <dsp:spPr>
        <a:xfrm rot="16034772">
          <a:off x="3793686" y="1200204"/>
          <a:ext cx="243539" cy="4423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dirty="0"/>
        </a:p>
      </dsp:txBody>
      <dsp:txXfrm rot="10800000">
        <a:off x="3831972" y="1325157"/>
        <a:ext cx="170477" cy="265392"/>
      </dsp:txXfrm>
    </dsp:sp>
    <dsp:sp modelId="{270AE007-1E9A-46F9-B227-06E137E1CDE5}">
      <dsp:nvSpPr>
        <dsp:cNvPr id="0" name=""/>
        <dsp:cNvSpPr/>
      </dsp:nvSpPr>
      <dsp:spPr>
        <a:xfrm>
          <a:off x="2934062" y="52547"/>
          <a:ext cx="1885588" cy="1132679"/>
        </a:xfrm>
        <a:prstGeom prst="ellipse">
          <a:avLst/>
        </a:prstGeom>
        <a:solidFill>
          <a:srgbClr val="92D050"/>
        </a:solidFill>
        <a:ln w="2857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ct val="35000"/>
            </a:spcAft>
            <a:buNone/>
          </a:pPr>
          <a:endParaRPr lang="en-US" sz="1800" b="1" kern="1200" dirty="0">
            <a:solidFill>
              <a:sysClr val="windowText" lastClr="000000"/>
            </a:solidFill>
            <a:cs typeface="B Titr" pitchFamily="2" charset="-78"/>
          </a:endParaRPr>
        </a:p>
      </dsp:txBody>
      <dsp:txXfrm>
        <a:off x="3210200" y="218424"/>
        <a:ext cx="1333312" cy="800925"/>
      </dsp:txXfrm>
    </dsp:sp>
    <dsp:sp modelId="{2ECD22C4-1B9F-4028-8389-E0F791FB4F7A}">
      <dsp:nvSpPr>
        <dsp:cNvPr id="0" name=""/>
        <dsp:cNvSpPr/>
      </dsp:nvSpPr>
      <dsp:spPr>
        <a:xfrm>
          <a:off x="5038648" y="2221189"/>
          <a:ext cx="297200" cy="4423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dirty="0"/>
        </a:p>
      </dsp:txBody>
      <dsp:txXfrm>
        <a:off x="5038648" y="2309653"/>
        <a:ext cx="208040" cy="265392"/>
      </dsp:txXfrm>
    </dsp:sp>
    <dsp:sp modelId="{F200415D-72FB-4D0E-A98F-D9E2250A196B}">
      <dsp:nvSpPr>
        <dsp:cNvPr id="0" name=""/>
        <dsp:cNvSpPr/>
      </dsp:nvSpPr>
      <dsp:spPr>
        <a:xfrm>
          <a:off x="5476037" y="1643317"/>
          <a:ext cx="2524962" cy="1598066"/>
        </a:xfrm>
        <a:prstGeom prst="ellipse">
          <a:avLst/>
        </a:prstGeom>
        <a:solidFill>
          <a:srgbClr val="92D050"/>
        </a:solidFill>
        <a:ln w="2857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ts val="0"/>
            </a:spcAft>
            <a:buNone/>
            <a:tabLst/>
          </a:pPr>
          <a:endParaRPr lang="en-US" sz="1800" b="1" kern="1200" dirty="0">
            <a:cs typeface="B Titr" pitchFamily="2" charset="-78"/>
          </a:endParaRPr>
        </a:p>
      </dsp:txBody>
      <dsp:txXfrm>
        <a:off x="5845809" y="1877348"/>
        <a:ext cx="1785418" cy="1130004"/>
      </dsp:txXfrm>
    </dsp:sp>
    <dsp:sp modelId="{D541BC08-C9AE-4814-9139-EB4958D6BA32}">
      <dsp:nvSpPr>
        <dsp:cNvPr id="0" name=""/>
        <dsp:cNvSpPr/>
      </dsp:nvSpPr>
      <dsp:spPr>
        <a:xfrm rot="5578661">
          <a:off x="3809417" y="3209103"/>
          <a:ext cx="207518" cy="4423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dirty="0"/>
        </a:p>
      </dsp:txBody>
      <dsp:txXfrm rot="10800000">
        <a:off x="3842161" y="3266482"/>
        <a:ext cx="145263" cy="265392"/>
      </dsp:txXfrm>
    </dsp:sp>
    <dsp:sp modelId="{0BE25345-844E-4890-A039-38149C7E10B8}">
      <dsp:nvSpPr>
        <dsp:cNvPr id="0" name=""/>
        <dsp:cNvSpPr/>
      </dsp:nvSpPr>
      <dsp:spPr>
        <a:xfrm>
          <a:off x="3010265" y="3631169"/>
          <a:ext cx="1718898" cy="1269278"/>
        </a:xfrm>
        <a:prstGeom prst="ellipse">
          <a:avLst/>
        </a:prstGeom>
        <a:solidFill>
          <a:srgbClr val="92D050"/>
        </a:solidFill>
        <a:ln w="2857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ct val="35000"/>
            </a:spcAft>
            <a:buNone/>
          </a:pPr>
          <a:endParaRPr lang="en-US" sz="1800" b="1" kern="1200" dirty="0">
            <a:solidFill>
              <a:sysClr val="windowText" lastClr="000000"/>
            </a:solidFill>
            <a:cs typeface="B Titr" pitchFamily="2" charset="-78"/>
          </a:endParaRPr>
        </a:p>
      </dsp:txBody>
      <dsp:txXfrm>
        <a:off x="3261992" y="3817050"/>
        <a:ext cx="1215444" cy="897516"/>
      </dsp:txXfrm>
    </dsp:sp>
    <dsp:sp modelId="{B1037EFA-5DD5-4535-B5A2-6E0C0B2CF040}">
      <dsp:nvSpPr>
        <dsp:cNvPr id="0" name=""/>
        <dsp:cNvSpPr/>
      </dsp:nvSpPr>
      <dsp:spPr>
        <a:xfrm rot="10800000">
          <a:off x="2590583" y="2221189"/>
          <a:ext cx="299107" cy="4423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dirty="0"/>
        </a:p>
      </dsp:txBody>
      <dsp:txXfrm rot="10800000">
        <a:off x="2680315" y="2309653"/>
        <a:ext cx="209375" cy="265392"/>
      </dsp:txXfrm>
    </dsp:sp>
    <dsp:sp modelId="{95D56678-2B95-413C-8866-80D195BC934A}">
      <dsp:nvSpPr>
        <dsp:cNvPr id="0" name=""/>
        <dsp:cNvSpPr/>
      </dsp:nvSpPr>
      <dsp:spPr>
        <a:xfrm>
          <a:off x="0" y="1643317"/>
          <a:ext cx="2449495" cy="1598066"/>
        </a:xfrm>
        <a:prstGeom prst="ellipse">
          <a:avLst/>
        </a:prstGeom>
        <a:solidFill>
          <a:srgbClr val="92D050"/>
        </a:solidFill>
        <a:ln w="2857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ts val="0"/>
            </a:spcAft>
            <a:buNone/>
          </a:pPr>
          <a:endParaRPr lang="en-US" sz="1800" b="1" kern="1200" dirty="0">
            <a:solidFill>
              <a:sysClr val="windowText" lastClr="000000"/>
            </a:solidFill>
            <a:cs typeface="B Titr" pitchFamily="2" charset="-78"/>
          </a:endParaRPr>
        </a:p>
      </dsp:txBody>
      <dsp:txXfrm>
        <a:off x="358720" y="1877348"/>
        <a:ext cx="1732055" cy="113000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3EDD23-BE6E-4494-801A-35D4F9E121B0}">
      <dsp:nvSpPr>
        <dsp:cNvPr id="0" name=""/>
        <dsp:cNvSpPr/>
      </dsp:nvSpPr>
      <dsp:spPr>
        <a:xfrm>
          <a:off x="301750" y="381013"/>
          <a:ext cx="3584448" cy="3584448"/>
        </a:xfrm>
        <a:prstGeom prst="pie">
          <a:avLst>
            <a:gd name="adj1" fmla="val 16200000"/>
            <a:gd name="adj2" fmla="val 180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fa-IR" sz="3200" b="1" kern="1200" dirty="0">
              <a:solidFill>
                <a:srgbClr val="C00000"/>
              </a:solidFill>
              <a:cs typeface="B Mitra" pitchFamily="2" charset="-78"/>
            </a:rPr>
            <a:t>فکرکنيد</a:t>
          </a:r>
          <a:endParaRPr lang="en-US" sz="3200" b="1" kern="1200" dirty="0">
            <a:solidFill>
              <a:srgbClr val="C00000"/>
            </a:solidFill>
            <a:cs typeface="B Mitra" pitchFamily="2" charset="-78"/>
          </a:endParaRPr>
        </a:p>
      </dsp:txBody>
      <dsp:txXfrm>
        <a:off x="2190840" y="1140574"/>
        <a:ext cx="1280160" cy="1066800"/>
      </dsp:txXfrm>
    </dsp:sp>
    <dsp:sp modelId="{14AEB980-8ECC-4ABE-B3D9-B45752312341}">
      <dsp:nvSpPr>
        <dsp:cNvPr id="0" name=""/>
        <dsp:cNvSpPr/>
      </dsp:nvSpPr>
      <dsp:spPr>
        <a:xfrm>
          <a:off x="265672" y="454151"/>
          <a:ext cx="3584448" cy="3584448"/>
        </a:xfrm>
        <a:prstGeom prst="pie">
          <a:avLst>
            <a:gd name="adj1" fmla="val 1800000"/>
            <a:gd name="adj2" fmla="val 900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fa-IR" sz="3200" b="1" kern="1200">
              <a:solidFill>
                <a:srgbClr val="7030A0"/>
              </a:solidFill>
              <a:cs typeface="B Mitra" pitchFamily="2" charset="-78"/>
            </a:rPr>
            <a:t>عمل کنيد</a:t>
          </a:r>
          <a:endParaRPr lang="en-US" sz="3200" b="1" kern="1200" dirty="0">
            <a:solidFill>
              <a:srgbClr val="7030A0"/>
            </a:solidFill>
            <a:cs typeface="B Mitra" pitchFamily="2" charset="-78"/>
          </a:endParaRPr>
        </a:p>
      </dsp:txBody>
      <dsp:txXfrm>
        <a:off x="1119112" y="2779775"/>
        <a:ext cx="1920240" cy="938784"/>
      </dsp:txXfrm>
    </dsp:sp>
    <dsp:sp modelId="{8248B672-AD17-47F7-B013-912250CCF8C0}">
      <dsp:nvSpPr>
        <dsp:cNvPr id="0" name=""/>
        <dsp:cNvSpPr/>
      </dsp:nvSpPr>
      <dsp:spPr>
        <a:xfrm>
          <a:off x="228590" y="406749"/>
          <a:ext cx="3584448" cy="3584448"/>
        </a:xfrm>
        <a:prstGeom prst="pie">
          <a:avLst>
            <a:gd name="adj1" fmla="val 9000000"/>
            <a:gd name="adj2" fmla="val 1620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fa-IR" sz="3200" b="1" kern="1200" dirty="0">
              <a:solidFill>
                <a:srgbClr val="00B050"/>
              </a:solidFill>
              <a:cs typeface="B Mitra" pitchFamily="2" charset="-78"/>
            </a:rPr>
            <a:t>نگاه کنید</a:t>
          </a:r>
          <a:endParaRPr lang="en-US" sz="3200" b="1" kern="1200" dirty="0">
            <a:solidFill>
              <a:srgbClr val="00B050"/>
            </a:solidFill>
            <a:cs typeface="B Mitra" pitchFamily="2" charset="-78"/>
          </a:endParaRPr>
        </a:p>
      </dsp:txBody>
      <dsp:txXfrm>
        <a:off x="643789" y="1166311"/>
        <a:ext cx="1280160" cy="1066800"/>
      </dsp:txXfrm>
    </dsp:sp>
    <dsp:sp modelId="{450A8C27-4DB7-49C0-B0BA-9A31183B240D}">
      <dsp:nvSpPr>
        <dsp:cNvPr id="0" name=""/>
        <dsp:cNvSpPr/>
      </dsp:nvSpPr>
      <dsp:spPr>
        <a:xfrm>
          <a:off x="50786" y="159118"/>
          <a:ext cx="4028236" cy="4028236"/>
        </a:xfrm>
        <a:prstGeom prst="circularArrow">
          <a:avLst>
            <a:gd name="adj1" fmla="val 5085"/>
            <a:gd name="adj2" fmla="val 327528"/>
            <a:gd name="adj3" fmla="val 1472472"/>
            <a:gd name="adj4" fmla="val 16199432"/>
            <a:gd name="adj5" fmla="val 5932"/>
          </a:avLst>
        </a:prstGeom>
        <a:gradFill rotWithShape="0">
          <a:gsLst>
            <a:gs pos="0">
              <a:schemeClr val="dk1">
                <a:tint val="60000"/>
                <a:hueOff val="0"/>
                <a:satOff val="0"/>
                <a:lumOff val="0"/>
                <a:alphaOff val="0"/>
                <a:shade val="51000"/>
                <a:satMod val="130000"/>
              </a:schemeClr>
            </a:gs>
            <a:gs pos="80000">
              <a:schemeClr val="dk1">
                <a:tint val="60000"/>
                <a:hueOff val="0"/>
                <a:satOff val="0"/>
                <a:lumOff val="0"/>
                <a:alphaOff val="0"/>
                <a:shade val="93000"/>
                <a:satMod val="130000"/>
              </a:schemeClr>
            </a:gs>
            <a:gs pos="100000">
              <a:schemeClr val="dk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F45CAD21-E41E-463F-880F-F08991125E33}">
      <dsp:nvSpPr>
        <dsp:cNvPr id="0" name=""/>
        <dsp:cNvSpPr/>
      </dsp:nvSpPr>
      <dsp:spPr>
        <a:xfrm>
          <a:off x="43778" y="232030"/>
          <a:ext cx="4028236" cy="4028236"/>
        </a:xfrm>
        <a:prstGeom prst="circularArrow">
          <a:avLst>
            <a:gd name="adj1" fmla="val 5085"/>
            <a:gd name="adj2" fmla="val 327528"/>
            <a:gd name="adj3" fmla="val 8671970"/>
            <a:gd name="adj4" fmla="val 1800502"/>
            <a:gd name="adj5" fmla="val 5932"/>
          </a:avLst>
        </a:prstGeom>
        <a:gradFill rotWithShape="0">
          <a:gsLst>
            <a:gs pos="0">
              <a:schemeClr val="dk1">
                <a:tint val="60000"/>
                <a:hueOff val="0"/>
                <a:satOff val="0"/>
                <a:lumOff val="0"/>
                <a:alphaOff val="0"/>
                <a:shade val="51000"/>
                <a:satMod val="130000"/>
              </a:schemeClr>
            </a:gs>
            <a:gs pos="80000">
              <a:schemeClr val="dk1">
                <a:tint val="60000"/>
                <a:hueOff val="0"/>
                <a:satOff val="0"/>
                <a:lumOff val="0"/>
                <a:alphaOff val="0"/>
                <a:shade val="93000"/>
                <a:satMod val="130000"/>
              </a:schemeClr>
            </a:gs>
            <a:gs pos="100000">
              <a:schemeClr val="dk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F186A69-98FA-4026-97BB-7022B67AD584}">
      <dsp:nvSpPr>
        <dsp:cNvPr id="0" name=""/>
        <dsp:cNvSpPr/>
      </dsp:nvSpPr>
      <dsp:spPr>
        <a:xfrm>
          <a:off x="6400" y="184855"/>
          <a:ext cx="4028236" cy="4028236"/>
        </a:xfrm>
        <a:prstGeom prst="circularArrow">
          <a:avLst>
            <a:gd name="adj1" fmla="val 5085"/>
            <a:gd name="adj2" fmla="val 327528"/>
            <a:gd name="adj3" fmla="val 15873039"/>
            <a:gd name="adj4" fmla="val 9000000"/>
            <a:gd name="adj5" fmla="val 5932"/>
          </a:avLst>
        </a:prstGeom>
        <a:gradFill rotWithShape="0">
          <a:gsLst>
            <a:gs pos="0">
              <a:schemeClr val="dk1">
                <a:tint val="60000"/>
                <a:hueOff val="0"/>
                <a:satOff val="0"/>
                <a:lumOff val="0"/>
                <a:alphaOff val="0"/>
                <a:shade val="51000"/>
                <a:satMod val="130000"/>
              </a:schemeClr>
            </a:gs>
            <a:gs pos="80000">
              <a:schemeClr val="dk1">
                <a:tint val="60000"/>
                <a:hueOff val="0"/>
                <a:satOff val="0"/>
                <a:lumOff val="0"/>
                <a:alphaOff val="0"/>
                <a:shade val="93000"/>
                <a:satMod val="130000"/>
              </a:schemeClr>
            </a:gs>
            <a:gs pos="100000">
              <a:schemeClr val="dk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29D75B-3264-4390-A6A1-4616AAAE5765}">
      <dsp:nvSpPr>
        <dsp:cNvPr id="0" name=""/>
        <dsp:cNvSpPr/>
      </dsp:nvSpPr>
      <dsp:spPr>
        <a:xfrm>
          <a:off x="2927464" y="-322807"/>
          <a:ext cx="1307280" cy="1155306"/>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ar-SA" sz="1800" b="1" kern="1200" dirty="0">
              <a:cs typeface="B Titr" pitchFamily="2" charset="-78"/>
            </a:rPr>
            <a:t>تشخيص مشکل و تعيين اهداف</a:t>
          </a:r>
          <a:endParaRPr lang="en-US" sz="1800" kern="1200" dirty="0">
            <a:cs typeface="B Titr" pitchFamily="2" charset="-78"/>
          </a:endParaRPr>
        </a:p>
      </dsp:txBody>
      <dsp:txXfrm>
        <a:off x="2983861" y="-266410"/>
        <a:ext cx="1194486" cy="1042512"/>
      </dsp:txXfrm>
    </dsp:sp>
    <dsp:sp modelId="{B9CB8A73-B493-44BB-AFB9-4265BAB17DF1}">
      <dsp:nvSpPr>
        <dsp:cNvPr id="0" name=""/>
        <dsp:cNvSpPr/>
      </dsp:nvSpPr>
      <dsp:spPr>
        <a:xfrm>
          <a:off x="2315593" y="372791"/>
          <a:ext cx="3705131" cy="3705131"/>
        </a:xfrm>
        <a:custGeom>
          <a:avLst/>
          <a:gdLst/>
          <a:ahLst/>
          <a:cxnLst/>
          <a:rect l="0" t="0" r="0" b="0"/>
          <a:pathLst>
            <a:path>
              <a:moveTo>
                <a:pt x="2119826" y="19379"/>
              </a:moveTo>
              <a:arcTo wR="1852565" hR="1852565" stAng="16697683" swAng="1146166"/>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5FF4939A-2A3A-450D-AE35-81087C86CC04}">
      <dsp:nvSpPr>
        <dsp:cNvPr id="0" name=""/>
        <dsp:cNvSpPr/>
      </dsp:nvSpPr>
      <dsp:spPr>
        <a:xfrm>
          <a:off x="4932015" y="682896"/>
          <a:ext cx="1235795" cy="1110987"/>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ar-SA" sz="1800" b="1" kern="1200" dirty="0">
              <a:cs typeface="B Titr" pitchFamily="2" charset="-78"/>
            </a:rPr>
            <a:t>طراحی برنامه درس پژوهی</a:t>
          </a:r>
          <a:endParaRPr lang="en-US" sz="1800" kern="1200" dirty="0">
            <a:cs typeface="B Titr" pitchFamily="2" charset="-78"/>
          </a:endParaRPr>
        </a:p>
      </dsp:txBody>
      <dsp:txXfrm>
        <a:off x="4986249" y="737130"/>
        <a:ext cx="1127327" cy="1002519"/>
      </dsp:txXfrm>
    </dsp:sp>
    <dsp:sp modelId="{E3677C76-CC0F-48E7-BBCB-B883D7784320}">
      <dsp:nvSpPr>
        <dsp:cNvPr id="0" name=""/>
        <dsp:cNvSpPr/>
      </dsp:nvSpPr>
      <dsp:spPr>
        <a:xfrm>
          <a:off x="2042939" y="313922"/>
          <a:ext cx="3705131" cy="3705131"/>
        </a:xfrm>
        <a:custGeom>
          <a:avLst/>
          <a:gdLst/>
          <a:ahLst/>
          <a:cxnLst/>
          <a:rect l="0" t="0" r="0" b="0"/>
          <a:pathLst>
            <a:path>
              <a:moveTo>
                <a:pt x="3688533" y="1605138"/>
              </a:moveTo>
              <a:arcTo wR="1852565" hR="1852565" stAng="21139481" swAng="712827"/>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413A0394-CCFA-4545-A502-AB3B092D3C67}">
      <dsp:nvSpPr>
        <dsp:cNvPr id="0" name=""/>
        <dsp:cNvSpPr/>
      </dsp:nvSpPr>
      <dsp:spPr>
        <a:xfrm>
          <a:off x="4895334" y="2428567"/>
          <a:ext cx="1308731" cy="1194115"/>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ar-SA" sz="1800" b="1" kern="1200" dirty="0">
              <a:cs typeface="B Titr" pitchFamily="2" charset="-78"/>
            </a:rPr>
            <a:t>اجرای تدريس و مشاهده آن</a:t>
          </a:r>
          <a:endParaRPr lang="en-US" sz="1800" kern="1200" dirty="0">
            <a:cs typeface="B Titr" pitchFamily="2" charset="-78"/>
          </a:endParaRPr>
        </a:p>
      </dsp:txBody>
      <dsp:txXfrm>
        <a:off x="4953626" y="2486859"/>
        <a:ext cx="1192147" cy="1077531"/>
      </dsp:txXfrm>
    </dsp:sp>
    <dsp:sp modelId="{91071475-47CA-4065-ACCF-D0DB7CA9628E}">
      <dsp:nvSpPr>
        <dsp:cNvPr id="0" name=""/>
        <dsp:cNvSpPr/>
      </dsp:nvSpPr>
      <dsp:spPr>
        <a:xfrm>
          <a:off x="2445737" y="118538"/>
          <a:ext cx="3705131" cy="3705131"/>
        </a:xfrm>
        <a:custGeom>
          <a:avLst/>
          <a:gdLst/>
          <a:ahLst/>
          <a:cxnLst/>
          <a:rect l="0" t="0" r="0" b="0"/>
          <a:pathLst>
            <a:path>
              <a:moveTo>
                <a:pt x="2530979" y="3576443"/>
              </a:moveTo>
              <a:arcTo wR="1852565" hR="1852565" stAng="4111104" swAng="997754"/>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DF4D5144-1C15-41B8-B639-7EA774785F79}">
      <dsp:nvSpPr>
        <dsp:cNvPr id="0" name=""/>
        <dsp:cNvSpPr/>
      </dsp:nvSpPr>
      <dsp:spPr>
        <a:xfrm>
          <a:off x="2883389" y="3101346"/>
          <a:ext cx="1395430" cy="1717261"/>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ar-SA" sz="1800" b="1" kern="1200" dirty="0">
              <a:cs typeface="B Titr" pitchFamily="2" charset="-78"/>
            </a:rPr>
            <a:t>گزارش گيری از تدريس و بازتاب و اصلاح آن</a:t>
          </a:r>
          <a:endParaRPr lang="en-US" sz="1800" kern="1200" dirty="0">
            <a:cs typeface="B Titr" pitchFamily="2" charset="-78"/>
          </a:endParaRPr>
        </a:p>
      </dsp:txBody>
      <dsp:txXfrm>
        <a:off x="2951508" y="3169465"/>
        <a:ext cx="1259192" cy="1581023"/>
      </dsp:txXfrm>
    </dsp:sp>
    <dsp:sp modelId="{2B5AE1F6-3D76-46F1-99CA-D05032373F51}">
      <dsp:nvSpPr>
        <dsp:cNvPr id="0" name=""/>
        <dsp:cNvSpPr/>
      </dsp:nvSpPr>
      <dsp:spPr>
        <a:xfrm>
          <a:off x="1029607" y="118436"/>
          <a:ext cx="3705131" cy="3705131"/>
        </a:xfrm>
        <a:custGeom>
          <a:avLst/>
          <a:gdLst/>
          <a:ahLst/>
          <a:cxnLst/>
          <a:rect l="0" t="0" r="0" b="0"/>
          <a:pathLst>
            <a:path>
              <a:moveTo>
                <a:pt x="1651299" y="3694165"/>
              </a:moveTo>
              <a:arcTo wR="1852565" hR="1852565" stAng="5774221" swAng="1153780"/>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E704C328-87B6-4810-8373-BBABC64FE0FE}">
      <dsp:nvSpPr>
        <dsp:cNvPr id="0" name=""/>
        <dsp:cNvSpPr/>
      </dsp:nvSpPr>
      <dsp:spPr>
        <a:xfrm>
          <a:off x="947916" y="2520919"/>
          <a:ext cx="1259559" cy="1025563"/>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fa-IR" sz="1800" b="1" kern="1200">
              <a:cs typeface="B Titr" pitchFamily="2" charset="-78"/>
            </a:rPr>
            <a:t>اجرای مجدد تدریس</a:t>
          </a:r>
          <a:endParaRPr lang="en-US" sz="1800" kern="1200">
            <a:cs typeface="B Titr" pitchFamily="2" charset="-78"/>
          </a:endParaRPr>
        </a:p>
      </dsp:txBody>
      <dsp:txXfrm>
        <a:off x="997980" y="2570983"/>
        <a:ext cx="1159431" cy="925435"/>
      </dsp:txXfrm>
    </dsp:sp>
    <dsp:sp modelId="{656E34D3-788B-4BCC-9AF4-A39661BD924A}">
      <dsp:nvSpPr>
        <dsp:cNvPr id="0" name=""/>
        <dsp:cNvSpPr/>
      </dsp:nvSpPr>
      <dsp:spPr>
        <a:xfrm>
          <a:off x="1366554" y="256122"/>
          <a:ext cx="3705131" cy="3705131"/>
        </a:xfrm>
        <a:custGeom>
          <a:avLst/>
          <a:gdLst/>
          <a:ahLst/>
          <a:cxnLst/>
          <a:rect l="0" t="0" r="0" b="0"/>
          <a:pathLst>
            <a:path>
              <a:moveTo>
                <a:pt x="21940" y="2136835"/>
              </a:moveTo>
              <a:arcTo wR="1852565" hR="1852565" stAng="10270397" swAng="731784"/>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F9B48376-0AF3-46C5-8ACE-B24793A207FF}">
      <dsp:nvSpPr>
        <dsp:cNvPr id="0" name=""/>
        <dsp:cNvSpPr/>
      </dsp:nvSpPr>
      <dsp:spPr>
        <a:xfrm>
          <a:off x="812100" y="630312"/>
          <a:ext cx="1459949" cy="1239771"/>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fa-IR" sz="1800" b="1" kern="1200" dirty="0">
              <a:cs typeface="B Titr" pitchFamily="2" charset="-78"/>
            </a:rPr>
            <a:t>بازتاب و مبادله يافته ها</a:t>
          </a:r>
          <a:endParaRPr lang="en-US" sz="1800" b="1" kern="1200" dirty="0">
            <a:cs typeface="B Titr" pitchFamily="2" charset="-78"/>
          </a:endParaRPr>
        </a:p>
      </dsp:txBody>
      <dsp:txXfrm>
        <a:off x="872621" y="690833"/>
        <a:ext cx="1338907" cy="1118729"/>
      </dsp:txXfrm>
    </dsp:sp>
    <dsp:sp modelId="{7C9080B1-4929-454F-85BA-C5C02BA78ADB}">
      <dsp:nvSpPr>
        <dsp:cNvPr id="0" name=""/>
        <dsp:cNvSpPr/>
      </dsp:nvSpPr>
      <dsp:spPr>
        <a:xfrm>
          <a:off x="1023564" y="373277"/>
          <a:ext cx="3705131" cy="3705131"/>
        </a:xfrm>
        <a:custGeom>
          <a:avLst/>
          <a:gdLst/>
          <a:ahLst/>
          <a:cxnLst/>
          <a:rect l="0" t="0" r="0" b="0"/>
          <a:pathLst>
            <a:path>
              <a:moveTo>
                <a:pt x="1093152" y="162805"/>
              </a:moveTo>
              <a:arcTo wR="1852565" hR="1852565" stAng="14747992" swAng="1166750"/>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A69058-B3B9-4D6A-8D6D-3419DC010E70}">
      <dsp:nvSpPr>
        <dsp:cNvPr id="0" name=""/>
        <dsp:cNvSpPr/>
      </dsp:nvSpPr>
      <dsp:spPr>
        <a:xfrm rot="10800000">
          <a:off x="0" y="1300483"/>
          <a:ext cx="6334125" cy="1137920"/>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545AAF4-6C5A-407B-BBD4-60CDA409D4F5}">
      <dsp:nvSpPr>
        <dsp:cNvPr id="0" name=""/>
        <dsp:cNvSpPr/>
      </dsp:nvSpPr>
      <dsp:spPr>
        <a:xfrm>
          <a:off x="561992" y="449592"/>
          <a:ext cx="1372290" cy="1137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156464" rIns="156464" bIns="156464" numCol="1" spcCol="1270" anchor="b" anchorCtr="0">
          <a:noAutofit/>
        </a:bodyPr>
        <a:lstStyle/>
        <a:p>
          <a:pPr marL="0" lvl="0" indent="0" algn="ctr" defTabSz="977900" rtl="1">
            <a:lnSpc>
              <a:spcPct val="90000"/>
            </a:lnSpc>
            <a:spcBef>
              <a:spcPct val="0"/>
            </a:spcBef>
            <a:spcAft>
              <a:spcPct val="35000"/>
            </a:spcAft>
            <a:buNone/>
          </a:pPr>
          <a:r>
            <a:rPr lang="fa-IR" sz="2200" b="1" kern="1200">
              <a:solidFill>
                <a:srgbClr val="9FFB25"/>
              </a:solidFill>
              <a:latin typeface="Calibri" pitchFamily="34" charset="0"/>
              <a:cs typeface="2  Titr" pitchFamily="2" charset="-78"/>
            </a:rPr>
            <a:t>تدریس</a:t>
          </a:r>
          <a:endParaRPr lang="en-US" sz="2200" kern="1200" dirty="0"/>
        </a:p>
      </dsp:txBody>
      <dsp:txXfrm>
        <a:off x="561992" y="449592"/>
        <a:ext cx="1372290" cy="1137920"/>
      </dsp:txXfrm>
    </dsp:sp>
    <dsp:sp modelId="{693ABA4C-19FB-4B9F-A747-BBBF32F982E1}">
      <dsp:nvSpPr>
        <dsp:cNvPr id="0" name=""/>
        <dsp:cNvSpPr/>
      </dsp:nvSpPr>
      <dsp:spPr>
        <a:xfrm>
          <a:off x="1050549" y="1752598"/>
          <a:ext cx="284480" cy="284480"/>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5B0098-A6BF-47E5-91D3-66BB6E127912}">
      <dsp:nvSpPr>
        <dsp:cNvPr id="0" name=""/>
        <dsp:cNvSpPr/>
      </dsp:nvSpPr>
      <dsp:spPr>
        <a:xfrm>
          <a:off x="1857394" y="2143744"/>
          <a:ext cx="1372290" cy="5892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156464" rIns="156464" bIns="156464" numCol="1" spcCol="1270" anchor="t" anchorCtr="0">
          <a:noAutofit/>
        </a:bodyPr>
        <a:lstStyle/>
        <a:p>
          <a:pPr marL="0" lvl="0" indent="0" algn="ctr" defTabSz="977900" rtl="1">
            <a:lnSpc>
              <a:spcPct val="90000"/>
            </a:lnSpc>
            <a:spcBef>
              <a:spcPct val="0"/>
            </a:spcBef>
            <a:spcAft>
              <a:spcPct val="35000"/>
            </a:spcAft>
            <a:buNone/>
          </a:pPr>
          <a:r>
            <a:rPr lang="fa-IR" sz="2200" b="1" kern="1200" dirty="0">
              <a:solidFill>
                <a:srgbClr val="9FFB25"/>
              </a:solidFill>
              <a:latin typeface="Calibri" pitchFamily="34" charset="0"/>
              <a:cs typeface="2  Titr" pitchFamily="2" charset="-78"/>
            </a:rPr>
            <a:t> محتوا</a:t>
          </a:r>
          <a:endParaRPr lang="en-US" sz="2200" kern="1200" dirty="0"/>
        </a:p>
      </dsp:txBody>
      <dsp:txXfrm>
        <a:off x="1857394" y="2143744"/>
        <a:ext cx="1372290" cy="589283"/>
      </dsp:txXfrm>
    </dsp:sp>
    <dsp:sp modelId="{FAE2CD26-E5D6-4484-BE95-2C279398B0CB}">
      <dsp:nvSpPr>
        <dsp:cNvPr id="0" name=""/>
        <dsp:cNvSpPr/>
      </dsp:nvSpPr>
      <dsp:spPr>
        <a:xfrm>
          <a:off x="2420431" y="1752598"/>
          <a:ext cx="284480" cy="284480"/>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FFF6EDE-FC4A-45B4-BAE6-7B8CB37F5D83}">
      <dsp:nvSpPr>
        <dsp:cNvPr id="0" name=""/>
        <dsp:cNvSpPr/>
      </dsp:nvSpPr>
      <dsp:spPr>
        <a:xfrm>
          <a:off x="3305188" y="380998"/>
          <a:ext cx="1372290" cy="1137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156464" rIns="156464" bIns="156464" numCol="1" spcCol="1270" anchor="b" anchorCtr="0">
          <a:noAutofit/>
        </a:bodyPr>
        <a:lstStyle/>
        <a:p>
          <a:pPr marL="0" lvl="0" indent="0" algn="ctr" defTabSz="977900">
            <a:lnSpc>
              <a:spcPct val="90000"/>
            </a:lnSpc>
            <a:spcBef>
              <a:spcPct val="0"/>
            </a:spcBef>
            <a:spcAft>
              <a:spcPct val="35000"/>
            </a:spcAft>
            <a:buNone/>
          </a:pPr>
          <a:r>
            <a:rPr lang="fa-IR" sz="2200" b="1" kern="1200" dirty="0">
              <a:solidFill>
                <a:srgbClr val="9FFB25"/>
              </a:solidFill>
              <a:latin typeface="Calibri" pitchFamily="34" charset="0"/>
              <a:cs typeface="2  Titr" pitchFamily="2" charset="-78"/>
            </a:rPr>
            <a:t>اهداف</a:t>
          </a:r>
          <a:endParaRPr lang="en-US" sz="2200" kern="1200" dirty="0"/>
        </a:p>
      </dsp:txBody>
      <dsp:txXfrm>
        <a:off x="3305188" y="380998"/>
        <a:ext cx="1372290" cy="1137920"/>
      </dsp:txXfrm>
    </dsp:sp>
    <dsp:sp modelId="{BEC62E3D-65DA-4E20-A16C-D34DBD13E70B}">
      <dsp:nvSpPr>
        <dsp:cNvPr id="0" name=""/>
        <dsp:cNvSpPr/>
      </dsp:nvSpPr>
      <dsp:spPr>
        <a:xfrm>
          <a:off x="3838587" y="1752598"/>
          <a:ext cx="284480" cy="284480"/>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C9801D4-9476-4536-8155-539E72FDA36A}">
      <dsp:nvSpPr>
        <dsp:cNvPr id="0" name=""/>
        <dsp:cNvSpPr/>
      </dsp:nvSpPr>
      <dsp:spPr>
        <a:xfrm>
          <a:off x="4676792" y="2133594"/>
          <a:ext cx="1372290" cy="4368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156464" rIns="156464" bIns="156464" numCol="1" spcCol="1270" anchor="t" anchorCtr="0">
          <a:noAutofit/>
        </a:bodyPr>
        <a:lstStyle/>
        <a:p>
          <a:pPr marL="0" lvl="0" indent="0" algn="ctr" defTabSz="977900" rtl="1">
            <a:lnSpc>
              <a:spcPct val="90000"/>
            </a:lnSpc>
            <a:spcBef>
              <a:spcPct val="0"/>
            </a:spcBef>
            <a:spcAft>
              <a:spcPct val="35000"/>
            </a:spcAft>
            <a:buNone/>
          </a:pPr>
          <a:r>
            <a:rPr lang="fa-IR" sz="2200" b="1" kern="1200" dirty="0">
              <a:solidFill>
                <a:srgbClr val="9FFB25"/>
              </a:solidFill>
              <a:latin typeface="Calibri" pitchFamily="34" charset="0"/>
              <a:cs typeface="2  Titr" pitchFamily="2" charset="-78"/>
            </a:rPr>
            <a:t>دانش آموزان</a:t>
          </a:r>
          <a:endParaRPr lang="en-US" sz="2200" kern="1200" dirty="0"/>
        </a:p>
      </dsp:txBody>
      <dsp:txXfrm>
        <a:off x="4676792" y="2133594"/>
        <a:ext cx="1372290" cy="436893"/>
      </dsp:txXfrm>
    </dsp:sp>
    <dsp:sp modelId="{013B0FC9-2F23-47DC-8DB0-AC05259445AF}">
      <dsp:nvSpPr>
        <dsp:cNvPr id="0" name=""/>
        <dsp:cNvSpPr/>
      </dsp:nvSpPr>
      <dsp:spPr>
        <a:xfrm>
          <a:off x="5124646" y="1752598"/>
          <a:ext cx="284480" cy="284480"/>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759482-1751-4F22-94FB-D7B34A0F911B}">
      <dsp:nvSpPr>
        <dsp:cNvPr id="0" name=""/>
        <dsp:cNvSpPr/>
      </dsp:nvSpPr>
      <dsp:spPr>
        <a:xfrm>
          <a:off x="3681673" y="31618"/>
          <a:ext cx="1785957" cy="46845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fa-IR" sz="2000" b="1" kern="1200" dirty="0">
              <a:cs typeface="B Mitra" pitchFamily="2" charset="-78"/>
            </a:rPr>
            <a:t>معلمان با خودشان</a:t>
          </a:r>
        </a:p>
      </dsp:txBody>
      <dsp:txXfrm>
        <a:off x="3695393" y="45338"/>
        <a:ext cx="1758517" cy="441011"/>
      </dsp:txXfrm>
    </dsp:sp>
    <dsp:sp modelId="{ADE47397-9085-4532-B6D7-BEBBB7608600}">
      <dsp:nvSpPr>
        <dsp:cNvPr id="0" name=""/>
        <dsp:cNvSpPr/>
      </dsp:nvSpPr>
      <dsp:spPr>
        <a:xfrm rot="13357504" flipV="1">
          <a:off x="5589537" y="1310171"/>
          <a:ext cx="2697682" cy="277560"/>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rtl="1">
            <a:lnSpc>
              <a:spcPct val="90000"/>
            </a:lnSpc>
            <a:spcBef>
              <a:spcPct val="0"/>
            </a:spcBef>
            <a:spcAft>
              <a:spcPct val="35000"/>
            </a:spcAft>
            <a:buNone/>
          </a:pPr>
          <a:endParaRPr lang="fa-IR" sz="2000" b="1" kern="1200">
            <a:cs typeface="B Mitra" pitchFamily="2" charset="-78"/>
          </a:endParaRPr>
        </a:p>
      </dsp:txBody>
      <dsp:txXfrm rot="-10800000">
        <a:off x="5672805" y="1365683"/>
        <a:ext cx="2531146" cy="166536"/>
      </dsp:txXfrm>
    </dsp:sp>
    <dsp:sp modelId="{7D310946-56B9-4560-B68C-8F4C0A458802}">
      <dsp:nvSpPr>
        <dsp:cNvPr id="0" name=""/>
        <dsp:cNvSpPr/>
      </dsp:nvSpPr>
      <dsp:spPr>
        <a:xfrm>
          <a:off x="6653235" y="2786084"/>
          <a:ext cx="1780696" cy="53313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fa-IR" sz="2000" b="1" kern="1200" dirty="0">
              <a:cs typeface="B Mitra" pitchFamily="2" charset="-78"/>
            </a:rPr>
            <a:t>معلمان با معلمان</a:t>
          </a:r>
        </a:p>
      </dsp:txBody>
      <dsp:txXfrm>
        <a:off x="6668850" y="2801699"/>
        <a:ext cx="1749466" cy="501903"/>
      </dsp:txXfrm>
    </dsp:sp>
    <dsp:sp modelId="{72F96CBC-885D-4EF0-9840-946AD3ED7024}">
      <dsp:nvSpPr>
        <dsp:cNvPr id="0" name=""/>
        <dsp:cNvSpPr/>
      </dsp:nvSpPr>
      <dsp:spPr>
        <a:xfrm rot="8371331">
          <a:off x="5961221" y="4715029"/>
          <a:ext cx="2339941" cy="246142"/>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rtl="1">
            <a:lnSpc>
              <a:spcPct val="90000"/>
            </a:lnSpc>
            <a:spcBef>
              <a:spcPct val="0"/>
            </a:spcBef>
            <a:spcAft>
              <a:spcPct val="35000"/>
            </a:spcAft>
            <a:buNone/>
          </a:pPr>
          <a:endParaRPr lang="fa-IR" sz="2000" b="1" kern="1200">
            <a:cs typeface="B Mitra" pitchFamily="2" charset="-78"/>
          </a:endParaRPr>
        </a:p>
      </dsp:txBody>
      <dsp:txXfrm rot="10800000">
        <a:off x="6035064" y="4764257"/>
        <a:ext cx="2192255" cy="147686"/>
      </dsp:txXfrm>
    </dsp:sp>
    <dsp:sp modelId="{1F008636-29C2-42ED-818B-28F4A97010F8}">
      <dsp:nvSpPr>
        <dsp:cNvPr id="0" name=""/>
        <dsp:cNvSpPr/>
      </dsp:nvSpPr>
      <dsp:spPr>
        <a:xfrm>
          <a:off x="3467355" y="5310207"/>
          <a:ext cx="2214594" cy="55232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fa-IR" sz="2000" b="1" kern="1200" dirty="0">
              <a:cs typeface="B Mitra" pitchFamily="2" charset="-78"/>
            </a:rPr>
            <a:t>معلمان با دانش‌آموزان</a:t>
          </a:r>
        </a:p>
      </dsp:txBody>
      <dsp:txXfrm>
        <a:off x="3483532" y="5326384"/>
        <a:ext cx="2182240" cy="519972"/>
      </dsp:txXfrm>
    </dsp:sp>
    <dsp:sp modelId="{E5C03A0D-3856-4F21-88A7-550918668BF6}">
      <dsp:nvSpPr>
        <dsp:cNvPr id="0" name=""/>
        <dsp:cNvSpPr/>
      </dsp:nvSpPr>
      <dsp:spPr>
        <a:xfrm rot="12976086">
          <a:off x="162262" y="4498871"/>
          <a:ext cx="2767709" cy="193310"/>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rtl="1">
            <a:lnSpc>
              <a:spcPct val="90000"/>
            </a:lnSpc>
            <a:spcBef>
              <a:spcPct val="0"/>
            </a:spcBef>
            <a:spcAft>
              <a:spcPct val="35000"/>
            </a:spcAft>
            <a:buNone/>
          </a:pPr>
          <a:endParaRPr lang="fa-IR" sz="2000" b="1" kern="1200">
            <a:cs typeface="B Mitra" pitchFamily="2" charset="-78"/>
          </a:endParaRPr>
        </a:p>
      </dsp:txBody>
      <dsp:txXfrm rot="10800000">
        <a:off x="220255" y="4537533"/>
        <a:ext cx="2651723" cy="115986"/>
      </dsp:txXfrm>
    </dsp:sp>
    <dsp:sp modelId="{B49FF1FC-AF0E-4F7A-9958-44B2E380433F}">
      <dsp:nvSpPr>
        <dsp:cNvPr id="0" name=""/>
        <dsp:cNvSpPr/>
      </dsp:nvSpPr>
      <dsp:spPr>
        <a:xfrm>
          <a:off x="142845" y="2713806"/>
          <a:ext cx="1857418" cy="60456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fa-IR" sz="2000" b="1" kern="1200" dirty="0">
              <a:cs typeface="B Mitra" pitchFamily="2" charset="-78"/>
            </a:rPr>
            <a:t>معلمان با والدين</a:t>
          </a:r>
        </a:p>
      </dsp:txBody>
      <dsp:txXfrm>
        <a:off x="160552" y="2731513"/>
        <a:ext cx="1822004" cy="569155"/>
      </dsp:txXfrm>
    </dsp:sp>
    <dsp:sp modelId="{E73D00FB-43E8-463F-ACB2-40BC265C1F34}">
      <dsp:nvSpPr>
        <dsp:cNvPr id="0" name=""/>
        <dsp:cNvSpPr/>
      </dsp:nvSpPr>
      <dsp:spPr>
        <a:xfrm rot="19311894">
          <a:off x="121459" y="1132798"/>
          <a:ext cx="3025047" cy="376179"/>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rtl="1">
            <a:lnSpc>
              <a:spcPct val="90000"/>
            </a:lnSpc>
            <a:spcBef>
              <a:spcPct val="0"/>
            </a:spcBef>
            <a:spcAft>
              <a:spcPct val="35000"/>
            </a:spcAft>
            <a:buNone/>
          </a:pPr>
          <a:endParaRPr lang="fa-IR" sz="2000" b="1" kern="1200">
            <a:cs typeface="B Mitra" pitchFamily="2" charset="-78"/>
          </a:endParaRPr>
        </a:p>
      </dsp:txBody>
      <dsp:txXfrm>
        <a:off x="234313" y="1208034"/>
        <a:ext cx="2799339" cy="22570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654894-AA49-404F-98DD-FDA6DEAA73B8}">
      <dsp:nvSpPr>
        <dsp:cNvPr id="0" name=""/>
        <dsp:cNvSpPr/>
      </dsp:nvSpPr>
      <dsp:spPr>
        <a:xfrm>
          <a:off x="4554036" y="2540466"/>
          <a:ext cx="3446963" cy="2512746"/>
        </a:xfrm>
        <a:prstGeom prst="roundRect">
          <a:avLst>
            <a:gd name="adj" fmla="val 10000"/>
          </a:avLst>
        </a:prstGeom>
        <a:solidFill>
          <a:srgbClr val="FFFFCC"/>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b" anchorCtr="0">
          <a:noAutofit/>
        </a:bodyPr>
        <a:lstStyle/>
        <a:p>
          <a:pPr marL="171450" lvl="1" indent="-171450" algn="r" defTabSz="711200" rtl="1">
            <a:lnSpc>
              <a:spcPct val="90000"/>
            </a:lnSpc>
            <a:spcBef>
              <a:spcPct val="0"/>
            </a:spcBef>
            <a:spcAft>
              <a:spcPct val="15000"/>
            </a:spcAft>
            <a:buChar char="•"/>
          </a:pPr>
          <a:r>
            <a:rPr lang="fa-IR" sz="1600" kern="1200" dirty="0">
              <a:latin typeface="Calibri" pitchFamily="34" charset="0"/>
              <a:cs typeface="2  Titr" pitchFamily="2" charset="-78"/>
            </a:rPr>
            <a:t>توسعه مشارکتی</a:t>
          </a:r>
          <a:endParaRPr lang="en-US" sz="1600" kern="1200" dirty="0">
            <a:latin typeface="Calibri" pitchFamily="34" charset="0"/>
            <a:cs typeface="2  Titr" pitchFamily="2" charset="-78"/>
          </a:endParaRPr>
        </a:p>
        <a:p>
          <a:pPr marL="171450" lvl="1" indent="-171450" algn="r" defTabSz="711200">
            <a:lnSpc>
              <a:spcPct val="90000"/>
            </a:lnSpc>
            <a:spcBef>
              <a:spcPct val="0"/>
            </a:spcBef>
            <a:spcAft>
              <a:spcPct val="15000"/>
            </a:spcAft>
            <a:buChar char="•"/>
          </a:pPr>
          <a:r>
            <a:rPr lang="fa-IR" sz="1600" kern="1200" dirty="0">
              <a:latin typeface="Calibri" pitchFamily="34" charset="0"/>
              <a:cs typeface="2  Titr" pitchFamily="2" charset="-78"/>
            </a:rPr>
            <a:t>با تبادل تجربیات</a:t>
          </a:r>
          <a:endParaRPr lang="en-US" sz="1600" kern="1200" dirty="0">
            <a:latin typeface="Calibri" pitchFamily="34" charset="0"/>
            <a:cs typeface="2  Titr" pitchFamily="2" charset="-78"/>
          </a:endParaRPr>
        </a:p>
        <a:p>
          <a:pPr marL="171450" lvl="1" indent="-171450" algn="r" defTabSz="711200">
            <a:lnSpc>
              <a:spcPct val="90000"/>
            </a:lnSpc>
            <a:spcBef>
              <a:spcPct val="0"/>
            </a:spcBef>
            <a:spcAft>
              <a:spcPct val="15000"/>
            </a:spcAft>
            <a:buChar char="•"/>
          </a:pPr>
          <a:r>
            <a:rPr lang="fa-IR" sz="1600" kern="1200" dirty="0">
              <a:latin typeface="Calibri" pitchFamily="34" charset="0"/>
              <a:cs typeface="2  Titr" pitchFamily="2" charset="-78"/>
            </a:rPr>
            <a:t>همکاری در طرح نقشه یادگیری از طریق</a:t>
          </a:r>
          <a:endParaRPr lang="en-US" sz="1600" kern="1200" dirty="0">
            <a:latin typeface="Calibri" pitchFamily="34" charset="0"/>
            <a:cs typeface="2  Titr" pitchFamily="2" charset="-78"/>
          </a:endParaRPr>
        </a:p>
        <a:p>
          <a:pPr marL="171450" lvl="1" indent="-171450" algn="r" defTabSz="711200">
            <a:lnSpc>
              <a:spcPct val="90000"/>
            </a:lnSpc>
            <a:spcBef>
              <a:spcPct val="0"/>
            </a:spcBef>
            <a:spcAft>
              <a:spcPct val="15000"/>
            </a:spcAft>
            <a:buChar char="•"/>
          </a:pPr>
          <a:r>
            <a:rPr lang="fa-IR" sz="1600" kern="1200" dirty="0">
              <a:latin typeface="Calibri" pitchFamily="34" charset="0"/>
              <a:cs typeface="2  Titr" pitchFamily="2" charset="-78"/>
            </a:rPr>
            <a:t>مشارکت ،دستیابی به گفتگوهای حرفه‌ای</a:t>
          </a:r>
          <a:endParaRPr lang="en-US" sz="1600" kern="1200" dirty="0">
            <a:latin typeface="Calibri" pitchFamily="34" charset="0"/>
            <a:cs typeface="2  Titr" pitchFamily="2" charset="-78"/>
          </a:endParaRPr>
        </a:p>
        <a:p>
          <a:pPr marL="171450" lvl="1" indent="-171450" algn="r" defTabSz="711200">
            <a:lnSpc>
              <a:spcPct val="90000"/>
            </a:lnSpc>
            <a:spcBef>
              <a:spcPct val="0"/>
            </a:spcBef>
            <a:spcAft>
              <a:spcPct val="15000"/>
            </a:spcAft>
            <a:buChar char="•"/>
          </a:pPr>
          <a:endParaRPr lang="en-US" sz="1600" kern="1200" dirty="0">
            <a:latin typeface="Calibri" pitchFamily="34" charset="0"/>
            <a:cs typeface="2  Titr" pitchFamily="2" charset="-78"/>
          </a:endParaRPr>
        </a:p>
      </dsp:txBody>
      <dsp:txXfrm>
        <a:off x="5643322" y="3223849"/>
        <a:ext cx="2302480" cy="1774165"/>
      </dsp:txXfrm>
    </dsp:sp>
    <dsp:sp modelId="{23AC9921-5372-4C63-8E1B-0297E174963C}">
      <dsp:nvSpPr>
        <dsp:cNvPr id="0" name=""/>
        <dsp:cNvSpPr/>
      </dsp:nvSpPr>
      <dsp:spPr>
        <a:xfrm>
          <a:off x="28017" y="2546798"/>
          <a:ext cx="3550224" cy="2615416"/>
        </a:xfrm>
        <a:prstGeom prst="roundRect">
          <a:avLst>
            <a:gd name="adj" fmla="val 10000"/>
          </a:avLst>
        </a:prstGeom>
        <a:solidFill>
          <a:srgbClr val="FFFFCC"/>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171450" lvl="1" indent="0" algn="l" defTabSz="711200" rtl="1">
            <a:lnSpc>
              <a:spcPct val="90000"/>
            </a:lnSpc>
            <a:spcBef>
              <a:spcPct val="0"/>
            </a:spcBef>
            <a:spcAft>
              <a:spcPct val="15000"/>
            </a:spcAft>
            <a:buChar char="•"/>
          </a:pPr>
          <a:r>
            <a:rPr lang="fa-IR" sz="1600" kern="1200" dirty="0">
              <a:latin typeface="Calibri" pitchFamily="34" charset="0"/>
              <a:cs typeface="2  Titr" pitchFamily="2" charset="-78"/>
            </a:rPr>
            <a:t>تعامل با دانش آموز مشارکت با دانش‌آموز</a:t>
          </a:r>
          <a:endParaRPr lang="en-US" sz="1600" kern="1200" dirty="0">
            <a:latin typeface="Calibri" pitchFamily="34" charset="0"/>
            <a:cs typeface="2  Titr" pitchFamily="2" charset="-78"/>
          </a:endParaRPr>
        </a:p>
        <a:p>
          <a:pPr marL="171450" lvl="1" indent="0" algn="l" defTabSz="711200" rtl="1">
            <a:lnSpc>
              <a:spcPct val="90000"/>
            </a:lnSpc>
            <a:spcBef>
              <a:spcPct val="0"/>
            </a:spcBef>
            <a:spcAft>
              <a:spcPct val="15000"/>
            </a:spcAft>
            <a:buChar char="•"/>
          </a:pPr>
          <a:r>
            <a:rPr lang="fa-IR" sz="1600" kern="1200" dirty="0">
              <a:latin typeface="Calibri" pitchFamily="34" charset="0"/>
              <a:cs typeface="2  Titr" pitchFamily="2" charset="-78"/>
            </a:rPr>
            <a:t>رابطه با دانش‌آموز</a:t>
          </a:r>
        </a:p>
        <a:p>
          <a:pPr marL="0" lvl="1" indent="0" algn="l" defTabSz="711200" rtl="1">
            <a:lnSpc>
              <a:spcPct val="90000"/>
            </a:lnSpc>
            <a:spcBef>
              <a:spcPct val="0"/>
            </a:spcBef>
            <a:spcAft>
              <a:spcPct val="15000"/>
            </a:spcAft>
            <a:buChar char="•"/>
          </a:pPr>
          <a:r>
            <a:rPr lang="fa-IR" sz="1600" kern="1200" dirty="0">
              <a:latin typeface="Calibri" pitchFamily="34" charset="0"/>
              <a:cs typeface="2  Titr" pitchFamily="2" charset="-78"/>
            </a:rPr>
            <a:t>همکاری در یاددهی و یادگیری</a:t>
          </a:r>
        </a:p>
      </dsp:txBody>
      <dsp:txXfrm>
        <a:off x="85469" y="3258105"/>
        <a:ext cx="2370252" cy="1846658"/>
      </dsp:txXfrm>
    </dsp:sp>
    <dsp:sp modelId="{DC4B4E30-C273-4957-907D-3CE65CEB7479}">
      <dsp:nvSpPr>
        <dsp:cNvPr id="0" name=""/>
        <dsp:cNvSpPr/>
      </dsp:nvSpPr>
      <dsp:spPr>
        <a:xfrm>
          <a:off x="4427217" y="-406406"/>
          <a:ext cx="3573782" cy="2552921"/>
        </a:xfrm>
        <a:prstGeom prst="roundRect">
          <a:avLst>
            <a:gd name="adj" fmla="val 10000"/>
          </a:avLst>
        </a:prstGeom>
        <a:solidFill>
          <a:srgbClr val="FFFFCC"/>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171450" lvl="1" indent="-171450" algn="r" defTabSz="711200" rtl="1">
            <a:lnSpc>
              <a:spcPct val="90000"/>
            </a:lnSpc>
            <a:spcBef>
              <a:spcPct val="0"/>
            </a:spcBef>
            <a:spcAft>
              <a:spcPct val="15000"/>
            </a:spcAft>
            <a:buChar char="•"/>
          </a:pPr>
          <a:r>
            <a:rPr lang="fa-IR" sz="1600" kern="1200" dirty="0">
              <a:latin typeface="Calibri" pitchFamily="34" charset="0"/>
              <a:cs typeface="2  Titr" pitchFamily="2" charset="-78"/>
            </a:rPr>
            <a:t>خود - بهبودی</a:t>
          </a:r>
          <a:endParaRPr lang="en-US" sz="1600" kern="1200" dirty="0">
            <a:latin typeface="Calibri" pitchFamily="34" charset="0"/>
            <a:cs typeface="2  Titr" pitchFamily="2" charset="-78"/>
          </a:endParaRPr>
        </a:p>
        <a:p>
          <a:pPr marL="171450" lvl="1" indent="-171450" algn="r" defTabSz="711200" rtl="1">
            <a:lnSpc>
              <a:spcPct val="90000"/>
            </a:lnSpc>
            <a:spcBef>
              <a:spcPct val="0"/>
            </a:spcBef>
            <a:spcAft>
              <a:spcPct val="15000"/>
            </a:spcAft>
            <a:buChar char="•"/>
          </a:pPr>
          <a:r>
            <a:rPr lang="fa-IR" sz="1600" kern="1200" dirty="0">
              <a:latin typeface="Calibri" pitchFamily="34" charset="0"/>
              <a:cs typeface="2  Titr" pitchFamily="2" charset="-78"/>
            </a:rPr>
            <a:t>خود - نوسازی</a:t>
          </a:r>
        </a:p>
        <a:p>
          <a:pPr marL="171450" lvl="1" indent="-171450" algn="r" defTabSz="711200" rtl="1">
            <a:lnSpc>
              <a:spcPct val="90000"/>
            </a:lnSpc>
            <a:spcBef>
              <a:spcPct val="0"/>
            </a:spcBef>
            <a:spcAft>
              <a:spcPct val="15000"/>
            </a:spcAft>
            <a:buChar char="•"/>
          </a:pPr>
          <a:r>
            <a:rPr lang="fa-IR" sz="1600" kern="1200" dirty="0">
              <a:latin typeface="Calibri" pitchFamily="34" charset="0"/>
              <a:cs typeface="2  Titr" pitchFamily="2" charset="-78"/>
            </a:rPr>
            <a:t>خود - ارزیابی</a:t>
          </a:r>
        </a:p>
        <a:p>
          <a:pPr marL="171450" lvl="1" indent="-171450" algn="r" defTabSz="711200" rtl="1">
            <a:lnSpc>
              <a:spcPct val="90000"/>
            </a:lnSpc>
            <a:spcBef>
              <a:spcPct val="0"/>
            </a:spcBef>
            <a:spcAft>
              <a:spcPct val="15000"/>
            </a:spcAft>
            <a:buChar char="•"/>
          </a:pPr>
          <a:r>
            <a:rPr lang="fa-IR" sz="1600" kern="1200" dirty="0">
              <a:latin typeface="Calibri" pitchFamily="34" charset="0"/>
              <a:cs typeface="2  Titr" pitchFamily="2" charset="-78"/>
            </a:rPr>
            <a:t>دانش خود - آموزی</a:t>
          </a:r>
        </a:p>
      </dsp:txBody>
      <dsp:txXfrm>
        <a:off x="5555431" y="-350327"/>
        <a:ext cx="2389489" cy="1802533"/>
      </dsp:txXfrm>
    </dsp:sp>
    <dsp:sp modelId="{40F08305-8583-4848-9D4D-1C86915A5630}">
      <dsp:nvSpPr>
        <dsp:cNvPr id="0" name=""/>
        <dsp:cNvSpPr/>
      </dsp:nvSpPr>
      <dsp:spPr>
        <a:xfrm>
          <a:off x="0" y="-444254"/>
          <a:ext cx="3357083" cy="2628618"/>
        </a:xfrm>
        <a:prstGeom prst="roundRect">
          <a:avLst>
            <a:gd name="adj" fmla="val 10000"/>
          </a:avLst>
        </a:prstGeom>
        <a:solidFill>
          <a:srgbClr val="FFFFCC"/>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1" indent="0" algn="l" defTabSz="711200" rtl="1">
            <a:lnSpc>
              <a:spcPct val="90000"/>
            </a:lnSpc>
            <a:spcBef>
              <a:spcPct val="0"/>
            </a:spcBef>
            <a:spcAft>
              <a:spcPct val="15000"/>
            </a:spcAft>
            <a:buChar char="•"/>
            <a:tabLst/>
          </a:pPr>
          <a:r>
            <a:rPr lang="fa-IR" sz="1600" kern="1200" dirty="0">
              <a:latin typeface="Calibri" pitchFamily="34" charset="0"/>
              <a:cs typeface="2  Titr" pitchFamily="2" charset="-78"/>
            </a:rPr>
            <a:t>همکاری با والدین،</a:t>
          </a:r>
          <a:endParaRPr lang="en-US" sz="1600" kern="1200" dirty="0">
            <a:cs typeface="2  Titr" pitchFamily="2" charset="-78"/>
          </a:endParaRPr>
        </a:p>
        <a:p>
          <a:pPr marL="0" lvl="1" indent="0" algn="l" defTabSz="711200" rtl="1">
            <a:lnSpc>
              <a:spcPct val="90000"/>
            </a:lnSpc>
            <a:spcBef>
              <a:spcPct val="0"/>
            </a:spcBef>
            <a:spcAft>
              <a:spcPct val="15000"/>
            </a:spcAft>
            <a:buChar char="•"/>
            <a:tabLst/>
          </a:pPr>
          <a:r>
            <a:rPr lang="fa-IR" sz="1600" kern="1200" dirty="0">
              <a:latin typeface="Calibri" pitchFamily="34" charset="0"/>
              <a:cs typeface="2  Titr" pitchFamily="2" charset="-78"/>
            </a:rPr>
            <a:t>گفتگوی با والدین،</a:t>
          </a:r>
        </a:p>
        <a:p>
          <a:pPr marL="0" lvl="1" indent="0" algn="l" defTabSz="711200" rtl="1">
            <a:lnSpc>
              <a:spcPct val="90000"/>
            </a:lnSpc>
            <a:spcBef>
              <a:spcPct val="0"/>
            </a:spcBef>
            <a:spcAft>
              <a:spcPct val="15000"/>
            </a:spcAft>
            <a:buChar char="•"/>
            <a:tabLst/>
          </a:pPr>
          <a:r>
            <a:rPr lang="fa-IR" sz="1600" kern="1200" dirty="0">
              <a:latin typeface="Calibri" pitchFamily="34" charset="0"/>
              <a:cs typeface="2  Titr" pitchFamily="2" charset="-78"/>
            </a:rPr>
            <a:t>مسئولیت مشترک در  موردشاگردان</a:t>
          </a:r>
        </a:p>
        <a:p>
          <a:pPr marL="0" lvl="1" indent="0" algn="l" defTabSz="711200" rtl="1">
            <a:lnSpc>
              <a:spcPct val="90000"/>
            </a:lnSpc>
            <a:spcBef>
              <a:spcPct val="0"/>
            </a:spcBef>
            <a:spcAft>
              <a:spcPct val="15000"/>
            </a:spcAft>
            <a:buChar char="•"/>
            <a:tabLst/>
          </a:pPr>
          <a:r>
            <a:rPr lang="fa-IR" sz="1600" kern="1200" dirty="0">
              <a:latin typeface="Calibri" pitchFamily="34" charset="0"/>
              <a:cs typeface="2  Titr" pitchFamily="2" charset="-78"/>
            </a:rPr>
            <a:t>وحدت عمل با والدین</a:t>
          </a:r>
        </a:p>
        <a:p>
          <a:pPr marL="0" lvl="1" indent="0" algn="l" defTabSz="711200" rtl="1">
            <a:lnSpc>
              <a:spcPct val="90000"/>
            </a:lnSpc>
            <a:spcBef>
              <a:spcPct val="0"/>
            </a:spcBef>
            <a:spcAft>
              <a:spcPct val="15000"/>
            </a:spcAft>
            <a:buChar char="•"/>
            <a:tabLst/>
          </a:pPr>
          <a:r>
            <a:rPr lang="fa-IR" sz="1600" kern="1200" dirty="0">
              <a:latin typeface="Calibri" pitchFamily="34" charset="0"/>
              <a:cs typeface="2  Titr" pitchFamily="2" charset="-78"/>
            </a:rPr>
            <a:t> در طراحی برنامه</a:t>
          </a:r>
        </a:p>
        <a:p>
          <a:pPr marL="0" lvl="1" indent="0" algn="l" defTabSz="711200" rtl="1">
            <a:lnSpc>
              <a:spcPct val="90000"/>
            </a:lnSpc>
            <a:spcBef>
              <a:spcPct val="0"/>
            </a:spcBef>
            <a:spcAft>
              <a:spcPct val="15000"/>
            </a:spcAft>
            <a:buChar char="•"/>
            <a:tabLst/>
          </a:pPr>
          <a:r>
            <a:rPr lang="fa-IR" sz="1600" kern="1200" dirty="0">
              <a:latin typeface="Calibri" pitchFamily="34" charset="0"/>
              <a:cs typeface="2  Titr" pitchFamily="2" charset="-78"/>
            </a:rPr>
            <a:t> درس</a:t>
          </a:r>
        </a:p>
      </dsp:txBody>
      <dsp:txXfrm>
        <a:off x="57742" y="-386512"/>
        <a:ext cx="2234474" cy="1855979"/>
      </dsp:txXfrm>
    </dsp:sp>
    <dsp:sp modelId="{9129D696-347B-457A-8518-6B288FEF8816}">
      <dsp:nvSpPr>
        <dsp:cNvPr id="0" name=""/>
        <dsp:cNvSpPr/>
      </dsp:nvSpPr>
      <dsp:spPr>
        <a:xfrm>
          <a:off x="1605243" y="-131376"/>
          <a:ext cx="2341187" cy="2341187"/>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1">
            <a:lnSpc>
              <a:spcPct val="90000"/>
            </a:lnSpc>
            <a:spcBef>
              <a:spcPct val="0"/>
            </a:spcBef>
            <a:spcAft>
              <a:spcPct val="35000"/>
            </a:spcAft>
            <a:buNone/>
          </a:pPr>
          <a:r>
            <a:rPr lang="fa-IR" sz="2400" b="1" kern="1200" dirty="0">
              <a:cs typeface="B Mitra" pitchFamily="2" charset="-78"/>
            </a:rPr>
            <a:t>معلمان با والدين</a:t>
          </a:r>
          <a:endParaRPr lang="en-US" sz="2400" kern="1200" dirty="0"/>
        </a:p>
      </dsp:txBody>
      <dsp:txXfrm>
        <a:off x="2290961" y="554342"/>
        <a:ext cx="1655469" cy="1655469"/>
      </dsp:txXfrm>
    </dsp:sp>
    <dsp:sp modelId="{D6D38E65-E5A9-41A7-8448-5453D30A3458}">
      <dsp:nvSpPr>
        <dsp:cNvPr id="0" name=""/>
        <dsp:cNvSpPr/>
      </dsp:nvSpPr>
      <dsp:spPr>
        <a:xfrm rot="5400000">
          <a:off x="4054568" y="-173916"/>
          <a:ext cx="2341187" cy="2341187"/>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1">
            <a:lnSpc>
              <a:spcPct val="90000"/>
            </a:lnSpc>
            <a:spcBef>
              <a:spcPct val="0"/>
            </a:spcBef>
            <a:spcAft>
              <a:spcPct val="35000"/>
            </a:spcAft>
            <a:buNone/>
          </a:pPr>
          <a:r>
            <a:rPr lang="fa-IR" sz="2400" b="1" kern="1200" dirty="0">
              <a:cs typeface="B Mitra" pitchFamily="2" charset="-78"/>
            </a:rPr>
            <a:t>معلمان با خودشان</a:t>
          </a:r>
          <a:endParaRPr lang="en-US" sz="2400" kern="1200" dirty="0"/>
        </a:p>
      </dsp:txBody>
      <dsp:txXfrm rot="-5400000">
        <a:off x="4054568" y="511802"/>
        <a:ext cx="1655469" cy="1655469"/>
      </dsp:txXfrm>
    </dsp:sp>
    <dsp:sp modelId="{2EE9B5A2-CD16-4948-A08A-C824D6D1F1A3}">
      <dsp:nvSpPr>
        <dsp:cNvPr id="0" name=""/>
        <dsp:cNvSpPr/>
      </dsp:nvSpPr>
      <dsp:spPr>
        <a:xfrm rot="10800000">
          <a:off x="4104974" y="2491758"/>
          <a:ext cx="2341187" cy="2341187"/>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1">
            <a:lnSpc>
              <a:spcPct val="90000"/>
            </a:lnSpc>
            <a:spcBef>
              <a:spcPct val="0"/>
            </a:spcBef>
            <a:spcAft>
              <a:spcPct val="35000"/>
            </a:spcAft>
            <a:buNone/>
          </a:pPr>
          <a:r>
            <a:rPr lang="fa-IR" sz="2400" b="1" kern="1200" dirty="0">
              <a:cs typeface="B Mitra" pitchFamily="2" charset="-78"/>
            </a:rPr>
            <a:t>معلمان با معلمان</a:t>
          </a:r>
          <a:endParaRPr lang="en-US" sz="2400" kern="1200" dirty="0"/>
        </a:p>
      </dsp:txBody>
      <dsp:txXfrm rot="10800000">
        <a:off x="4104974" y="2491758"/>
        <a:ext cx="1655469" cy="1655469"/>
      </dsp:txXfrm>
    </dsp:sp>
    <dsp:sp modelId="{62F163CE-EDA8-4A0F-9A57-53250F50B3EE}">
      <dsp:nvSpPr>
        <dsp:cNvPr id="0" name=""/>
        <dsp:cNvSpPr/>
      </dsp:nvSpPr>
      <dsp:spPr>
        <a:xfrm rot="16200000">
          <a:off x="1582135" y="2513672"/>
          <a:ext cx="2341187" cy="2341187"/>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1">
            <a:lnSpc>
              <a:spcPct val="90000"/>
            </a:lnSpc>
            <a:spcBef>
              <a:spcPct val="0"/>
            </a:spcBef>
            <a:spcAft>
              <a:spcPct val="35000"/>
            </a:spcAft>
            <a:buNone/>
          </a:pPr>
          <a:r>
            <a:rPr lang="fa-IR" sz="2400" b="1" kern="1200" dirty="0">
              <a:cs typeface="B Mitra" pitchFamily="2" charset="-78"/>
            </a:rPr>
            <a:t>معلمان با دانش‌آموزان</a:t>
          </a:r>
          <a:endParaRPr lang="en-US" sz="2400" kern="1200" dirty="0"/>
        </a:p>
      </dsp:txBody>
      <dsp:txXfrm rot="5400000">
        <a:off x="2267853" y="2513672"/>
        <a:ext cx="1655469" cy="1655469"/>
      </dsp:txXfrm>
    </dsp:sp>
    <dsp:sp modelId="{7CAA9EBD-F476-49AB-9AB6-61328CC0D93E}">
      <dsp:nvSpPr>
        <dsp:cNvPr id="0" name=""/>
        <dsp:cNvSpPr/>
      </dsp:nvSpPr>
      <dsp:spPr>
        <a:xfrm>
          <a:off x="3596334" y="1668651"/>
          <a:ext cx="808331" cy="702896"/>
        </a:xfrm>
        <a:prstGeom prst="circular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BC07A05-9EA1-40A2-A521-D33BA35F8086}">
      <dsp:nvSpPr>
        <dsp:cNvPr id="0" name=""/>
        <dsp:cNvSpPr/>
      </dsp:nvSpPr>
      <dsp:spPr>
        <a:xfrm rot="10800000">
          <a:off x="3596334" y="2258512"/>
          <a:ext cx="808331" cy="702896"/>
        </a:xfrm>
        <a:prstGeom prst="circular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80BB62A9-7E8B-4B6A-B7D7-24D096294B0C}" type="datetimeFigureOut">
              <a:rPr lang="en-US"/>
              <a:pPr>
                <a:defRPr/>
              </a:pPr>
              <a:t>12/3/2022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rtl="0" fontAlgn="auto">
              <a:spcBef>
                <a:spcPts val="0"/>
              </a:spcBef>
              <a:spcAft>
                <a:spcPts val="0"/>
              </a:spcAft>
              <a:defRPr sz="1200">
                <a:latin typeface="+mn-lt"/>
                <a:cs typeface="+mn-cs"/>
              </a:defRPr>
            </a:lvl1pPr>
          </a:lstStyle>
          <a:p>
            <a:pPr>
              <a:defRPr/>
            </a:pPr>
            <a:fld id="{6778D4E7-27C6-476C-B48A-06FBB7A31654}" type="slidenum">
              <a:rPr lang="en-US"/>
              <a:pPr>
                <a:defRPr/>
              </a:pPr>
              <a:t>‹#›</a:t>
            </a:fld>
            <a:endParaRPr lang="en-US"/>
          </a:p>
        </p:txBody>
      </p:sp>
    </p:spTree>
    <p:extLst>
      <p:ext uri="{BB962C8B-B14F-4D97-AF65-F5344CB8AC3E}">
        <p14:creationId xmlns:p14="http://schemas.microsoft.com/office/powerpoint/2010/main" val="12489300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727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C877A3B-8E1F-45FC-9744-56D74424E942}" type="slidenum">
              <a:rPr lang="en-US" smtClean="0"/>
              <a:pPr fontAlgn="base">
                <a:spcBef>
                  <a:spcPct val="0"/>
                </a:spcBef>
                <a:spcAft>
                  <a:spcPct val="0"/>
                </a:spcAft>
                <a:defRPr/>
              </a:pPr>
              <a:t>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F49498C-5238-45A7-9349-315024943816}" type="slidenum">
              <a:rPr lang="en-US" smtClean="0"/>
              <a:pPr fontAlgn="base">
                <a:spcBef>
                  <a:spcPct val="0"/>
                </a:spcBef>
                <a:spcAft>
                  <a:spcPct val="0"/>
                </a:spcAft>
                <a:defRPr/>
              </a:pPr>
              <a:t>31</a:t>
            </a:fld>
            <a:endParaRPr lang="en-US" dirty="0"/>
          </a:p>
        </p:txBody>
      </p:sp>
      <p:sp>
        <p:nvSpPr>
          <p:cNvPr id="74755" name="Rectangle 1026"/>
          <p:cNvSpPr>
            <a:spLocks noGrp="1" noRot="1" noChangeAspect="1" noChangeArrowheads="1" noTextEdit="1"/>
          </p:cNvSpPr>
          <p:nvPr>
            <p:ph type="sldImg"/>
          </p:nvPr>
        </p:nvSpPr>
        <p:spPr bwMode="auto">
          <a:noFill/>
          <a:ln>
            <a:solidFill>
              <a:srgbClr val="000000"/>
            </a:solidFill>
            <a:miter lim="800000"/>
            <a:headEnd/>
            <a:tailEnd/>
          </a:ln>
        </p:spPr>
      </p:sp>
      <p:sp>
        <p:nvSpPr>
          <p:cNvPr id="74756" name="Rectangle 1027"/>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8E45EEE-A5C2-4DB9-9A8B-449FE9CF5B8D}" type="slidenum">
              <a:rPr lang="en-US" smtClean="0"/>
              <a:pPr fontAlgn="base">
                <a:spcBef>
                  <a:spcPct val="0"/>
                </a:spcBef>
                <a:spcAft>
                  <a:spcPct val="0"/>
                </a:spcAft>
                <a:defRPr/>
              </a:pPr>
              <a:t>61</a:t>
            </a:fld>
            <a:endParaRPr lang="en-US"/>
          </a:p>
        </p:txBody>
      </p:sp>
      <p:sp>
        <p:nvSpPr>
          <p:cNvPr id="7577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578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F060DE26-0714-4B35-A7A9-0BDFD859007B}" type="datetimeFigureOut">
              <a:rPr lang="en-US"/>
              <a:pPr>
                <a:defRPr/>
              </a:pPr>
              <a:t>12/3/2022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B4EB308-3A06-4DD5-9150-28002517306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158D71B-AB2A-4E5D-BC3D-3EDCEAA3B5F4}" type="datetimeFigureOut">
              <a:rPr lang="en-US"/>
              <a:pPr>
                <a:defRPr/>
              </a:pPr>
              <a:t>12/3/2022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DBEC013-CBC3-4F22-A832-D2170CB2607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16ED2FB-078E-4341-BBB6-092B68A8708A}" type="datetimeFigureOut">
              <a:rPr lang="en-US"/>
              <a:pPr>
                <a:defRPr/>
              </a:pPr>
              <a:t>12/3/2022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B242FA2-C8E4-48DC-AB5C-6430CF57441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150" name="Rectangle 78"/>
          <p:cNvSpPr>
            <a:spLocks noChangeArrowheads="1"/>
          </p:cNvSpPr>
          <p:nvPr/>
        </p:nvSpPr>
        <p:spPr bwMode="gray">
          <a:xfrm rot="5400000">
            <a:off x="7904162" y="1163638"/>
            <a:ext cx="2098675" cy="381000"/>
          </a:xfrm>
          <a:prstGeom prst="rect">
            <a:avLst/>
          </a:prstGeom>
          <a:gradFill rotWithShape="1">
            <a:gsLst>
              <a:gs pos="0">
                <a:schemeClr val="bg2"/>
              </a:gs>
              <a:gs pos="100000">
                <a:schemeClr val="bg2">
                  <a:gamma/>
                  <a:tint val="54510"/>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074" name="Rectangle 2"/>
          <p:cNvSpPr>
            <a:spLocks noGrp="1" noChangeArrowheads="1"/>
          </p:cNvSpPr>
          <p:nvPr>
            <p:ph type="ctrTitle"/>
          </p:nvPr>
        </p:nvSpPr>
        <p:spPr>
          <a:xfrm>
            <a:off x="1752600" y="2057400"/>
            <a:ext cx="5791200" cy="1698625"/>
          </a:xfrm>
        </p:spPr>
        <p:txBody>
          <a:bodyPr/>
          <a:lstStyle>
            <a:lvl1pPr algn="ctr">
              <a:defRPr sz="3600"/>
            </a:lvl1pPr>
          </a:lstStyle>
          <a:p>
            <a:pPr lvl="0"/>
            <a:r>
              <a:rPr lang="en-US" noProof="0"/>
              <a:t>Click to edit Master </a:t>
            </a:r>
            <a:br>
              <a:rPr lang="en-US" noProof="0"/>
            </a:br>
            <a:r>
              <a:rPr lang="en-US" noProof="0"/>
              <a:t>title style</a:t>
            </a:r>
          </a:p>
        </p:txBody>
      </p:sp>
      <p:sp>
        <p:nvSpPr>
          <p:cNvPr id="3075" name="Rectangle 3"/>
          <p:cNvSpPr>
            <a:spLocks noGrp="1" noChangeArrowheads="1"/>
          </p:cNvSpPr>
          <p:nvPr>
            <p:ph type="subTitle" idx="1"/>
          </p:nvPr>
        </p:nvSpPr>
        <p:spPr>
          <a:xfrm>
            <a:off x="1752600" y="3990975"/>
            <a:ext cx="5791200" cy="457200"/>
          </a:xfrm>
        </p:spPr>
        <p:txBody>
          <a:bodyPr/>
          <a:lstStyle>
            <a:lvl1pPr marL="0" indent="0" algn="ctr">
              <a:buFont typeface="Wingdings" pitchFamily="2" charset="2"/>
              <a:buNone/>
              <a:defRPr sz="1800" b="1"/>
            </a:lvl1pPr>
          </a:lstStyle>
          <a:p>
            <a:pPr lvl="0"/>
            <a:r>
              <a:rPr lang="en-US" noProof="0"/>
              <a:t>Click to edit Master subtitle style</a:t>
            </a:r>
          </a:p>
        </p:txBody>
      </p:sp>
      <p:sp>
        <p:nvSpPr>
          <p:cNvPr id="3086" name="Text Box 14"/>
          <p:cNvSpPr txBox="1">
            <a:spLocks noChangeArrowheads="1"/>
          </p:cNvSpPr>
          <p:nvPr/>
        </p:nvSpPr>
        <p:spPr bwMode="gray">
          <a:xfrm>
            <a:off x="3886200" y="5715000"/>
            <a:ext cx="16129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0"/>
            <a:r>
              <a:rPr lang="en-US" sz="2800" b="1">
                <a:solidFill>
                  <a:srgbClr val="FFFFFF"/>
                </a:solidFill>
                <a:latin typeface="Verdana" pitchFamily="34" charset="0"/>
                <a:cs typeface="+mn-cs"/>
              </a:rPr>
              <a:t>LOGO</a:t>
            </a:r>
          </a:p>
        </p:txBody>
      </p:sp>
      <p:grpSp>
        <p:nvGrpSpPr>
          <p:cNvPr id="3103" name="Group 31"/>
          <p:cNvGrpSpPr>
            <a:grpSpLocks/>
          </p:cNvGrpSpPr>
          <p:nvPr/>
        </p:nvGrpSpPr>
        <p:grpSpPr bwMode="auto">
          <a:xfrm rot="421294">
            <a:off x="971550" y="692150"/>
            <a:ext cx="1871663" cy="1944688"/>
            <a:chOff x="521" y="482"/>
            <a:chExt cx="1134" cy="1142"/>
          </a:xfrm>
        </p:grpSpPr>
        <p:sp>
          <p:nvSpPr>
            <p:cNvPr id="3104" name="Oval 32"/>
            <p:cNvSpPr>
              <a:spLocks noChangeArrowheads="1"/>
            </p:cNvSpPr>
            <p:nvPr userDrawn="1"/>
          </p:nvSpPr>
          <p:spPr bwMode="gray">
            <a:xfrm rot="-128649">
              <a:off x="851" y="811"/>
              <a:ext cx="479" cy="494"/>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grpSp>
          <p:nvGrpSpPr>
            <p:cNvPr id="3105" name="Group 33"/>
            <p:cNvGrpSpPr>
              <a:grpSpLocks/>
            </p:cNvGrpSpPr>
            <p:nvPr userDrawn="1"/>
          </p:nvGrpSpPr>
          <p:grpSpPr bwMode="auto">
            <a:xfrm rot="56277">
              <a:off x="1311" y="1224"/>
              <a:ext cx="266" cy="218"/>
              <a:chOff x="3452" y="878"/>
              <a:chExt cx="402" cy="342"/>
            </a:xfrm>
          </p:grpSpPr>
          <p:sp>
            <p:nvSpPr>
              <p:cNvPr id="3106" name="Oval 34"/>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07" name="Oval 35"/>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08" name="Oval 36"/>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grpSp>
        <p:grpSp>
          <p:nvGrpSpPr>
            <p:cNvPr id="3109" name="Group 37"/>
            <p:cNvGrpSpPr>
              <a:grpSpLocks/>
            </p:cNvGrpSpPr>
            <p:nvPr userDrawn="1"/>
          </p:nvGrpSpPr>
          <p:grpSpPr bwMode="auto">
            <a:xfrm rot="-23983151">
              <a:off x="1390" y="942"/>
              <a:ext cx="265" cy="219"/>
              <a:chOff x="3452" y="878"/>
              <a:chExt cx="402" cy="342"/>
            </a:xfrm>
          </p:grpSpPr>
          <p:sp>
            <p:nvSpPr>
              <p:cNvPr id="3110" name="Oval 38"/>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11" name="Oval 39"/>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12" name="Oval 40"/>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grpSp>
        <p:grpSp>
          <p:nvGrpSpPr>
            <p:cNvPr id="3113" name="Group 41"/>
            <p:cNvGrpSpPr>
              <a:grpSpLocks/>
            </p:cNvGrpSpPr>
            <p:nvPr userDrawn="1"/>
          </p:nvGrpSpPr>
          <p:grpSpPr bwMode="auto">
            <a:xfrm rot="-4925197">
              <a:off x="1293" y="630"/>
              <a:ext cx="257" cy="226"/>
              <a:chOff x="3452" y="878"/>
              <a:chExt cx="402" cy="342"/>
            </a:xfrm>
          </p:grpSpPr>
          <p:sp>
            <p:nvSpPr>
              <p:cNvPr id="3114" name="Oval 42"/>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15" name="Oval 43"/>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16" name="Oval 44"/>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grpSp>
        <p:grpSp>
          <p:nvGrpSpPr>
            <p:cNvPr id="3117" name="Group 45"/>
            <p:cNvGrpSpPr>
              <a:grpSpLocks/>
            </p:cNvGrpSpPr>
            <p:nvPr userDrawn="1"/>
          </p:nvGrpSpPr>
          <p:grpSpPr bwMode="auto">
            <a:xfrm rot="3149186">
              <a:off x="985" y="1383"/>
              <a:ext cx="257" cy="226"/>
              <a:chOff x="3452" y="878"/>
              <a:chExt cx="402" cy="342"/>
            </a:xfrm>
          </p:grpSpPr>
          <p:sp>
            <p:nvSpPr>
              <p:cNvPr id="3118" name="Oval 46"/>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19" name="Oval 47"/>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20" name="Oval 48"/>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grpSp>
        <p:grpSp>
          <p:nvGrpSpPr>
            <p:cNvPr id="3121" name="Group 49"/>
            <p:cNvGrpSpPr>
              <a:grpSpLocks/>
            </p:cNvGrpSpPr>
            <p:nvPr userDrawn="1"/>
          </p:nvGrpSpPr>
          <p:grpSpPr bwMode="auto">
            <a:xfrm rot="-29276986">
              <a:off x="966" y="498"/>
              <a:ext cx="257" cy="226"/>
              <a:chOff x="3452" y="878"/>
              <a:chExt cx="402" cy="342"/>
            </a:xfrm>
          </p:grpSpPr>
          <p:sp>
            <p:nvSpPr>
              <p:cNvPr id="3122" name="Oval 50"/>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23" name="Oval 51"/>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24" name="Oval 52"/>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grpSp>
        <p:grpSp>
          <p:nvGrpSpPr>
            <p:cNvPr id="3125" name="Group 53"/>
            <p:cNvGrpSpPr>
              <a:grpSpLocks/>
            </p:cNvGrpSpPr>
            <p:nvPr userDrawn="1"/>
          </p:nvGrpSpPr>
          <p:grpSpPr bwMode="auto">
            <a:xfrm rot="-10348150">
              <a:off x="628" y="649"/>
              <a:ext cx="266" cy="219"/>
              <a:chOff x="3452" y="878"/>
              <a:chExt cx="402" cy="342"/>
            </a:xfrm>
          </p:grpSpPr>
          <p:sp>
            <p:nvSpPr>
              <p:cNvPr id="3126" name="Oval 54"/>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27" name="Oval 55"/>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28" name="Oval 56"/>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grpSp>
        <p:grpSp>
          <p:nvGrpSpPr>
            <p:cNvPr id="3129" name="Group 57"/>
            <p:cNvGrpSpPr>
              <a:grpSpLocks/>
            </p:cNvGrpSpPr>
            <p:nvPr userDrawn="1"/>
          </p:nvGrpSpPr>
          <p:grpSpPr bwMode="auto">
            <a:xfrm rot="-34593241">
              <a:off x="521" y="973"/>
              <a:ext cx="265" cy="218"/>
              <a:chOff x="3452" y="878"/>
              <a:chExt cx="402" cy="342"/>
            </a:xfrm>
          </p:grpSpPr>
          <p:sp>
            <p:nvSpPr>
              <p:cNvPr id="3130" name="Oval 58"/>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31" name="Oval 59"/>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32" name="Oval 60"/>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grpSp>
        <p:grpSp>
          <p:nvGrpSpPr>
            <p:cNvPr id="3133" name="Group 61"/>
            <p:cNvGrpSpPr>
              <a:grpSpLocks/>
            </p:cNvGrpSpPr>
            <p:nvPr userDrawn="1"/>
          </p:nvGrpSpPr>
          <p:grpSpPr bwMode="auto">
            <a:xfrm rot="-15320246">
              <a:off x="654" y="1263"/>
              <a:ext cx="257" cy="226"/>
              <a:chOff x="3452" y="878"/>
              <a:chExt cx="402" cy="342"/>
            </a:xfrm>
          </p:grpSpPr>
          <p:sp>
            <p:nvSpPr>
              <p:cNvPr id="3134" name="Oval 62"/>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35" name="Oval 63"/>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36" name="Oval 64"/>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grpSp>
      </p:grpSp>
      <p:sp>
        <p:nvSpPr>
          <p:cNvPr id="3137" name="Rectangle 65"/>
          <p:cNvSpPr>
            <a:spLocks noChangeArrowheads="1"/>
          </p:cNvSpPr>
          <p:nvPr/>
        </p:nvSpPr>
        <p:spPr bwMode="gray">
          <a:xfrm>
            <a:off x="457200" y="0"/>
            <a:ext cx="7620000" cy="304800"/>
          </a:xfrm>
          <a:prstGeom prst="rect">
            <a:avLst/>
          </a:prstGeom>
          <a:gradFill rotWithShape="1">
            <a:gsLst>
              <a:gs pos="0">
                <a:schemeClr val="folHlink"/>
              </a:gs>
              <a:gs pos="100000">
                <a:schemeClr val="folHlink">
                  <a:gamma/>
                  <a:tint val="24314"/>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38" name="Rectangle 66"/>
          <p:cNvSpPr>
            <a:spLocks noChangeArrowheads="1"/>
          </p:cNvSpPr>
          <p:nvPr/>
        </p:nvSpPr>
        <p:spPr bwMode="gray">
          <a:xfrm>
            <a:off x="6664325" y="-7938"/>
            <a:ext cx="2098675" cy="312738"/>
          </a:xfrm>
          <a:prstGeom prst="rect">
            <a:avLst/>
          </a:prstGeom>
          <a:gradFill rotWithShape="1">
            <a:gsLst>
              <a:gs pos="0">
                <a:schemeClr val="hlink"/>
              </a:gs>
              <a:gs pos="100000">
                <a:schemeClr val="hlink">
                  <a:gamma/>
                  <a:tint val="33333"/>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40" name="Rectangle 68"/>
          <p:cNvSpPr>
            <a:spLocks noChangeArrowheads="1"/>
          </p:cNvSpPr>
          <p:nvPr/>
        </p:nvSpPr>
        <p:spPr bwMode="gray">
          <a:xfrm rot="10800000">
            <a:off x="2549525" y="6553200"/>
            <a:ext cx="6230938" cy="317500"/>
          </a:xfrm>
          <a:prstGeom prst="rect">
            <a:avLst/>
          </a:prstGeom>
          <a:gradFill rotWithShape="1">
            <a:gsLst>
              <a:gs pos="0">
                <a:schemeClr val="hlink"/>
              </a:gs>
              <a:gs pos="100000">
                <a:schemeClr val="hlink">
                  <a:gamma/>
                  <a:tint val="33333"/>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41" name="Rectangle 69"/>
          <p:cNvSpPr>
            <a:spLocks noChangeArrowheads="1"/>
          </p:cNvSpPr>
          <p:nvPr/>
        </p:nvSpPr>
        <p:spPr bwMode="gray">
          <a:xfrm>
            <a:off x="8763000" y="-7938"/>
            <a:ext cx="381000" cy="314326"/>
          </a:xfrm>
          <a:prstGeom prst="rect">
            <a:avLst/>
          </a:prstGeom>
          <a:gradFill rotWithShape="1">
            <a:gsLst>
              <a:gs pos="0">
                <a:schemeClr val="accent1"/>
              </a:gs>
              <a:gs pos="100000">
                <a:schemeClr val="accent1">
                  <a:gamma/>
                  <a:tint val="24314"/>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42" name="Rectangle 70"/>
          <p:cNvSpPr>
            <a:spLocks noChangeArrowheads="1"/>
          </p:cNvSpPr>
          <p:nvPr/>
        </p:nvSpPr>
        <p:spPr bwMode="gray">
          <a:xfrm>
            <a:off x="457200" y="6554788"/>
            <a:ext cx="2098675" cy="317500"/>
          </a:xfrm>
          <a:prstGeom prst="rect">
            <a:avLst/>
          </a:prstGeom>
          <a:gradFill rotWithShape="1">
            <a:gsLst>
              <a:gs pos="0">
                <a:schemeClr val="bg2">
                  <a:gamma/>
                  <a:tint val="36471"/>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43" name="Rectangle 71"/>
          <p:cNvSpPr>
            <a:spLocks noChangeArrowheads="1"/>
          </p:cNvSpPr>
          <p:nvPr/>
        </p:nvSpPr>
        <p:spPr bwMode="gray">
          <a:xfrm>
            <a:off x="0" y="6553200"/>
            <a:ext cx="457200" cy="319088"/>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44" name="Rectangle 72"/>
          <p:cNvSpPr>
            <a:spLocks noChangeArrowheads="1"/>
          </p:cNvSpPr>
          <p:nvPr/>
        </p:nvSpPr>
        <p:spPr bwMode="gray">
          <a:xfrm>
            <a:off x="0" y="0"/>
            <a:ext cx="457200" cy="3048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45" name="Rectangle 73"/>
          <p:cNvSpPr>
            <a:spLocks noChangeArrowheads="1"/>
          </p:cNvSpPr>
          <p:nvPr/>
        </p:nvSpPr>
        <p:spPr bwMode="gray">
          <a:xfrm rot="5400000">
            <a:off x="-2213769" y="2510631"/>
            <a:ext cx="4876800" cy="465138"/>
          </a:xfrm>
          <a:prstGeom prst="rect">
            <a:avLst/>
          </a:prstGeom>
          <a:gradFill rotWithShape="1">
            <a:gsLst>
              <a:gs pos="0">
                <a:schemeClr val="hlink"/>
              </a:gs>
              <a:gs pos="100000">
                <a:schemeClr val="hlink">
                  <a:gamma/>
                  <a:tint val="33333"/>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46" name="Rectangle 74"/>
          <p:cNvSpPr>
            <a:spLocks noChangeArrowheads="1"/>
          </p:cNvSpPr>
          <p:nvPr/>
        </p:nvSpPr>
        <p:spPr bwMode="gray">
          <a:xfrm rot="5400000">
            <a:off x="-575469" y="5520531"/>
            <a:ext cx="1600200" cy="465138"/>
          </a:xfrm>
          <a:prstGeom prst="rect">
            <a:avLst/>
          </a:prstGeom>
          <a:gradFill rotWithShape="1">
            <a:gsLst>
              <a:gs pos="0">
                <a:schemeClr val="accent2">
                  <a:gamma/>
                  <a:tint val="57647"/>
                  <a:invGamma/>
                </a:schemeClr>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47" name="Rectangle 75"/>
          <p:cNvSpPr>
            <a:spLocks noChangeArrowheads="1"/>
          </p:cNvSpPr>
          <p:nvPr/>
        </p:nvSpPr>
        <p:spPr bwMode="ltGray">
          <a:xfrm>
            <a:off x="8769350" y="6538913"/>
            <a:ext cx="374650" cy="327025"/>
          </a:xfrm>
          <a:prstGeom prst="rect">
            <a:avLst/>
          </a:prstGeom>
          <a:gradFill rotWithShape="1">
            <a:gsLst>
              <a:gs pos="0">
                <a:schemeClr val="bg1"/>
              </a:gs>
              <a:gs pos="100000">
                <a:schemeClr val="bg1">
                  <a:gamma/>
                  <a:shade val="78824"/>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48" name="Rectangle 76"/>
          <p:cNvSpPr>
            <a:spLocks noChangeArrowheads="1"/>
          </p:cNvSpPr>
          <p:nvPr/>
        </p:nvSpPr>
        <p:spPr bwMode="gray">
          <a:xfrm rot="5400000">
            <a:off x="6557962" y="3967163"/>
            <a:ext cx="4791075" cy="381000"/>
          </a:xfrm>
          <a:prstGeom prst="rect">
            <a:avLst/>
          </a:prstGeom>
          <a:gradFill rotWithShape="1">
            <a:gsLst>
              <a:gs pos="0">
                <a:schemeClr val="accent2">
                  <a:gamma/>
                  <a:tint val="57647"/>
                  <a:invGamma/>
                </a:schemeClr>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49" name="Rectangle 77"/>
          <p:cNvSpPr>
            <a:spLocks noChangeArrowheads="1"/>
          </p:cNvSpPr>
          <p:nvPr/>
        </p:nvSpPr>
        <p:spPr bwMode="gray">
          <a:xfrm>
            <a:off x="8763000" y="1752600"/>
            <a:ext cx="381000" cy="152400"/>
          </a:xfrm>
          <a:prstGeom prst="rect">
            <a:avLst/>
          </a:prstGeom>
          <a:gradFill rotWithShape="1">
            <a:gsLst>
              <a:gs pos="0">
                <a:schemeClr val="folHlink"/>
              </a:gs>
              <a:gs pos="100000">
                <a:schemeClr val="folHlink">
                  <a:gamma/>
                  <a:tint val="72549"/>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3152" name="Line 80"/>
          <p:cNvSpPr>
            <a:spLocks noChangeShapeType="1"/>
          </p:cNvSpPr>
          <p:nvPr/>
        </p:nvSpPr>
        <p:spPr bwMode="auto">
          <a:xfrm>
            <a:off x="0" y="304800"/>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rtl="0"/>
            <a:endParaRPr lang="en-US">
              <a:solidFill>
                <a:srgbClr val="FFFFFF"/>
              </a:solidFill>
              <a:latin typeface="Arial" charset="0"/>
              <a:cs typeface="+mn-cs"/>
            </a:endParaRPr>
          </a:p>
        </p:txBody>
      </p:sp>
      <p:sp>
        <p:nvSpPr>
          <p:cNvPr id="3153" name="Line 81"/>
          <p:cNvSpPr>
            <a:spLocks noChangeShapeType="1"/>
          </p:cNvSpPr>
          <p:nvPr/>
        </p:nvSpPr>
        <p:spPr bwMode="auto">
          <a:xfrm>
            <a:off x="0" y="6553200"/>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rtl="0"/>
            <a:endParaRPr lang="en-US">
              <a:solidFill>
                <a:srgbClr val="FFFFFF"/>
              </a:solidFill>
              <a:latin typeface="Arial" charset="0"/>
              <a:cs typeface="+mn-cs"/>
            </a:endParaRPr>
          </a:p>
        </p:txBody>
      </p:sp>
      <p:sp>
        <p:nvSpPr>
          <p:cNvPr id="3154" name="Line 82"/>
          <p:cNvSpPr>
            <a:spLocks noChangeShapeType="1"/>
          </p:cNvSpPr>
          <p:nvPr/>
        </p:nvSpPr>
        <p:spPr bwMode="auto">
          <a:xfrm>
            <a:off x="457200" y="0"/>
            <a:ext cx="0" cy="6858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rtl="0"/>
            <a:endParaRPr lang="en-US">
              <a:solidFill>
                <a:srgbClr val="FFFFFF"/>
              </a:solidFill>
              <a:latin typeface="Arial" charset="0"/>
              <a:cs typeface="+mn-cs"/>
            </a:endParaRPr>
          </a:p>
        </p:txBody>
      </p:sp>
      <p:sp>
        <p:nvSpPr>
          <p:cNvPr id="3155" name="Line 83"/>
          <p:cNvSpPr>
            <a:spLocks noChangeShapeType="1"/>
          </p:cNvSpPr>
          <p:nvPr/>
        </p:nvSpPr>
        <p:spPr bwMode="auto">
          <a:xfrm>
            <a:off x="8763000" y="0"/>
            <a:ext cx="0" cy="6858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rtl="0"/>
            <a:endParaRPr lang="en-US">
              <a:solidFill>
                <a:srgbClr val="FFFFFF"/>
              </a:solidFill>
              <a:latin typeface="Arial" charset="0"/>
              <a:cs typeface="+mn-cs"/>
            </a:endParaRPr>
          </a:p>
        </p:txBody>
      </p:sp>
      <p:sp>
        <p:nvSpPr>
          <p:cNvPr id="3156" name="Line 84"/>
          <p:cNvSpPr>
            <a:spLocks noChangeShapeType="1"/>
          </p:cNvSpPr>
          <p:nvPr/>
        </p:nvSpPr>
        <p:spPr bwMode="auto">
          <a:xfrm flipH="1">
            <a:off x="0" y="4953000"/>
            <a:ext cx="45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rtl="0"/>
            <a:endParaRPr lang="en-US">
              <a:solidFill>
                <a:srgbClr val="FFFFFF"/>
              </a:solidFill>
              <a:latin typeface="Arial" charset="0"/>
              <a:cs typeface="+mn-cs"/>
            </a:endParaRPr>
          </a:p>
        </p:txBody>
      </p:sp>
      <p:sp>
        <p:nvSpPr>
          <p:cNvPr id="3157" name="Line 85"/>
          <p:cNvSpPr>
            <a:spLocks noChangeShapeType="1"/>
          </p:cNvSpPr>
          <p:nvPr/>
        </p:nvSpPr>
        <p:spPr bwMode="auto">
          <a:xfrm>
            <a:off x="8763000" y="1752600"/>
            <a:ext cx="381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rtl="0"/>
            <a:endParaRPr lang="en-US">
              <a:solidFill>
                <a:srgbClr val="FFFFFF"/>
              </a:solidFill>
              <a:latin typeface="Arial" charset="0"/>
              <a:cs typeface="+mn-cs"/>
            </a:endParaRPr>
          </a:p>
        </p:txBody>
      </p:sp>
      <p:sp>
        <p:nvSpPr>
          <p:cNvPr id="3158" name="Line 86"/>
          <p:cNvSpPr>
            <a:spLocks noChangeShapeType="1"/>
          </p:cNvSpPr>
          <p:nvPr/>
        </p:nvSpPr>
        <p:spPr bwMode="auto">
          <a:xfrm>
            <a:off x="8763000" y="1905000"/>
            <a:ext cx="381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rtl="0"/>
            <a:endParaRPr lang="en-US">
              <a:solidFill>
                <a:srgbClr val="FFFFFF"/>
              </a:solidFill>
              <a:latin typeface="Arial" charset="0"/>
              <a:cs typeface="+mn-cs"/>
            </a:endParaRPr>
          </a:p>
        </p:txBody>
      </p:sp>
      <p:sp>
        <p:nvSpPr>
          <p:cNvPr id="3159" name="Line 87"/>
          <p:cNvSpPr>
            <a:spLocks noChangeShapeType="1"/>
          </p:cNvSpPr>
          <p:nvPr/>
        </p:nvSpPr>
        <p:spPr bwMode="auto">
          <a:xfrm>
            <a:off x="2543175" y="655320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rtl="0"/>
            <a:endParaRPr lang="en-US">
              <a:solidFill>
                <a:srgbClr val="FFFFFF"/>
              </a:solidFill>
              <a:latin typeface="Arial" charset="0"/>
              <a:cs typeface="+mn-cs"/>
            </a:endParaRPr>
          </a:p>
        </p:txBody>
      </p:sp>
      <p:sp>
        <p:nvSpPr>
          <p:cNvPr id="3160" name="Line 88"/>
          <p:cNvSpPr>
            <a:spLocks noChangeShapeType="1"/>
          </p:cNvSpPr>
          <p:nvPr/>
        </p:nvSpPr>
        <p:spPr bwMode="auto">
          <a:xfrm flipV="1">
            <a:off x="6672263" y="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rtl="0"/>
            <a:endParaRPr lang="en-US">
              <a:solidFill>
                <a:srgbClr val="FFFFFF"/>
              </a:solidFill>
              <a:latin typeface="Arial" charset="0"/>
              <a:cs typeface="+mn-cs"/>
            </a:endParaRPr>
          </a:p>
        </p:txBody>
      </p:sp>
    </p:spTree>
    <p:extLst>
      <p:ext uri="{BB962C8B-B14F-4D97-AF65-F5344CB8AC3E}">
        <p14:creationId xmlns:p14="http://schemas.microsoft.com/office/powerpoint/2010/main" val="12271875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solidFill>
                  <a:srgbClr val="FFFFFF"/>
                </a:solidFill>
              </a:rPr>
              <a:t>Company  Logo</a:t>
            </a:r>
          </a:p>
        </p:txBody>
      </p:sp>
      <p:sp>
        <p:nvSpPr>
          <p:cNvPr id="5" name="Slide Number Placeholder 4"/>
          <p:cNvSpPr>
            <a:spLocks noGrp="1"/>
          </p:cNvSpPr>
          <p:nvPr>
            <p:ph type="sldNum" sz="quarter" idx="11"/>
          </p:nvPr>
        </p:nvSpPr>
        <p:spPr/>
        <p:txBody>
          <a:bodyPr/>
          <a:lstStyle>
            <a:lvl1pPr>
              <a:defRPr/>
            </a:lvl1pPr>
          </a:lstStyle>
          <a:p>
            <a:fld id="{F35F8170-B78A-4A94-A612-4BAD3023FAAC}" type="slidenum">
              <a:rPr lang="en-US">
                <a:solidFill>
                  <a:srgbClr val="FFFFFF"/>
                </a:solidFill>
              </a:rPr>
              <a:pPr/>
              <a:t>‹#›</a:t>
            </a:fld>
            <a:endParaRPr lang="en-US">
              <a:solidFill>
                <a:srgbClr val="FFFFFF"/>
              </a:solidFill>
            </a:endParaRPr>
          </a:p>
        </p:txBody>
      </p:sp>
      <p:sp>
        <p:nvSpPr>
          <p:cNvPr id="6" name="Date Placeholder 5"/>
          <p:cNvSpPr>
            <a:spLocks noGrp="1"/>
          </p:cNvSpPr>
          <p:nvPr>
            <p:ph type="dt" sz="half" idx="12"/>
          </p:nvPr>
        </p:nvSpPr>
        <p:spPr/>
        <p:txBody>
          <a:bodyPr/>
          <a:lstStyle>
            <a:lvl1pPr>
              <a:defRPr/>
            </a:lvl1pPr>
          </a:lstStyle>
          <a:p>
            <a:r>
              <a:rPr lang="en-US">
                <a:solidFill>
                  <a:srgbClr val="FFFFFF"/>
                </a:solidFill>
              </a:rPr>
              <a:t>www.Win2Farsi.com   </a:t>
            </a:r>
          </a:p>
        </p:txBody>
      </p:sp>
    </p:spTree>
    <p:extLst>
      <p:ext uri="{BB962C8B-B14F-4D97-AF65-F5344CB8AC3E}">
        <p14:creationId xmlns:p14="http://schemas.microsoft.com/office/powerpoint/2010/main" val="7238525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3"/>
          <p:cNvSpPr>
            <a:spLocks noGrp="1"/>
          </p:cNvSpPr>
          <p:nvPr>
            <p:ph type="ftr" sz="quarter" idx="10"/>
          </p:nvPr>
        </p:nvSpPr>
        <p:spPr/>
        <p:txBody>
          <a:bodyPr/>
          <a:lstStyle>
            <a:lvl1pPr>
              <a:defRPr/>
            </a:lvl1pPr>
          </a:lstStyle>
          <a:p>
            <a:r>
              <a:rPr lang="en-US">
                <a:solidFill>
                  <a:srgbClr val="FFFFFF"/>
                </a:solidFill>
              </a:rPr>
              <a:t>Company  Logo</a:t>
            </a:r>
          </a:p>
        </p:txBody>
      </p:sp>
      <p:sp>
        <p:nvSpPr>
          <p:cNvPr id="5" name="Slide Number Placeholder 4"/>
          <p:cNvSpPr>
            <a:spLocks noGrp="1"/>
          </p:cNvSpPr>
          <p:nvPr>
            <p:ph type="sldNum" sz="quarter" idx="11"/>
          </p:nvPr>
        </p:nvSpPr>
        <p:spPr/>
        <p:txBody>
          <a:bodyPr/>
          <a:lstStyle>
            <a:lvl1pPr>
              <a:defRPr/>
            </a:lvl1pPr>
          </a:lstStyle>
          <a:p>
            <a:fld id="{33D11FDA-CF0F-446A-A670-208FBB6911C0}" type="slidenum">
              <a:rPr lang="en-US">
                <a:solidFill>
                  <a:srgbClr val="FFFFFF"/>
                </a:solidFill>
              </a:rPr>
              <a:pPr/>
              <a:t>‹#›</a:t>
            </a:fld>
            <a:endParaRPr lang="en-US">
              <a:solidFill>
                <a:srgbClr val="FFFFFF"/>
              </a:solidFill>
            </a:endParaRPr>
          </a:p>
        </p:txBody>
      </p:sp>
      <p:sp>
        <p:nvSpPr>
          <p:cNvPr id="6" name="Date Placeholder 5"/>
          <p:cNvSpPr>
            <a:spLocks noGrp="1"/>
          </p:cNvSpPr>
          <p:nvPr>
            <p:ph type="dt" sz="half" idx="12"/>
          </p:nvPr>
        </p:nvSpPr>
        <p:spPr/>
        <p:txBody>
          <a:bodyPr/>
          <a:lstStyle>
            <a:lvl1pPr>
              <a:defRPr/>
            </a:lvl1pPr>
          </a:lstStyle>
          <a:p>
            <a:r>
              <a:rPr lang="en-US">
                <a:solidFill>
                  <a:srgbClr val="FFFFFF"/>
                </a:solidFill>
              </a:rPr>
              <a:t>www.Win2Farsi.com   </a:t>
            </a:r>
          </a:p>
        </p:txBody>
      </p:sp>
    </p:spTree>
    <p:extLst>
      <p:ext uri="{BB962C8B-B14F-4D97-AF65-F5344CB8AC3E}">
        <p14:creationId xmlns:p14="http://schemas.microsoft.com/office/powerpoint/2010/main" val="10056946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228725"/>
            <a:ext cx="3935413" cy="4921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97413" y="1228725"/>
            <a:ext cx="3935412" cy="4921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r>
              <a:rPr lang="en-US">
                <a:solidFill>
                  <a:srgbClr val="FFFFFF"/>
                </a:solidFill>
              </a:rPr>
              <a:t>Company  Logo</a:t>
            </a:r>
          </a:p>
        </p:txBody>
      </p:sp>
      <p:sp>
        <p:nvSpPr>
          <p:cNvPr id="6" name="Slide Number Placeholder 5"/>
          <p:cNvSpPr>
            <a:spLocks noGrp="1"/>
          </p:cNvSpPr>
          <p:nvPr>
            <p:ph type="sldNum" sz="quarter" idx="11"/>
          </p:nvPr>
        </p:nvSpPr>
        <p:spPr/>
        <p:txBody>
          <a:bodyPr/>
          <a:lstStyle>
            <a:lvl1pPr>
              <a:defRPr/>
            </a:lvl1pPr>
          </a:lstStyle>
          <a:p>
            <a:fld id="{E7DB5668-E928-461B-B166-5B94EEF18F55}" type="slidenum">
              <a:rPr lang="en-US">
                <a:solidFill>
                  <a:srgbClr val="FFFFFF"/>
                </a:solidFill>
              </a:rPr>
              <a:pPr/>
              <a:t>‹#›</a:t>
            </a:fld>
            <a:endParaRPr lang="en-US">
              <a:solidFill>
                <a:srgbClr val="FFFFFF"/>
              </a:solidFill>
            </a:endParaRPr>
          </a:p>
        </p:txBody>
      </p:sp>
      <p:sp>
        <p:nvSpPr>
          <p:cNvPr id="7" name="Date Placeholder 6"/>
          <p:cNvSpPr>
            <a:spLocks noGrp="1"/>
          </p:cNvSpPr>
          <p:nvPr>
            <p:ph type="dt" sz="half" idx="12"/>
          </p:nvPr>
        </p:nvSpPr>
        <p:spPr/>
        <p:txBody>
          <a:bodyPr/>
          <a:lstStyle>
            <a:lvl1pPr>
              <a:defRPr/>
            </a:lvl1pPr>
          </a:lstStyle>
          <a:p>
            <a:r>
              <a:rPr lang="en-US">
                <a:solidFill>
                  <a:srgbClr val="FFFFFF"/>
                </a:solidFill>
              </a:rPr>
              <a:t>www.Win2Farsi.com   </a:t>
            </a:r>
          </a:p>
        </p:txBody>
      </p:sp>
    </p:spTree>
    <p:extLst>
      <p:ext uri="{BB962C8B-B14F-4D97-AF65-F5344CB8AC3E}">
        <p14:creationId xmlns:p14="http://schemas.microsoft.com/office/powerpoint/2010/main" val="40707349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r>
              <a:rPr lang="en-US">
                <a:solidFill>
                  <a:srgbClr val="FFFFFF"/>
                </a:solidFill>
              </a:rPr>
              <a:t>Company  Logo</a:t>
            </a:r>
          </a:p>
        </p:txBody>
      </p:sp>
      <p:sp>
        <p:nvSpPr>
          <p:cNvPr id="8" name="Slide Number Placeholder 7"/>
          <p:cNvSpPr>
            <a:spLocks noGrp="1"/>
          </p:cNvSpPr>
          <p:nvPr>
            <p:ph type="sldNum" sz="quarter" idx="11"/>
          </p:nvPr>
        </p:nvSpPr>
        <p:spPr/>
        <p:txBody>
          <a:bodyPr/>
          <a:lstStyle>
            <a:lvl1pPr>
              <a:defRPr/>
            </a:lvl1pPr>
          </a:lstStyle>
          <a:p>
            <a:fld id="{75BEC539-A69A-4E0A-B517-2481F36DB0B9}" type="slidenum">
              <a:rPr lang="en-US">
                <a:solidFill>
                  <a:srgbClr val="FFFFFF"/>
                </a:solidFill>
              </a:rPr>
              <a:pPr/>
              <a:t>‹#›</a:t>
            </a:fld>
            <a:endParaRPr lang="en-US">
              <a:solidFill>
                <a:srgbClr val="FFFFFF"/>
              </a:solidFill>
            </a:endParaRPr>
          </a:p>
        </p:txBody>
      </p:sp>
      <p:sp>
        <p:nvSpPr>
          <p:cNvPr id="9" name="Date Placeholder 8"/>
          <p:cNvSpPr>
            <a:spLocks noGrp="1"/>
          </p:cNvSpPr>
          <p:nvPr>
            <p:ph type="dt" sz="half" idx="12"/>
          </p:nvPr>
        </p:nvSpPr>
        <p:spPr/>
        <p:txBody>
          <a:bodyPr/>
          <a:lstStyle>
            <a:lvl1pPr>
              <a:defRPr/>
            </a:lvl1pPr>
          </a:lstStyle>
          <a:p>
            <a:r>
              <a:rPr lang="en-US">
                <a:solidFill>
                  <a:srgbClr val="FFFFFF"/>
                </a:solidFill>
              </a:rPr>
              <a:t>www.Win2Farsi.com   </a:t>
            </a:r>
          </a:p>
        </p:txBody>
      </p:sp>
    </p:spTree>
    <p:extLst>
      <p:ext uri="{BB962C8B-B14F-4D97-AF65-F5344CB8AC3E}">
        <p14:creationId xmlns:p14="http://schemas.microsoft.com/office/powerpoint/2010/main" val="11430833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r>
              <a:rPr lang="en-US">
                <a:solidFill>
                  <a:srgbClr val="FFFFFF"/>
                </a:solidFill>
              </a:rPr>
              <a:t>Company  Logo</a:t>
            </a:r>
          </a:p>
        </p:txBody>
      </p:sp>
      <p:sp>
        <p:nvSpPr>
          <p:cNvPr id="4" name="Slide Number Placeholder 3"/>
          <p:cNvSpPr>
            <a:spLocks noGrp="1"/>
          </p:cNvSpPr>
          <p:nvPr>
            <p:ph type="sldNum" sz="quarter" idx="11"/>
          </p:nvPr>
        </p:nvSpPr>
        <p:spPr/>
        <p:txBody>
          <a:bodyPr/>
          <a:lstStyle>
            <a:lvl1pPr>
              <a:defRPr/>
            </a:lvl1pPr>
          </a:lstStyle>
          <a:p>
            <a:fld id="{E7FE7D06-966A-462C-B9DA-B9B719668114}" type="slidenum">
              <a:rPr lang="en-US">
                <a:solidFill>
                  <a:srgbClr val="FFFFFF"/>
                </a:solidFill>
              </a:rPr>
              <a:pPr/>
              <a:t>‹#›</a:t>
            </a:fld>
            <a:endParaRPr lang="en-US">
              <a:solidFill>
                <a:srgbClr val="FFFFFF"/>
              </a:solidFill>
            </a:endParaRPr>
          </a:p>
        </p:txBody>
      </p:sp>
      <p:sp>
        <p:nvSpPr>
          <p:cNvPr id="5" name="Date Placeholder 4"/>
          <p:cNvSpPr>
            <a:spLocks noGrp="1"/>
          </p:cNvSpPr>
          <p:nvPr>
            <p:ph type="dt" sz="half" idx="12"/>
          </p:nvPr>
        </p:nvSpPr>
        <p:spPr/>
        <p:txBody>
          <a:bodyPr/>
          <a:lstStyle>
            <a:lvl1pPr>
              <a:defRPr/>
            </a:lvl1pPr>
          </a:lstStyle>
          <a:p>
            <a:r>
              <a:rPr lang="en-US">
                <a:solidFill>
                  <a:srgbClr val="FFFFFF"/>
                </a:solidFill>
              </a:rPr>
              <a:t>www.Win2Farsi.com   </a:t>
            </a:r>
          </a:p>
        </p:txBody>
      </p:sp>
    </p:spTree>
    <p:extLst>
      <p:ext uri="{BB962C8B-B14F-4D97-AF65-F5344CB8AC3E}">
        <p14:creationId xmlns:p14="http://schemas.microsoft.com/office/powerpoint/2010/main" val="15241346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US">
                <a:solidFill>
                  <a:srgbClr val="FFFFFF"/>
                </a:solidFill>
              </a:rPr>
              <a:t>Company  Logo</a:t>
            </a:r>
          </a:p>
        </p:txBody>
      </p:sp>
      <p:sp>
        <p:nvSpPr>
          <p:cNvPr id="3" name="Slide Number Placeholder 2"/>
          <p:cNvSpPr>
            <a:spLocks noGrp="1"/>
          </p:cNvSpPr>
          <p:nvPr>
            <p:ph type="sldNum" sz="quarter" idx="11"/>
          </p:nvPr>
        </p:nvSpPr>
        <p:spPr/>
        <p:txBody>
          <a:bodyPr/>
          <a:lstStyle>
            <a:lvl1pPr>
              <a:defRPr/>
            </a:lvl1pPr>
          </a:lstStyle>
          <a:p>
            <a:fld id="{75484808-8216-4A8F-9704-D6822DAD6335}" type="slidenum">
              <a:rPr lang="en-US">
                <a:solidFill>
                  <a:srgbClr val="FFFFFF"/>
                </a:solidFill>
              </a:rPr>
              <a:pPr/>
              <a:t>‹#›</a:t>
            </a:fld>
            <a:endParaRPr lang="en-US">
              <a:solidFill>
                <a:srgbClr val="FFFFFF"/>
              </a:solidFill>
            </a:endParaRPr>
          </a:p>
        </p:txBody>
      </p:sp>
      <p:sp>
        <p:nvSpPr>
          <p:cNvPr id="4" name="Date Placeholder 3"/>
          <p:cNvSpPr>
            <a:spLocks noGrp="1"/>
          </p:cNvSpPr>
          <p:nvPr>
            <p:ph type="dt" sz="half" idx="12"/>
          </p:nvPr>
        </p:nvSpPr>
        <p:spPr/>
        <p:txBody>
          <a:bodyPr/>
          <a:lstStyle>
            <a:lvl1pPr>
              <a:defRPr/>
            </a:lvl1pPr>
          </a:lstStyle>
          <a:p>
            <a:r>
              <a:rPr lang="en-US">
                <a:solidFill>
                  <a:srgbClr val="FFFFFF"/>
                </a:solidFill>
              </a:rPr>
              <a:t>www.Win2Farsi.com   </a:t>
            </a:r>
          </a:p>
        </p:txBody>
      </p:sp>
    </p:spTree>
    <p:extLst>
      <p:ext uri="{BB962C8B-B14F-4D97-AF65-F5344CB8AC3E}">
        <p14:creationId xmlns:p14="http://schemas.microsoft.com/office/powerpoint/2010/main" val="27869761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r>
              <a:rPr lang="en-US">
                <a:solidFill>
                  <a:srgbClr val="FFFFFF"/>
                </a:solidFill>
              </a:rPr>
              <a:t>Company  Logo</a:t>
            </a:r>
          </a:p>
        </p:txBody>
      </p:sp>
      <p:sp>
        <p:nvSpPr>
          <p:cNvPr id="6" name="Slide Number Placeholder 5"/>
          <p:cNvSpPr>
            <a:spLocks noGrp="1"/>
          </p:cNvSpPr>
          <p:nvPr>
            <p:ph type="sldNum" sz="quarter" idx="11"/>
          </p:nvPr>
        </p:nvSpPr>
        <p:spPr/>
        <p:txBody>
          <a:bodyPr/>
          <a:lstStyle>
            <a:lvl1pPr>
              <a:defRPr/>
            </a:lvl1pPr>
          </a:lstStyle>
          <a:p>
            <a:fld id="{B95B4E66-B9AA-4C0A-A3E3-057F5F28393B}" type="slidenum">
              <a:rPr lang="en-US">
                <a:solidFill>
                  <a:srgbClr val="FFFFFF"/>
                </a:solidFill>
              </a:rPr>
              <a:pPr/>
              <a:t>‹#›</a:t>
            </a:fld>
            <a:endParaRPr lang="en-US">
              <a:solidFill>
                <a:srgbClr val="FFFFFF"/>
              </a:solidFill>
            </a:endParaRPr>
          </a:p>
        </p:txBody>
      </p:sp>
      <p:sp>
        <p:nvSpPr>
          <p:cNvPr id="7" name="Date Placeholder 6"/>
          <p:cNvSpPr>
            <a:spLocks noGrp="1"/>
          </p:cNvSpPr>
          <p:nvPr>
            <p:ph type="dt" sz="half" idx="12"/>
          </p:nvPr>
        </p:nvSpPr>
        <p:spPr/>
        <p:txBody>
          <a:bodyPr/>
          <a:lstStyle>
            <a:lvl1pPr>
              <a:defRPr/>
            </a:lvl1pPr>
          </a:lstStyle>
          <a:p>
            <a:r>
              <a:rPr lang="en-US">
                <a:solidFill>
                  <a:srgbClr val="FFFFFF"/>
                </a:solidFill>
              </a:rPr>
              <a:t>www.Win2Farsi.com   </a:t>
            </a:r>
          </a:p>
        </p:txBody>
      </p:sp>
    </p:spTree>
    <p:extLst>
      <p:ext uri="{BB962C8B-B14F-4D97-AF65-F5344CB8AC3E}">
        <p14:creationId xmlns:p14="http://schemas.microsoft.com/office/powerpoint/2010/main" val="3314539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18AC8CD3-5F7F-4D06-814A-D7E0DE72AE2F}" type="datetimeFigureOut">
              <a:rPr lang="en-US"/>
              <a:pPr>
                <a:defRPr/>
              </a:pPr>
              <a:t>12/3/2022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659302D-FEB2-4676-AEC4-78B717753AE1}"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r>
              <a:rPr lang="en-US">
                <a:solidFill>
                  <a:srgbClr val="FFFFFF"/>
                </a:solidFill>
              </a:rPr>
              <a:t>Company  Logo</a:t>
            </a:r>
          </a:p>
        </p:txBody>
      </p:sp>
      <p:sp>
        <p:nvSpPr>
          <p:cNvPr id="6" name="Slide Number Placeholder 5"/>
          <p:cNvSpPr>
            <a:spLocks noGrp="1"/>
          </p:cNvSpPr>
          <p:nvPr>
            <p:ph type="sldNum" sz="quarter" idx="11"/>
          </p:nvPr>
        </p:nvSpPr>
        <p:spPr/>
        <p:txBody>
          <a:bodyPr/>
          <a:lstStyle>
            <a:lvl1pPr>
              <a:defRPr/>
            </a:lvl1pPr>
          </a:lstStyle>
          <a:p>
            <a:fld id="{E0732EFA-525A-49AE-B3D2-4014F9D23E7C}" type="slidenum">
              <a:rPr lang="en-US">
                <a:solidFill>
                  <a:srgbClr val="FFFFFF"/>
                </a:solidFill>
              </a:rPr>
              <a:pPr/>
              <a:t>‹#›</a:t>
            </a:fld>
            <a:endParaRPr lang="en-US">
              <a:solidFill>
                <a:srgbClr val="FFFFFF"/>
              </a:solidFill>
            </a:endParaRPr>
          </a:p>
        </p:txBody>
      </p:sp>
      <p:sp>
        <p:nvSpPr>
          <p:cNvPr id="7" name="Date Placeholder 6"/>
          <p:cNvSpPr>
            <a:spLocks noGrp="1"/>
          </p:cNvSpPr>
          <p:nvPr>
            <p:ph type="dt" sz="half" idx="12"/>
          </p:nvPr>
        </p:nvSpPr>
        <p:spPr/>
        <p:txBody>
          <a:bodyPr/>
          <a:lstStyle>
            <a:lvl1pPr>
              <a:defRPr/>
            </a:lvl1pPr>
          </a:lstStyle>
          <a:p>
            <a:r>
              <a:rPr lang="en-US">
                <a:solidFill>
                  <a:srgbClr val="FFFFFF"/>
                </a:solidFill>
              </a:rPr>
              <a:t>www.Win2Farsi.com   </a:t>
            </a:r>
          </a:p>
        </p:txBody>
      </p:sp>
    </p:spTree>
    <p:extLst>
      <p:ext uri="{BB962C8B-B14F-4D97-AF65-F5344CB8AC3E}">
        <p14:creationId xmlns:p14="http://schemas.microsoft.com/office/powerpoint/2010/main" val="39899578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solidFill>
                  <a:srgbClr val="FFFFFF"/>
                </a:solidFill>
              </a:rPr>
              <a:t>Company  Logo</a:t>
            </a:r>
          </a:p>
        </p:txBody>
      </p:sp>
      <p:sp>
        <p:nvSpPr>
          <p:cNvPr id="5" name="Slide Number Placeholder 4"/>
          <p:cNvSpPr>
            <a:spLocks noGrp="1"/>
          </p:cNvSpPr>
          <p:nvPr>
            <p:ph type="sldNum" sz="quarter" idx="11"/>
          </p:nvPr>
        </p:nvSpPr>
        <p:spPr/>
        <p:txBody>
          <a:bodyPr/>
          <a:lstStyle>
            <a:lvl1pPr>
              <a:defRPr/>
            </a:lvl1pPr>
          </a:lstStyle>
          <a:p>
            <a:fld id="{A8438749-95C0-4E5B-BE8E-CAC4FC0E4AE0}" type="slidenum">
              <a:rPr lang="en-US">
                <a:solidFill>
                  <a:srgbClr val="FFFFFF"/>
                </a:solidFill>
              </a:rPr>
              <a:pPr/>
              <a:t>‹#›</a:t>
            </a:fld>
            <a:endParaRPr lang="en-US">
              <a:solidFill>
                <a:srgbClr val="FFFFFF"/>
              </a:solidFill>
            </a:endParaRPr>
          </a:p>
        </p:txBody>
      </p:sp>
      <p:sp>
        <p:nvSpPr>
          <p:cNvPr id="6" name="Date Placeholder 5"/>
          <p:cNvSpPr>
            <a:spLocks noGrp="1"/>
          </p:cNvSpPr>
          <p:nvPr>
            <p:ph type="dt" sz="half" idx="12"/>
          </p:nvPr>
        </p:nvSpPr>
        <p:spPr/>
        <p:txBody>
          <a:bodyPr/>
          <a:lstStyle>
            <a:lvl1pPr>
              <a:defRPr/>
            </a:lvl1pPr>
          </a:lstStyle>
          <a:p>
            <a:r>
              <a:rPr lang="en-US">
                <a:solidFill>
                  <a:srgbClr val="FFFFFF"/>
                </a:solidFill>
              </a:rPr>
              <a:t>www.Win2Farsi.com   </a:t>
            </a:r>
          </a:p>
        </p:txBody>
      </p:sp>
    </p:spTree>
    <p:extLst>
      <p:ext uri="{BB962C8B-B14F-4D97-AF65-F5344CB8AC3E}">
        <p14:creationId xmlns:p14="http://schemas.microsoft.com/office/powerpoint/2010/main" val="18624411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122238"/>
            <a:ext cx="2005012" cy="60277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122238"/>
            <a:ext cx="5865813" cy="60277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solidFill>
                  <a:srgbClr val="FFFFFF"/>
                </a:solidFill>
              </a:rPr>
              <a:t>Company  Logo</a:t>
            </a:r>
          </a:p>
        </p:txBody>
      </p:sp>
      <p:sp>
        <p:nvSpPr>
          <p:cNvPr id="5" name="Slide Number Placeholder 4"/>
          <p:cNvSpPr>
            <a:spLocks noGrp="1"/>
          </p:cNvSpPr>
          <p:nvPr>
            <p:ph type="sldNum" sz="quarter" idx="11"/>
          </p:nvPr>
        </p:nvSpPr>
        <p:spPr/>
        <p:txBody>
          <a:bodyPr/>
          <a:lstStyle>
            <a:lvl1pPr>
              <a:defRPr/>
            </a:lvl1pPr>
          </a:lstStyle>
          <a:p>
            <a:fld id="{088228CD-58ED-4B15-81AC-22BC32F857A7}" type="slidenum">
              <a:rPr lang="en-US">
                <a:solidFill>
                  <a:srgbClr val="FFFFFF"/>
                </a:solidFill>
              </a:rPr>
              <a:pPr/>
              <a:t>‹#›</a:t>
            </a:fld>
            <a:endParaRPr lang="en-US">
              <a:solidFill>
                <a:srgbClr val="FFFFFF"/>
              </a:solidFill>
            </a:endParaRPr>
          </a:p>
        </p:txBody>
      </p:sp>
      <p:sp>
        <p:nvSpPr>
          <p:cNvPr id="6" name="Date Placeholder 5"/>
          <p:cNvSpPr>
            <a:spLocks noGrp="1"/>
          </p:cNvSpPr>
          <p:nvPr>
            <p:ph type="dt" sz="half" idx="12"/>
          </p:nvPr>
        </p:nvSpPr>
        <p:spPr/>
        <p:txBody>
          <a:bodyPr/>
          <a:lstStyle>
            <a:lvl1pPr>
              <a:defRPr/>
            </a:lvl1pPr>
          </a:lstStyle>
          <a:p>
            <a:r>
              <a:rPr lang="en-US">
                <a:solidFill>
                  <a:srgbClr val="FFFFFF"/>
                </a:solidFill>
              </a:rPr>
              <a:t>www.Win2Farsi.com   </a:t>
            </a:r>
          </a:p>
        </p:txBody>
      </p:sp>
    </p:spTree>
    <p:extLst>
      <p:ext uri="{BB962C8B-B14F-4D97-AF65-F5344CB8AC3E}">
        <p14:creationId xmlns:p14="http://schemas.microsoft.com/office/powerpoint/2010/main" val="38964109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90600" y="122238"/>
            <a:ext cx="6705600" cy="563562"/>
          </a:xfrm>
        </p:spPr>
        <p:txBody>
          <a:bodyPr/>
          <a:lstStyle/>
          <a:p>
            <a:r>
              <a:rPr lang="en-US"/>
              <a:t>Click to edit Master title style</a:t>
            </a:r>
          </a:p>
        </p:txBody>
      </p:sp>
      <p:sp>
        <p:nvSpPr>
          <p:cNvPr id="3" name="Table Placeholder 2"/>
          <p:cNvSpPr>
            <a:spLocks noGrp="1"/>
          </p:cNvSpPr>
          <p:nvPr>
            <p:ph type="tbl" idx="1"/>
          </p:nvPr>
        </p:nvSpPr>
        <p:spPr>
          <a:xfrm>
            <a:off x="609600" y="1228725"/>
            <a:ext cx="8023225" cy="4921250"/>
          </a:xfrm>
        </p:spPr>
        <p:txBody>
          <a:bodyPr/>
          <a:lstStyle/>
          <a:p>
            <a:endParaRPr lang="en-US"/>
          </a:p>
        </p:txBody>
      </p:sp>
      <p:sp>
        <p:nvSpPr>
          <p:cNvPr id="4" name="Footer Placeholder 3"/>
          <p:cNvSpPr>
            <a:spLocks noGrp="1"/>
          </p:cNvSpPr>
          <p:nvPr>
            <p:ph type="ftr" sz="quarter" idx="10"/>
          </p:nvPr>
        </p:nvSpPr>
        <p:spPr>
          <a:xfrm>
            <a:off x="5791200" y="6248400"/>
            <a:ext cx="2895600" cy="334963"/>
          </a:xfrm>
        </p:spPr>
        <p:txBody>
          <a:bodyPr/>
          <a:lstStyle>
            <a:lvl1pPr>
              <a:defRPr/>
            </a:lvl1pPr>
          </a:lstStyle>
          <a:p>
            <a:r>
              <a:rPr lang="en-US">
                <a:solidFill>
                  <a:srgbClr val="FFFFFF"/>
                </a:solidFill>
              </a:rPr>
              <a:t>Company  Logo</a:t>
            </a:r>
          </a:p>
        </p:txBody>
      </p:sp>
      <p:sp>
        <p:nvSpPr>
          <p:cNvPr id="5" name="Slide Number Placeholder 4"/>
          <p:cNvSpPr>
            <a:spLocks noGrp="1"/>
          </p:cNvSpPr>
          <p:nvPr>
            <p:ph type="sldNum" sz="quarter" idx="11"/>
          </p:nvPr>
        </p:nvSpPr>
        <p:spPr>
          <a:xfrm>
            <a:off x="3429000" y="6338888"/>
            <a:ext cx="2133600" cy="244475"/>
          </a:xfrm>
        </p:spPr>
        <p:txBody>
          <a:bodyPr/>
          <a:lstStyle>
            <a:lvl1pPr>
              <a:defRPr/>
            </a:lvl1pPr>
          </a:lstStyle>
          <a:p>
            <a:fld id="{16C12680-8041-42DF-A6BE-F1262812CC4E}" type="slidenum">
              <a:rPr lang="en-US">
                <a:solidFill>
                  <a:srgbClr val="FFFFFF"/>
                </a:solidFill>
              </a:rPr>
              <a:pPr/>
              <a:t>‹#›</a:t>
            </a:fld>
            <a:endParaRPr lang="en-US">
              <a:solidFill>
                <a:srgbClr val="FFFFFF"/>
              </a:solidFill>
            </a:endParaRPr>
          </a:p>
        </p:txBody>
      </p:sp>
      <p:sp>
        <p:nvSpPr>
          <p:cNvPr id="6" name="Date Placeholder 5"/>
          <p:cNvSpPr>
            <a:spLocks noGrp="1"/>
          </p:cNvSpPr>
          <p:nvPr>
            <p:ph type="dt" sz="half" idx="12"/>
          </p:nvPr>
        </p:nvSpPr>
        <p:spPr>
          <a:xfrm>
            <a:off x="457200" y="6324600"/>
            <a:ext cx="2133600" cy="244475"/>
          </a:xfrm>
        </p:spPr>
        <p:txBody>
          <a:bodyPr/>
          <a:lstStyle>
            <a:lvl1pPr>
              <a:defRPr/>
            </a:lvl1pPr>
          </a:lstStyle>
          <a:p>
            <a:r>
              <a:rPr lang="en-US">
                <a:solidFill>
                  <a:srgbClr val="FFFFFF"/>
                </a:solidFill>
              </a:rPr>
              <a:t>www.Win2Farsi.com   </a:t>
            </a:r>
          </a:p>
        </p:txBody>
      </p:sp>
    </p:spTree>
    <p:extLst>
      <p:ext uri="{BB962C8B-B14F-4D97-AF65-F5344CB8AC3E}">
        <p14:creationId xmlns:p14="http://schemas.microsoft.com/office/powerpoint/2010/main" val="18700633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150" name="Rectangle 78"/>
          <p:cNvSpPr>
            <a:spLocks noChangeArrowheads="1"/>
          </p:cNvSpPr>
          <p:nvPr/>
        </p:nvSpPr>
        <p:spPr bwMode="gray">
          <a:xfrm rot="5400000">
            <a:off x="7904162" y="1163638"/>
            <a:ext cx="2098675" cy="381000"/>
          </a:xfrm>
          <a:prstGeom prst="rect">
            <a:avLst/>
          </a:prstGeom>
          <a:gradFill rotWithShape="1">
            <a:gsLst>
              <a:gs pos="0">
                <a:schemeClr val="bg2"/>
              </a:gs>
              <a:gs pos="100000">
                <a:schemeClr val="bg2">
                  <a:gamma/>
                  <a:tint val="54510"/>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4" name="Rectangle 2"/>
          <p:cNvSpPr>
            <a:spLocks noGrp="1" noChangeArrowheads="1"/>
          </p:cNvSpPr>
          <p:nvPr>
            <p:ph type="ctrTitle"/>
          </p:nvPr>
        </p:nvSpPr>
        <p:spPr>
          <a:xfrm>
            <a:off x="1752600" y="2057400"/>
            <a:ext cx="5791200" cy="1698625"/>
          </a:xfrm>
        </p:spPr>
        <p:txBody>
          <a:bodyPr/>
          <a:lstStyle>
            <a:lvl1pPr algn="ctr">
              <a:defRPr sz="3600"/>
            </a:lvl1pPr>
          </a:lstStyle>
          <a:p>
            <a:pPr lvl="0"/>
            <a:r>
              <a:rPr lang="en-US" noProof="0"/>
              <a:t>Click to edit Master </a:t>
            </a:r>
            <a:br>
              <a:rPr lang="en-US" noProof="0"/>
            </a:br>
            <a:r>
              <a:rPr lang="en-US" noProof="0"/>
              <a:t>title style</a:t>
            </a:r>
          </a:p>
        </p:txBody>
      </p:sp>
      <p:sp>
        <p:nvSpPr>
          <p:cNvPr id="3075" name="Rectangle 3"/>
          <p:cNvSpPr>
            <a:spLocks noGrp="1" noChangeArrowheads="1"/>
          </p:cNvSpPr>
          <p:nvPr>
            <p:ph type="subTitle" idx="1"/>
          </p:nvPr>
        </p:nvSpPr>
        <p:spPr>
          <a:xfrm>
            <a:off x="1752600" y="3990975"/>
            <a:ext cx="5791200" cy="457200"/>
          </a:xfrm>
        </p:spPr>
        <p:txBody>
          <a:bodyPr/>
          <a:lstStyle>
            <a:lvl1pPr marL="0" indent="0" algn="ctr">
              <a:buFont typeface="Wingdings" pitchFamily="2" charset="2"/>
              <a:buNone/>
              <a:defRPr sz="1800" b="1"/>
            </a:lvl1pPr>
          </a:lstStyle>
          <a:p>
            <a:pPr lvl="0"/>
            <a:r>
              <a:rPr lang="en-US" noProof="0"/>
              <a:t>Click to edit Master subtitle style</a:t>
            </a:r>
          </a:p>
        </p:txBody>
      </p:sp>
      <p:sp>
        <p:nvSpPr>
          <p:cNvPr id="3086" name="Text Box 14"/>
          <p:cNvSpPr txBox="1">
            <a:spLocks noChangeArrowheads="1"/>
          </p:cNvSpPr>
          <p:nvPr/>
        </p:nvSpPr>
        <p:spPr bwMode="gray">
          <a:xfrm>
            <a:off x="3886200" y="5715000"/>
            <a:ext cx="16129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800" b="1">
                <a:latin typeface="Verdana" pitchFamily="34" charset="0"/>
              </a:rPr>
              <a:t>LOGO</a:t>
            </a:r>
          </a:p>
        </p:txBody>
      </p:sp>
      <p:grpSp>
        <p:nvGrpSpPr>
          <p:cNvPr id="3103" name="Group 31"/>
          <p:cNvGrpSpPr>
            <a:grpSpLocks/>
          </p:cNvGrpSpPr>
          <p:nvPr/>
        </p:nvGrpSpPr>
        <p:grpSpPr bwMode="auto">
          <a:xfrm rot="421294">
            <a:off x="971550" y="692150"/>
            <a:ext cx="1871663" cy="1944688"/>
            <a:chOff x="521" y="482"/>
            <a:chExt cx="1134" cy="1142"/>
          </a:xfrm>
        </p:grpSpPr>
        <p:sp>
          <p:nvSpPr>
            <p:cNvPr id="3104" name="Oval 32"/>
            <p:cNvSpPr>
              <a:spLocks noChangeArrowheads="1"/>
            </p:cNvSpPr>
            <p:nvPr userDrawn="1"/>
          </p:nvSpPr>
          <p:spPr bwMode="gray">
            <a:xfrm rot="-128649">
              <a:off x="851" y="811"/>
              <a:ext cx="479" cy="494"/>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nvGrpSpPr>
            <p:cNvPr id="3105" name="Group 33"/>
            <p:cNvGrpSpPr>
              <a:grpSpLocks/>
            </p:cNvGrpSpPr>
            <p:nvPr userDrawn="1"/>
          </p:nvGrpSpPr>
          <p:grpSpPr bwMode="auto">
            <a:xfrm rot="56277">
              <a:off x="1311" y="1224"/>
              <a:ext cx="266" cy="218"/>
              <a:chOff x="3452" y="878"/>
              <a:chExt cx="402" cy="342"/>
            </a:xfrm>
          </p:grpSpPr>
          <p:sp>
            <p:nvSpPr>
              <p:cNvPr id="3106" name="Oval 34"/>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107" name="Oval 35"/>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108" name="Oval 36"/>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grpSp>
          <p:nvGrpSpPr>
            <p:cNvPr id="3109" name="Group 37"/>
            <p:cNvGrpSpPr>
              <a:grpSpLocks/>
            </p:cNvGrpSpPr>
            <p:nvPr userDrawn="1"/>
          </p:nvGrpSpPr>
          <p:grpSpPr bwMode="auto">
            <a:xfrm rot="-23983151">
              <a:off x="1390" y="942"/>
              <a:ext cx="265" cy="219"/>
              <a:chOff x="3452" y="878"/>
              <a:chExt cx="402" cy="342"/>
            </a:xfrm>
          </p:grpSpPr>
          <p:sp>
            <p:nvSpPr>
              <p:cNvPr id="3110" name="Oval 38"/>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111" name="Oval 39"/>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112" name="Oval 40"/>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grpSp>
          <p:nvGrpSpPr>
            <p:cNvPr id="3113" name="Group 41"/>
            <p:cNvGrpSpPr>
              <a:grpSpLocks/>
            </p:cNvGrpSpPr>
            <p:nvPr userDrawn="1"/>
          </p:nvGrpSpPr>
          <p:grpSpPr bwMode="auto">
            <a:xfrm rot="-4925197">
              <a:off x="1293" y="630"/>
              <a:ext cx="257" cy="226"/>
              <a:chOff x="3452" y="878"/>
              <a:chExt cx="402" cy="342"/>
            </a:xfrm>
          </p:grpSpPr>
          <p:sp>
            <p:nvSpPr>
              <p:cNvPr id="3114" name="Oval 42"/>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115" name="Oval 43"/>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116" name="Oval 44"/>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grpSp>
          <p:nvGrpSpPr>
            <p:cNvPr id="3117" name="Group 45"/>
            <p:cNvGrpSpPr>
              <a:grpSpLocks/>
            </p:cNvGrpSpPr>
            <p:nvPr userDrawn="1"/>
          </p:nvGrpSpPr>
          <p:grpSpPr bwMode="auto">
            <a:xfrm rot="3149186">
              <a:off x="985" y="1383"/>
              <a:ext cx="257" cy="226"/>
              <a:chOff x="3452" y="878"/>
              <a:chExt cx="402" cy="342"/>
            </a:xfrm>
          </p:grpSpPr>
          <p:sp>
            <p:nvSpPr>
              <p:cNvPr id="3118" name="Oval 46"/>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119" name="Oval 47"/>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120" name="Oval 48"/>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grpSp>
          <p:nvGrpSpPr>
            <p:cNvPr id="3121" name="Group 49"/>
            <p:cNvGrpSpPr>
              <a:grpSpLocks/>
            </p:cNvGrpSpPr>
            <p:nvPr userDrawn="1"/>
          </p:nvGrpSpPr>
          <p:grpSpPr bwMode="auto">
            <a:xfrm rot="-29276986">
              <a:off x="966" y="498"/>
              <a:ext cx="257" cy="226"/>
              <a:chOff x="3452" y="878"/>
              <a:chExt cx="402" cy="342"/>
            </a:xfrm>
          </p:grpSpPr>
          <p:sp>
            <p:nvSpPr>
              <p:cNvPr id="3122" name="Oval 50"/>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123" name="Oval 51"/>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124" name="Oval 52"/>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grpSp>
          <p:nvGrpSpPr>
            <p:cNvPr id="3125" name="Group 53"/>
            <p:cNvGrpSpPr>
              <a:grpSpLocks/>
            </p:cNvGrpSpPr>
            <p:nvPr userDrawn="1"/>
          </p:nvGrpSpPr>
          <p:grpSpPr bwMode="auto">
            <a:xfrm rot="-10348150">
              <a:off x="628" y="649"/>
              <a:ext cx="266" cy="219"/>
              <a:chOff x="3452" y="878"/>
              <a:chExt cx="402" cy="342"/>
            </a:xfrm>
          </p:grpSpPr>
          <p:sp>
            <p:nvSpPr>
              <p:cNvPr id="3126" name="Oval 54"/>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127" name="Oval 55"/>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128" name="Oval 56"/>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grpSp>
          <p:nvGrpSpPr>
            <p:cNvPr id="3129" name="Group 57"/>
            <p:cNvGrpSpPr>
              <a:grpSpLocks/>
            </p:cNvGrpSpPr>
            <p:nvPr userDrawn="1"/>
          </p:nvGrpSpPr>
          <p:grpSpPr bwMode="auto">
            <a:xfrm rot="-34593241">
              <a:off x="521" y="973"/>
              <a:ext cx="265" cy="218"/>
              <a:chOff x="3452" y="878"/>
              <a:chExt cx="402" cy="342"/>
            </a:xfrm>
          </p:grpSpPr>
          <p:sp>
            <p:nvSpPr>
              <p:cNvPr id="3130" name="Oval 58"/>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131" name="Oval 59"/>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132" name="Oval 60"/>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grpSp>
          <p:nvGrpSpPr>
            <p:cNvPr id="3133" name="Group 61"/>
            <p:cNvGrpSpPr>
              <a:grpSpLocks/>
            </p:cNvGrpSpPr>
            <p:nvPr userDrawn="1"/>
          </p:nvGrpSpPr>
          <p:grpSpPr bwMode="auto">
            <a:xfrm rot="-15320246">
              <a:off x="654" y="1263"/>
              <a:ext cx="257" cy="226"/>
              <a:chOff x="3452" y="878"/>
              <a:chExt cx="402" cy="342"/>
            </a:xfrm>
          </p:grpSpPr>
          <p:sp>
            <p:nvSpPr>
              <p:cNvPr id="3134" name="Oval 62"/>
              <p:cNvSpPr>
                <a:spLocks noChangeArrowheads="1"/>
              </p:cNvSpPr>
              <p:nvPr/>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135" name="Oval 63"/>
              <p:cNvSpPr>
                <a:spLocks noChangeArrowheads="1"/>
              </p:cNvSpPr>
              <p:nvPr/>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136" name="Oval 64"/>
              <p:cNvSpPr>
                <a:spLocks noChangeArrowheads="1"/>
              </p:cNvSpPr>
              <p:nvPr/>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grpSp>
      <p:sp>
        <p:nvSpPr>
          <p:cNvPr id="3137" name="Rectangle 65"/>
          <p:cNvSpPr>
            <a:spLocks noChangeArrowheads="1"/>
          </p:cNvSpPr>
          <p:nvPr/>
        </p:nvSpPr>
        <p:spPr bwMode="gray">
          <a:xfrm>
            <a:off x="457200" y="0"/>
            <a:ext cx="7620000" cy="304800"/>
          </a:xfrm>
          <a:prstGeom prst="rect">
            <a:avLst/>
          </a:prstGeom>
          <a:gradFill rotWithShape="1">
            <a:gsLst>
              <a:gs pos="0">
                <a:schemeClr val="folHlink"/>
              </a:gs>
              <a:gs pos="100000">
                <a:schemeClr val="folHlink">
                  <a:gamma/>
                  <a:tint val="24314"/>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38" name="Rectangle 66"/>
          <p:cNvSpPr>
            <a:spLocks noChangeArrowheads="1"/>
          </p:cNvSpPr>
          <p:nvPr/>
        </p:nvSpPr>
        <p:spPr bwMode="gray">
          <a:xfrm>
            <a:off x="6664325" y="-7938"/>
            <a:ext cx="2098675" cy="312738"/>
          </a:xfrm>
          <a:prstGeom prst="rect">
            <a:avLst/>
          </a:prstGeom>
          <a:gradFill rotWithShape="1">
            <a:gsLst>
              <a:gs pos="0">
                <a:schemeClr val="hlink"/>
              </a:gs>
              <a:gs pos="100000">
                <a:schemeClr val="hlink">
                  <a:gamma/>
                  <a:tint val="33333"/>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40" name="Rectangle 68"/>
          <p:cNvSpPr>
            <a:spLocks noChangeArrowheads="1"/>
          </p:cNvSpPr>
          <p:nvPr/>
        </p:nvSpPr>
        <p:spPr bwMode="gray">
          <a:xfrm rot="10800000">
            <a:off x="2549525" y="6553200"/>
            <a:ext cx="6230938" cy="317500"/>
          </a:xfrm>
          <a:prstGeom prst="rect">
            <a:avLst/>
          </a:prstGeom>
          <a:gradFill rotWithShape="1">
            <a:gsLst>
              <a:gs pos="0">
                <a:schemeClr val="hlink"/>
              </a:gs>
              <a:gs pos="100000">
                <a:schemeClr val="hlink">
                  <a:gamma/>
                  <a:tint val="33333"/>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41" name="Rectangle 69"/>
          <p:cNvSpPr>
            <a:spLocks noChangeArrowheads="1"/>
          </p:cNvSpPr>
          <p:nvPr/>
        </p:nvSpPr>
        <p:spPr bwMode="gray">
          <a:xfrm>
            <a:off x="8763000" y="-7938"/>
            <a:ext cx="381000" cy="314326"/>
          </a:xfrm>
          <a:prstGeom prst="rect">
            <a:avLst/>
          </a:prstGeom>
          <a:gradFill rotWithShape="1">
            <a:gsLst>
              <a:gs pos="0">
                <a:schemeClr val="accent1"/>
              </a:gs>
              <a:gs pos="100000">
                <a:schemeClr val="accent1">
                  <a:gamma/>
                  <a:tint val="24314"/>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42" name="Rectangle 70"/>
          <p:cNvSpPr>
            <a:spLocks noChangeArrowheads="1"/>
          </p:cNvSpPr>
          <p:nvPr/>
        </p:nvSpPr>
        <p:spPr bwMode="gray">
          <a:xfrm>
            <a:off x="457200" y="6554788"/>
            <a:ext cx="2098675" cy="317500"/>
          </a:xfrm>
          <a:prstGeom prst="rect">
            <a:avLst/>
          </a:prstGeom>
          <a:gradFill rotWithShape="1">
            <a:gsLst>
              <a:gs pos="0">
                <a:schemeClr val="bg2">
                  <a:gamma/>
                  <a:tint val="36471"/>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43" name="Rectangle 71"/>
          <p:cNvSpPr>
            <a:spLocks noChangeArrowheads="1"/>
          </p:cNvSpPr>
          <p:nvPr/>
        </p:nvSpPr>
        <p:spPr bwMode="gray">
          <a:xfrm>
            <a:off x="0" y="6553200"/>
            <a:ext cx="457200" cy="319088"/>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44" name="Rectangle 72"/>
          <p:cNvSpPr>
            <a:spLocks noChangeArrowheads="1"/>
          </p:cNvSpPr>
          <p:nvPr/>
        </p:nvSpPr>
        <p:spPr bwMode="gray">
          <a:xfrm>
            <a:off x="0" y="0"/>
            <a:ext cx="457200" cy="3048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45" name="Rectangle 73"/>
          <p:cNvSpPr>
            <a:spLocks noChangeArrowheads="1"/>
          </p:cNvSpPr>
          <p:nvPr/>
        </p:nvSpPr>
        <p:spPr bwMode="gray">
          <a:xfrm rot="5400000">
            <a:off x="-2213769" y="2510631"/>
            <a:ext cx="4876800" cy="465138"/>
          </a:xfrm>
          <a:prstGeom prst="rect">
            <a:avLst/>
          </a:prstGeom>
          <a:gradFill rotWithShape="1">
            <a:gsLst>
              <a:gs pos="0">
                <a:schemeClr val="hlink"/>
              </a:gs>
              <a:gs pos="100000">
                <a:schemeClr val="hlink">
                  <a:gamma/>
                  <a:tint val="33333"/>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46" name="Rectangle 74"/>
          <p:cNvSpPr>
            <a:spLocks noChangeArrowheads="1"/>
          </p:cNvSpPr>
          <p:nvPr/>
        </p:nvSpPr>
        <p:spPr bwMode="gray">
          <a:xfrm rot="5400000">
            <a:off x="-575469" y="5520531"/>
            <a:ext cx="1600200" cy="465138"/>
          </a:xfrm>
          <a:prstGeom prst="rect">
            <a:avLst/>
          </a:prstGeom>
          <a:gradFill rotWithShape="1">
            <a:gsLst>
              <a:gs pos="0">
                <a:schemeClr val="accent2">
                  <a:gamma/>
                  <a:tint val="57647"/>
                  <a:invGamma/>
                </a:schemeClr>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47" name="Rectangle 75"/>
          <p:cNvSpPr>
            <a:spLocks noChangeArrowheads="1"/>
          </p:cNvSpPr>
          <p:nvPr/>
        </p:nvSpPr>
        <p:spPr bwMode="ltGray">
          <a:xfrm>
            <a:off x="8769350" y="6538913"/>
            <a:ext cx="374650" cy="327025"/>
          </a:xfrm>
          <a:prstGeom prst="rect">
            <a:avLst/>
          </a:prstGeom>
          <a:gradFill rotWithShape="1">
            <a:gsLst>
              <a:gs pos="0">
                <a:schemeClr val="bg1"/>
              </a:gs>
              <a:gs pos="100000">
                <a:schemeClr val="bg1">
                  <a:gamma/>
                  <a:shade val="78824"/>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48" name="Rectangle 76"/>
          <p:cNvSpPr>
            <a:spLocks noChangeArrowheads="1"/>
          </p:cNvSpPr>
          <p:nvPr/>
        </p:nvSpPr>
        <p:spPr bwMode="gray">
          <a:xfrm rot="5400000">
            <a:off x="6557962" y="3967163"/>
            <a:ext cx="4791075" cy="381000"/>
          </a:xfrm>
          <a:prstGeom prst="rect">
            <a:avLst/>
          </a:prstGeom>
          <a:gradFill rotWithShape="1">
            <a:gsLst>
              <a:gs pos="0">
                <a:schemeClr val="accent2">
                  <a:gamma/>
                  <a:tint val="57647"/>
                  <a:invGamma/>
                </a:schemeClr>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49" name="Rectangle 77"/>
          <p:cNvSpPr>
            <a:spLocks noChangeArrowheads="1"/>
          </p:cNvSpPr>
          <p:nvPr/>
        </p:nvSpPr>
        <p:spPr bwMode="gray">
          <a:xfrm>
            <a:off x="8763000" y="1752600"/>
            <a:ext cx="381000" cy="152400"/>
          </a:xfrm>
          <a:prstGeom prst="rect">
            <a:avLst/>
          </a:prstGeom>
          <a:gradFill rotWithShape="1">
            <a:gsLst>
              <a:gs pos="0">
                <a:schemeClr val="folHlink"/>
              </a:gs>
              <a:gs pos="100000">
                <a:schemeClr val="folHlink">
                  <a:gamma/>
                  <a:tint val="72549"/>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52" name="Line 80"/>
          <p:cNvSpPr>
            <a:spLocks noChangeShapeType="1"/>
          </p:cNvSpPr>
          <p:nvPr/>
        </p:nvSpPr>
        <p:spPr bwMode="auto">
          <a:xfrm>
            <a:off x="0" y="304800"/>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53" name="Line 81"/>
          <p:cNvSpPr>
            <a:spLocks noChangeShapeType="1"/>
          </p:cNvSpPr>
          <p:nvPr/>
        </p:nvSpPr>
        <p:spPr bwMode="auto">
          <a:xfrm>
            <a:off x="0" y="6553200"/>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54" name="Line 82"/>
          <p:cNvSpPr>
            <a:spLocks noChangeShapeType="1"/>
          </p:cNvSpPr>
          <p:nvPr/>
        </p:nvSpPr>
        <p:spPr bwMode="auto">
          <a:xfrm>
            <a:off x="457200" y="0"/>
            <a:ext cx="0" cy="6858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55" name="Line 83"/>
          <p:cNvSpPr>
            <a:spLocks noChangeShapeType="1"/>
          </p:cNvSpPr>
          <p:nvPr/>
        </p:nvSpPr>
        <p:spPr bwMode="auto">
          <a:xfrm>
            <a:off x="8763000" y="0"/>
            <a:ext cx="0" cy="6858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56" name="Line 84"/>
          <p:cNvSpPr>
            <a:spLocks noChangeShapeType="1"/>
          </p:cNvSpPr>
          <p:nvPr/>
        </p:nvSpPr>
        <p:spPr bwMode="auto">
          <a:xfrm flipH="1">
            <a:off x="0" y="4953000"/>
            <a:ext cx="45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57" name="Line 85"/>
          <p:cNvSpPr>
            <a:spLocks noChangeShapeType="1"/>
          </p:cNvSpPr>
          <p:nvPr/>
        </p:nvSpPr>
        <p:spPr bwMode="auto">
          <a:xfrm>
            <a:off x="8763000" y="1752600"/>
            <a:ext cx="381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58" name="Line 86"/>
          <p:cNvSpPr>
            <a:spLocks noChangeShapeType="1"/>
          </p:cNvSpPr>
          <p:nvPr/>
        </p:nvSpPr>
        <p:spPr bwMode="auto">
          <a:xfrm>
            <a:off x="8763000" y="1905000"/>
            <a:ext cx="381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59" name="Line 87"/>
          <p:cNvSpPr>
            <a:spLocks noChangeShapeType="1"/>
          </p:cNvSpPr>
          <p:nvPr/>
        </p:nvSpPr>
        <p:spPr bwMode="auto">
          <a:xfrm>
            <a:off x="2543175" y="655320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60" name="Line 88"/>
          <p:cNvSpPr>
            <a:spLocks noChangeShapeType="1"/>
          </p:cNvSpPr>
          <p:nvPr/>
        </p:nvSpPr>
        <p:spPr bwMode="auto">
          <a:xfrm flipV="1">
            <a:off x="6672263" y="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pPr>
              <a:defRPr/>
            </a:pPr>
            <a:endParaRPr lang="en-US"/>
          </a:p>
        </p:txBody>
      </p:sp>
      <p:sp>
        <p:nvSpPr>
          <p:cNvPr id="5" name="Slide Number Placeholder 4"/>
          <p:cNvSpPr>
            <a:spLocks noGrp="1"/>
          </p:cNvSpPr>
          <p:nvPr>
            <p:ph type="sldNum" sz="quarter" idx="11"/>
          </p:nvPr>
        </p:nvSpPr>
        <p:spPr/>
        <p:txBody>
          <a:bodyPr/>
          <a:lstStyle>
            <a:lvl1pPr>
              <a:defRPr/>
            </a:lvl1pPr>
          </a:lstStyle>
          <a:p>
            <a:pPr>
              <a:defRPr/>
            </a:pPr>
            <a:fld id="{6659302D-FEB2-4676-AEC4-78B717753AE1}" type="slidenum">
              <a:rPr lang="en-US" smtClean="0"/>
              <a:pPr>
                <a:defRPr/>
              </a:pPr>
              <a:t>‹#›</a:t>
            </a:fld>
            <a:endParaRPr lang="en-US"/>
          </a:p>
        </p:txBody>
      </p:sp>
      <p:sp>
        <p:nvSpPr>
          <p:cNvPr id="6" name="Date Placeholder 5"/>
          <p:cNvSpPr>
            <a:spLocks noGrp="1"/>
          </p:cNvSpPr>
          <p:nvPr>
            <p:ph type="dt" sz="half" idx="12"/>
          </p:nvPr>
        </p:nvSpPr>
        <p:spPr/>
        <p:txBody>
          <a:bodyPr/>
          <a:lstStyle>
            <a:lvl1pPr>
              <a:defRPr/>
            </a:lvl1pPr>
          </a:lstStyle>
          <a:p>
            <a:pPr>
              <a:defRPr/>
            </a:pPr>
            <a:fld id="{18AC8CD3-5F7F-4D06-814A-D7E0DE72AE2F}" type="datetimeFigureOut">
              <a:rPr lang="en-US" smtClean="0"/>
              <a:pPr>
                <a:defRPr/>
              </a:pPr>
              <a:t>12/3/2022</a:t>
            </a:fld>
            <a:endParaRPr lang="en-US"/>
          </a:p>
        </p:txBody>
      </p:sp>
    </p:spTree>
    <p:extLst>
      <p:ext uri="{BB962C8B-B14F-4D97-AF65-F5344CB8AC3E}">
        <p14:creationId xmlns:p14="http://schemas.microsoft.com/office/powerpoint/2010/main" val="108172179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3"/>
          <p:cNvSpPr>
            <a:spLocks noGrp="1"/>
          </p:cNvSpPr>
          <p:nvPr>
            <p:ph type="ftr" sz="quarter" idx="10"/>
          </p:nvPr>
        </p:nvSpPr>
        <p:spPr/>
        <p:txBody>
          <a:bodyPr/>
          <a:lstStyle>
            <a:lvl1pPr>
              <a:defRPr/>
            </a:lvl1pPr>
          </a:lstStyle>
          <a:p>
            <a:pPr>
              <a:defRPr/>
            </a:pPr>
            <a:endParaRPr lang="en-US"/>
          </a:p>
        </p:txBody>
      </p:sp>
      <p:sp>
        <p:nvSpPr>
          <p:cNvPr id="5" name="Slide Number Placeholder 4"/>
          <p:cNvSpPr>
            <a:spLocks noGrp="1"/>
          </p:cNvSpPr>
          <p:nvPr>
            <p:ph type="sldNum" sz="quarter" idx="11"/>
          </p:nvPr>
        </p:nvSpPr>
        <p:spPr/>
        <p:txBody>
          <a:bodyPr/>
          <a:lstStyle>
            <a:lvl1pPr>
              <a:defRPr/>
            </a:lvl1pPr>
          </a:lstStyle>
          <a:p>
            <a:pPr>
              <a:defRPr/>
            </a:pPr>
            <a:fld id="{A40BA866-BEE0-4BFB-9CFF-8D8BB8AB4D70}" type="slidenum">
              <a:rPr lang="en-US" smtClean="0"/>
              <a:pPr>
                <a:defRPr/>
              </a:pPr>
              <a:t>‹#›</a:t>
            </a:fld>
            <a:endParaRPr lang="en-US"/>
          </a:p>
        </p:txBody>
      </p:sp>
      <p:sp>
        <p:nvSpPr>
          <p:cNvPr id="6" name="Date Placeholder 5"/>
          <p:cNvSpPr>
            <a:spLocks noGrp="1"/>
          </p:cNvSpPr>
          <p:nvPr>
            <p:ph type="dt" sz="half" idx="12"/>
          </p:nvPr>
        </p:nvSpPr>
        <p:spPr/>
        <p:txBody>
          <a:bodyPr/>
          <a:lstStyle>
            <a:lvl1pPr>
              <a:defRPr/>
            </a:lvl1pPr>
          </a:lstStyle>
          <a:p>
            <a:pPr>
              <a:defRPr/>
            </a:pPr>
            <a:fld id="{3C2D6A10-7C3E-4344-9BA2-9ED4ACB3F5C5}" type="datetimeFigureOut">
              <a:rPr lang="en-US" smtClean="0"/>
              <a:pPr>
                <a:defRPr/>
              </a:pPr>
              <a:t>12/3/2022</a:t>
            </a:fld>
            <a:endParaRPr lang="en-US"/>
          </a:p>
        </p:txBody>
      </p:sp>
    </p:spTree>
    <p:extLst>
      <p:ext uri="{BB962C8B-B14F-4D97-AF65-F5344CB8AC3E}">
        <p14:creationId xmlns:p14="http://schemas.microsoft.com/office/powerpoint/2010/main" val="11970292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228725"/>
            <a:ext cx="3935413" cy="4921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97413" y="1228725"/>
            <a:ext cx="3935412" cy="4921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pPr>
              <a:defRPr/>
            </a:pPr>
            <a:endParaRPr lang="en-US"/>
          </a:p>
        </p:txBody>
      </p:sp>
      <p:sp>
        <p:nvSpPr>
          <p:cNvPr id="6" name="Slide Number Placeholder 5"/>
          <p:cNvSpPr>
            <a:spLocks noGrp="1"/>
          </p:cNvSpPr>
          <p:nvPr>
            <p:ph type="sldNum" sz="quarter" idx="11"/>
          </p:nvPr>
        </p:nvSpPr>
        <p:spPr/>
        <p:txBody>
          <a:bodyPr/>
          <a:lstStyle>
            <a:lvl1pPr>
              <a:defRPr/>
            </a:lvl1pPr>
          </a:lstStyle>
          <a:p>
            <a:pPr>
              <a:defRPr/>
            </a:pPr>
            <a:fld id="{A866AAF4-6E69-457E-ABDD-3EB3C7B873B9}" type="slidenum">
              <a:rPr lang="en-US" smtClean="0"/>
              <a:pPr>
                <a:defRPr/>
              </a:pPr>
              <a:t>‹#›</a:t>
            </a:fld>
            <a:endParaRPr lang="en-US"/>
          </a:p>
        </p:txBody>
      </p:sp>
      <p:sp>
        <p:nvSpPr>
          <p:cNvPr id="7" name="Date Placeholder 6"/>
          <p:cNvSpPr>
            <a:spLocks noGrp="1"/>
          </p:cNvSpPr>
          <p:nvPr>
            <p:ph type="dt" sz="half" idx="12"/>
          </p:nvPr>
        </p:nvSpPr>
        <p:spPr/>
        <p:txBody>
          <a:bodyPr/>
          <a:lstStyle>
            <a:lvl1pPr>
              <a:defRPr/>
            </a:lvl1pPr>
          </a:lstStyle>
          <a:p>
            <a:pPr>
              <a:defRPr/>
            </a:pPr>
            <a:fld id="{8535E376-2281-49C2-9618-46E1DCAB3173}" type="datetimeFigureOut">
              <a:rPr lang="en-US" smtClean="0"/>
              <a:pPr>
                <a:defRPr/>
              </a:pPr>
              <a:t>12/3/2022</a:t>
            </a:fld>
            <a:endParaRPr lang="en-US"/>
          </a:p>
        </p:txBody>
      </p:sp>
    </p:spTree>
    <p:extLst>
      <p:ext uri="{BB962C8B-B14F-4D97-AF65-F5344CB8AC3E}">
        <p14:creationId xmlns:p14="http://schemas.microsoft.com/office/powerpoint/2010/main" val="14255936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pPr>
              <a:defRPr/>
            </a:pPr>
            <a:endParaRPr lang="en-US"/>
          </a:p>
        </p:txBody>
      </p:sp>
      <p:sp>
        <p:nvSpPr>
          <p:cNvPr id="8" name="Slide Number Placeholder 7"/>
          <p:cNvSpPr>
            <a:spLocks noGrp="1"/>
          </p:cNvSpPr>
          <p:nvPr>
            <p:ph type="sldNum" sz="quarter" idx="11"/>
          </p:nvPr>
        </p:nvSpPr>
        <p:spPr/>
        <p:txBody>
          <a:bodyPr/>
          <a:lstStyle>
            <a:lvl1pPr>
              <a:defRPr/>
            </a:lvl1pPr>
          </a:lstStyle>
          <a:p>
            <a:pPr>
              <a:defRPr/>
            </a:pPr>
            <a:fld id="{865D18A9-DA39-4108-9328-81B534D3C8EB}" type="slidenum">
              <a:rPr lang="en-US" smtClean="0"/>
              <a:pPr>
                <a:defRPr/>
              </a:pPr>
              <a:t>‹#›</a:t>
            </a:fld>
            <a:endParaRPr lang="en-US"/>
          </a:p>
        </p:txBody>
      </p:sp>
      <p:sp>
        <p:nvSpPr>
          <p:cNvPr id="9" name="Date Placeholder 8"/>
          <p:cNvSpPr>
            <a:spLocks noGrp="1"/>
          </p:cNvSpPr>
          <p:nvPr>
            <p:ph type="dt" sz="half" idx="12"/>
          </p:nvPr>
        </p:nvSpPr>
        <p:spPr/>
        <p:txBody>
          <a:bodyPr/>
          <a:lstStyle>
            <a:lvl1pPr>
              <a:defRPr/>
            </a:lvl1pPr>
          </a:lstStyle>
          <a:p>
            <a:pPr>
              <a:defRPr/>
            </a:pPr>
            <a:fld id="{2D7DA07E-8910-4B2E-A34D-D5DC32C7F423}" type="datetimeFigureOut">
              <a:rPr lang="en-US" smtClean="0"/>
              <a:pPr>
                <a:defRPr/>
              </a:pPr>
              <a:t>12/3/2022</a:t>
            </a:fld>
            <a:endParaRPr lang="en-US"/>
          </a:p>
        </p:txBody>
      </p:sp>
    </p:spTree>
    <p:extLst>
      <p:ext uri="{BB962C8B-B14F-4D97-AF65-F5344CB8AC3E}">
        <p14:creationId xmlns:p14="http://schemas.microsoft.com/office/powerpoint/2010/main" val="404983545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pPr>
              <a:defRPr/>
            </a:pPr>
            <a:endParaRPr lang="en-US"/>
          </a:p>
        </p:txBody>
      </p:sp>
      <p:sp>
        <p:nvSpPr>
          <p:cNvPr id="4" name="Slide Number Placeholder 3"/>
          <p:cNvSpPr>
            <a:spLocks noGrp="1"/>
          </p:cNvSpPr>
          <p:nvPr>
            <p:ph type="sldNum" sz="quarter" idx="11"/>
          </p:nvPr>
        </p:nvSpPr>
        <p:spPr/>
        <p:txBody>
          <a:bodyPr/>
          <a:lstStyle>
            <a:lvl1pPr>
              <a:defRPr/>
            </a:lvl1pPr>
          </a:lstStyle>
          <a:p>
            <a:pPr>
              <a:defRPr/>
            </a:pPr>
            <a:fld id="{800B0C20-2140-40A6-BEA2-A0FB8046849B}" type="slidenum">
              <a:rPr lang="en-US" smtClean="0"/>
              <a:pPr>
                <a:defRPr/>
              </a:pPr>
              <a:t>‹#›</a:t>
            </a:fld>
            <a:endParaRPr lang="en-US"/>
          </a:p>
        </p:txBody>
      </p:sp>
      <p:sp>
        <p:nvSpPr>
          <p:cNvPr id="5" name="Date Placeholder 4"/>
          <p:cNvSpPr>
            <a:spLocks noGrp="1"/>
          </p:cNvSpPr>
          <p:nvPr>
            <p:ph type="dt" sz="half" idx="12"/>
          </p:nvPr>
        </p:nvSpPr>
        <p:spPr/>
        <p:txBody>
          <a:bodyPr/>
          <a:lstStyle>
            <a:lvl1pPr>
              <a:defRPr/>
            </a:lvl1pPr>
          </a:lstStyle>
          <a:p>
            <a:pPr>
              <a:defRPr/>
            </a:pPr>
            <a:fld id="{141F0A7F-91AE-4F83-B0FC-BAC20BB6C600}" type="datetimeFigureOut">
              <a:rPr lang="en-US" smtClean="0"/>
              <a:pPr>
                <a:defRPr/>
              </a:pPr>
              <a:t>12/3/2022</a:t>
            </a:fld>
            <a:endParaRPr lang="en-US"/>
          </a:p>
        </p:txBody>
      </p:sp>
    </p:spTree>
    <p:extLst>
      <p:ext uri="{BB962C8B-B14F-4D97-AF65-F5344CB8AC3E}">
        <p14:creationId xmlns:p14="http://schemas.microsoft.com/office/powerpoint/2010/main" val="2007464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3C2D6A10-7C3E-4344-9BA2-9ED4ACB3F5C5}" type="datetimeFigureOut">
              <a:rPr lang="en-US"/>
              <a:pPr>
                <a:defRPr/>
              </a:pPr>
              <a:t>12/3/2022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40BA866-BEE0-4BFB-9CFF-8D8BB8AB4D70}"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pPr>
              <a:defRPr/>
            </a:pPr>
            <a:endParaRPr lang="en-US"/>
          </a:p>
        </p:txBody>
      </p:sp>
      <p:sp>
        <p:nvSpPr>
          <p:cNvPr id="3" name="Slide Number Placeholder 2"/>
          <p:cNvSpPr>
            <a:spLocks noGrp="1"/>
          </p:cNvSpPr>
          <p:nvPr>
            <p:ph type="sldNum" sz="quarter" idx="11"/>
          </p:nvPr>
        </p:nvSpPr>
        <p:spPr/>
        <p:txBody>
          <a:bodyPr/>
          <a:lstStyle>
            <a:lvl1pPr>
              <a:defRPr/>
            </a:lvl1pPr>
          </a:lstStyle>
          <a:p>
            <a:pPr>
              <a:defRPr/>
            </a:pPr>
            <a:fld id="{9A229591-25F3-4B70-9385-E2ECADDC5FB7}" type="slidenum">
              <a:rPr lang="en-US" smtClean="0"/>
              <a:pPr>
                <a:defRPr/>
              </a:pPr>
              <a:t>‹#›</a:t>
            </a:fld>
            <a:endParaRPr lang="en-US"/>
          </a:p>
        </p:txBody>
      </p:sp>
      <p:sp>
        <p:nvSpPr>
          <p:cNvPr id="4" name="Date Placeholder 3"/>
          <p:cNvSpPr>
            <a:spLocks noGrp="1"/>
          </p:cNvSpPr>
          <p:nvPr>
            <p:ph type="dt" sz="half" idx="12"/>
          </p:nvPr>
        </p:nvSpPr>
        <p:spPr/>
        <p:txBody>
          <a:bodyPr/>
          <a:lstStyle>
            <a:lvl1pPr>
              <a:defRPr/>
            </a:lvl1pPr>
          </a:lstStyle>
          <a:p>
            <a:pPr>
              <a:defRPr/>
            </a:pPr>
            <a:fld id="{18083B53-D399-4C25-A752-F9200C9D52FF}" type="datetimeFigureOut">
              <a:rPr lang="en-US" smtClean="0"/>
              <a:pPr>
                <a:defRPr/>
              </a:pPr>
              <a:t>12/3/2022</a:t>
            </a:fld>
            <a:endParaRPr lang="en-US"/>
          </a:p>
        </p:txBody>
      </p:sp>
    </p:spTree>
    <p:extLst>
      <p:ext uri="{BB962C8B-B14F-4D97-AF65-F5344CB8AC3E}">
        <p14:creationId xmlns:p14="http://schemas.microsoft.com/office/powerpoint/2010/main" val="317837058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pPr>
              <a:defRPr/>
            </a:pPr>
            <a:endParaRPr lang="en-US"/>
          </a:p>
        </p:txBody>
      </p:sp>
      <p:sp>
        <p:nvSpPr>
          <p:cNvPr id="6" name="Slide Number Placeholder 5"/>
          <p:cNvSpPr>
            <a:spLocks noGrp="1"/>
          </p:cNvSpPr>
          <p:nvPr>
            <p:ph type="sldNum" sz="quarter" idx="11"/>
          </p:nvPr>
        </p:nvSpPr>
        <p:spPr/>
        <p:txBody>
          <a:bodyPr/>
          <a:lstStyle>
            <a:lvl1pPr>
              <a:defRPr/>
            </a:lvl1pPr>
          </a:lstStyle>
          <a:p>
            <a:pPr>
              <a:defRPr/>
            </a:pPr>
            <a:fld id="{B8A95CB8-01F4-4554-ABF8-3992C5FF51F0}" type="slidenum">
              <a:rPr lang="en-US" smtClean="0"/>
              <a:pPr>
                <a:defRPr/>
              </a:pPr>
              <a:t>‹#›</a:t>
            </a:fld>
            <a:endParaRPr lang="en-US"/>
          </a:p>
        </p:txBody>
      </p:sp>
      <p:sp>
        <p:nvSpPr>
          <p:cNvPr id="7" name="Date Placeholder 6"/>
          <p:cNvSpPr>
            <a:spLocks noGrp="1"/>
          </p:cNvSpPr>
          <p:nvPr>
            <p:ph type="dt" sz="half" idx="12"/>
          </p:nvPr>
        </p:nvSpPr>
        <p:spPr/>
        <p:txBody>
          <a:bodyPr/>
          <a:lstStyle>
            <a:lvl1pPr>
              <a:defRPr/>
            </a:lvl1pPr>
          </a:lstStyle>
          <a:p>
            <a:pPr>
              <a:defRPr/>
            </a:pPr>
            <a:fld id="{A71ED46F-E7A8-49DB-BD08-C24342A48B3A}" type="datetimeFigureOut">
              <a:rPr lang="en-US" smtClean="0"/>
              <a:pPr>
                <a:defRPr/>
              </a:pPr>
              <a:t>12/3/2022</a:t>
            </a:fld>
            <a:endParaRPr lang="en-US"/>
          </a:p>
        </p:txBody>
      </p:sp>
    </p:spTree>
    <p:extLst>
      <p:ext uri="{BB962C8B-B14F-4D97-AF65-F5344CB8AC3E}">
        <p14:creationId xmlns:p14="http://schemas.microsoft.com/office/powerpoint/2010/main" val="20324747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pPr>
              <a:defRPr/>
            </a:pPr>
            <a:endParaRPr lang="en-US"/>
          </a:p>
        </p:txBody>
      </p:sp>
      <p:sp>
        <p:nvSpPr>
          <p:cNvPr id="6" name="Slide Number Placeholder 5"/>
          <p:cNvSpPr>
            <a:spLocks noGrp="1"/>
          </p:cNvSpPr>
          <p:nvPr>
            <p:ph type="sldNum" sz="quarter" idx="11"/>
          </p:nvPr>
        </p:nvSpPr>
        <p:spPr/>
        <p:txBody>
          <a:bodyPr/>
          <a:lstStyle>
            <a:lvl1pPr>
              <a:defRPr/>
            </a:lvl1pPr>
          </a:lstStyle>
          <a:p>
            <a:pPr>
              <a:defRPr/>
            </a:pPr>
            <a:fld id="{D5E491B7-9950-4485-ADC5-6F380AD58E17}" type="slidenum">
              <a:rPr lang="en-US" smtClean="0"/>
              <a:pPr>
                <a:defRPr/>
              </a:pPr>
              <a:t>‹#›</a:t>
            </a:fld>
            <a:endParaRPr lang="en-US"/>
          </a:p>
        </p:txBody>
      </p:sp>
      <p:sp>
        <p:nvSpPr>
          <p:cNvPr id="7" name="Date Placeholder 6"/>
          <p:cNvSpPr>
            <a:spLocks noGrp="1"/>
          </p:cNvSpPr>
          <p:nvPr>
            <p:ph type="dt" sz="half" idx="12"/>
          </p:nvPr>
        </p:nvSpPr>
        <p:spPr/>
        <p:txBody>
          <a:bodyPr/>
          <a:lstStyle>
            <a:lvl1pPr>
              <a:defRPr/>
            </a:lvl1pPr>
          </a:lstStyle>
          <a:p>
            <a:pPr>
              <a:defRPr/>
            </a:pPr>
            <a:fld id="{A58EB9DE-C0A9-4245-A981-0F9532980A56}" type="datetimeFigureOut">
              <a:rPr lang="en-US" smtClean="0"/>
              <a:pPr>
                <a:defRPr/>
              </a:pPr>
              <a:t>12/3/2022</a:t>
            </a:fld>
            <a:endParaRPr lang="en-US"/>
          </a:p>
        </p:txBody>
      </p:sp>
    </p:spTree>
    <p:extLst>
      <p:ext uri="{BB962C8B-B14F-4D97-AF65-F5344CB8AC3E}">
        <p14:creationId xmlns:p14="http://schemas.microsoft.com/office/powerpoint/2010/main" val="13472978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pPr>
              <a:defRPr/>
            </a:pPr>
            <a:endParaRPr lang="en-US"/>
          </a:p>
        </p:txBody>
      </p:sp>
      <p:sp>
        <p:nvSpPr>
          <p:cNvPr id="5" name="Slide Number Placeholder 4"/>
          <p:cNvSpPr>
            <a:spLocks noGrp="1"/>
          </p:cNvSpPr>
          <p:nvPr>
            <p:ph type="sldNum" sz="quarter" idx="11"/>
          </p:nvPr>
        </p:nvSpPr>
        <p:spPr/>
        <p:txBody>
          <a:bodyPr/>
          <a:lstStyle>
            <a:lvl1pPr>
              <a:defRPr/>
            </a:lvl1pPr>
          </a:lstStyle>
          <a:p>
            <a:pPr>
              <a:defRPr/>
            </a:pPr>
            <a:fld id="{2DBEC013-CBC3-4F22-A832-D2170CB26074}" type="slidenum">
              <a:rPr lang="en-US" smtClean="0"/>
              <a:pPr>
                <a:defRPr/>
              </a:pPr>
              <a:t>‹#›</a:t>
            </a:fld>
            <a:endParaRPr lang="en-US"/>
          </a:p>
        </p:txBody>
      </p:sp>
      <p:sp>
        <p:nvSpPr>
          <p:cNvPr id="6" name="Date Placeholder 5"/>
          <p:cNvSpPr>
            <a:spLocks noGrp="1"/>
          </p:cNvSpPr>
          <p:nvPr>
            <p:ph type="dt" sz="half" idx="12"/>
          </p:nvPr>
        </p:nvSpPr>
        <p:spPr/>
        <p:txBody>
          <a:bodyPr/>
          <a:lstStyle>
            <a:lvl1pPr>
              <a:defRPr/>
            </a:lvl1pPr>
          </a:lstStyle>
          <a:p>
            <a:pPr>
              <a:defRPr/>
            </a:pPr>
            <a:fld id="{F158D71B-AB2A-4E5D-BC3D-3EDCEAA3B5F4}" type="datetimeFigureOut">
              <a:rPr lang="en-US" smtClean="0"/>
              <a:pPr>
                <a:defRPr/>
              </a:pPr>
              <a:t>12/3/2022</a:t>
            </a:fld>
            <a:endParaRPr lang="en-US"/>
          </a:p>
        </p:txBody>
      </p:sp>
    </p:spTree>
    <p:extLst>
      <p:ext uri="{BB962C8B-B14F-4D97-AF65-F5344CB8AC3E}">
        <p14:creationId xmlns:p14="http://schemas.microsoft.com/office/powerpoint/2010/main" val="123127657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122238"/>
            <a:ext cx="2005012" cy="60277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122238"/>
            <a:ext cx="5865813" cy="60277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pPr>
              <a:defRPr/>
            </a:pPr>
            <a:endParaRPr lang="en-US"/>
          </a:p>
        </p:txBody>
      </p:sp>
      <p:sp>
        <p:nvSpPr>
          <p:cNvPr id="5" name="Slide Number Placeholder 4"/>
          <p:cNvSpPr>
            <a:spLocks noGrp="1"/>
          </p:cNvSpPr>
          <p:nvPr>
            <p:ph type="sldNum" sz="quarter" idx="11"/>
          </p:nvPr>
        </p:nvSpPr>
        <p:spPr/>
        <p:txBody>
          <a:bodyPr/>
          <a:lstStyle>
            <a:lvl1pPr>
              <a:defRPr/>
            </a:lvl1pPr>
          </a:lstStyle>
          <a:p>
            <a:pPr>
              <a:defRPr/>
            </a:pPr>
            <a:fld id="{AB242FA2-C8E4-48DC-AB5C-6430CF57441F}" type="slidenum">
              <a:rPr lang="en-US" smtClean="0"/>
              <a:pPr>
                <a:defRPr/>
              </a:pPr>
              <a:t>‹#›</a:t>
            </a:fld>
            <a:endParaRPr lang="en-US"/>
          </a:p>
        </p:txBody>
      </p:sp>
      <p:sp>
        <p:nvSpPr>
          <p:cNvPr id="6" name="Date Placeholder 5"/>
          <p:cNvSpPr>
            <a:spLocks noGrp="1"/>
          </p:cNvSpPr>
          <p:nvPr>
            <p:ph type="dt" sz="half" idx="12"/>
          </p:nvPr>
        </p:nvSpPr>
        <p:spPr/>
        <p:txBody>
          <a:bodyPr/>
          <a:lstStyle>
            <a:lvl1pPr>
              <a:defRPr/>
            </a:lvl1pPr>
          </a:lstStyle>
          <a:p>
            <a:pPr>
              <a:defRPr/>
            </a:pPr>
            <a:fld id="{016ED2FB-078E-4341-BBB6-092B68A8708A}" type="datetimeFigureOut">
              <a:rPr lang="en-US" smtClean="0"/>
              <a:pPr>
                <a:defRPr/>
              </a:pPr>
              <a:t>12/3/2022</a:t>
            </a:fld>
            <a:endParaRPr lang="en-US"/>
          </a:p>
        </p:txBody>
      </p:sp>
    </p:spTree>
    <p:extLst>
      <p:ext uri="{BB962C8B-B14F-4D97-AF65-F5344CB8AC3E}">
        <p14:creationId xmlns:p14="http://schemas.microsoft.com/office/powerpoint/2010/main" val="366719817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90600" y="122238"/>
            <a:ext cx="6705600" cy="563562"/>
          </a:xfrm>
        </p:spPr>
        <p:txBody>
          <a:bodyPr/>
          <a:lstStyle/>
          <a:p>
            <a:r>
              <a:rPr lang="en-US"/>
              <a:t>Click to edit Master title style</a:t>
            </a:r>
          </a:p>
        </p:txBody>
      </p:sp>
      <p:sp>
        <p:nvSpPr>
          <p:cNvPr id="3" name="Table Placeholder 2"/>
          <p:cNvSpPr>
            <a:spLocks noGrp="1"/>
          </p:cNvSpPr>
          <p:nvPr>
            <p:ph type="tbl" idx="1"/>
          </p:nvPr>
        </p:nvSpPr>
        <p:spPr>
          <a:xfrm>
            <a:off x="609600" y="1228725"/>
            <a:ext cx="8023225" cy="4921250"/>
          </a:xfrm>
        </p:spPr>
        <p:txBody>
          <a:bodyPr/>
          <a:lstStyle/>
          <a:p>
            <a:endParaRPr lang="en-US"/>
          </a:p>
        </p:txBody>
      </p:sp>
      <p:sp>
        <p:nvSpPr>
          <p:cNvPr id="4" name="Footer Placeholder 3"/>
          <p:cNvSpPr>
            <a:spLocks noGrp="1"/>
          </p:cNvSpPr>
          <p:nvPr>
            <p:ph type="ftr" sz="quarter" idx="10"/>
          </p:nvPr>
        </p:nvSpPr>
        <p:spPr>
          <a:xfrm>
            <a:off x="5791200" y="6248400"/>
            <a:ext cx="2895600" cy="334963"/>
          </a:xfrm>
        </p:spPr>
        <p:txBody>
          <a:bodyPr/>
          <a:lstStyle>
            <a:lvl1pPr>
              <a:defRPr/>
            </a:lvl1pPr>
          </a:lstStyle>
          <a:p>
            <a:pPr>
              <a:defRPr/>
            </a:pPr>
            <a:endParaRPr lang="en-US"/>
          </a:p>
        </p:txBody>
      </p:sp>
      <p:sp>
        <p:nvSpPr>
          <p:cNvPr id="5" name="Slide Number Placeholder 4"/>
          <p:cNvSpPr>
            <a:spLocks noGrp="1"/>
          </p:cNvSpPr>
          <p:nvPr>
            <p:ph type="sldNum" sz="quarter" idx="11"/>
          </p:nvPr>
        </p:nvSpPr>
        <p:spPr>
          <a:xfrm>
            <a:off x="3429000" y="6338888"/>
            <a:ext cx="2133600" cy="244475"/>
          </a:xfrm>
        </p:spPr>
        <p:txBody>
          <a:bodyPr/>
          <a:lstStyle>
            <a:lvl1pPr>
              <a:defRPr/>
            </a:lvl1pPr>
          </a:lstStyle>
          <a:p>
            <a:pPr>
              <a:defRPr/>
            </a:pPr>
            <a:fld id="{70D0DE8C-480F-4504-BA96-AB2549AADC70}" type="slidenum">
              <a:rPr lang="en-US" smtClean="0"/>
              <a:pPr>
                <a:defRPr/>
              </a:pPr>
              <a:t>‹#›</a:t>
            </a:fld>
            <a:endParaRPr lang="en-US"/>
          </a:p>
        </p:txBody>
      </p:sp>
      <p:sp>
        <p:nvSpPr>
          <p:cNvPr id="6" name="Date Placeholder 5"/>
          <p:cNvSpPr>
            <a:spLocks noGrp="1"/>
          </p:cNvSpPr>
          <p:nvPr>
            <p:ph type="dt" sz="half" idx="12"/>
          </p:nvPr>
        </p:nvSpPr>
        <p:spPr>
          <a:xfrm>
            <a:off x="457200" y="6324600"/>
            <a:ext cx="2133600" cy="244475"/>
          </a:xfrm>
        </p:spPr>
        <p:txBody>
          <a:bodyPr/>
          <a:lstStyle>
            <a:lvl1pPr>
              <a:defRPr/>
            </a:lvl1pPr>
          </a:lstStyle>
          <a:p>
            <a:pPr>
              <a:defRPr/>
            </a:pPr>
            <a:fld id="{B0882251-69C9-4391-B838-44563ABCDB26}" type="datetimeFigureOut">
              <a:rPr lang="en-US" smtClean="0"/>
              <a:pPr>
                <a:defRPr/>
              </a:pPr>
              <a:t>12/3/2022</a:t>
            </a:fld>
            <a:endParaRPr lang="en-US"/>
          </a:p>
        </p:txBody>
      </p:sp>
    </p:spTree>
    <p:extLst>
      <p:ext uri="{BB962C8B-B14F-4D97-AF65-F5344CB8AC3E}">
        <p14:creationId xmlns:p14="http://schemas.microsoft.com/office/powerpoint/2010/main" val="266412236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a:t>Click to edit Master title style</a:t>
            </a:r>
            <a:endParaRPr lang="en-US" dirty="0"/>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eaLnBrk="1" latinLnBrk="0" hangingPunct="1"/>
            <a:fld id="{47C9B81F-C347-4BEF-BFDF-29C42F48304A}" type="datetimeFigureOut">
              <a:rPr lang="en-US" smtClean="0"/>
              <a:pPr eaLnBrk="1" latinLnBrk="0" hangingPunct="1"/>
              <a:t>12/3/2022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eaLnBrk="1" latinLnBrk="0" hangingPunct="1"/>
              <a:t>‹#›</a:t>
            </a:fld>
            <a:endParaRPr kumimoji="0"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8AC8CD3-5F7F-4D06-814A-D7E0DE72AE2F}" type="datetimeFigureOut">
              <a:rPr lang="en-US" smtClean="0"/>
              <a:pPr>
                <a:defRPr/>
              </a:pPr>
              <a:t>12/3/2022</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659302D-FEB2-4676-AEC4-78B717753AE1}" type="slidenum">
              <a:rPr lang="en-US" smtClean="0"/>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a:t>Click to edit Master title style</a:t>
            </a:r>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3C2D6A10-7C3E-4344-9BA2-9ED4ACB3F5C5}" type="datetimeFigureOut">
              <a:rPr lang="en-US" smtClean="0"/>
              <a:pPr>
                <a:defRPr/>
              </a:pPr>
              <a:t>12/3/2022</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40BA866-BEE0-4BFB-9CFF-8D8BB8AB4D70}" type="slidenum">
              <a:rPr lang="en-US" smtClean="0"/>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a:t>Click to edit Master title style</a:t>
            </a:r>
          </a:p>
        </p:txBody>
      </p:sp>
      <p:sp>
        <p:nvSpPr>
          <p:cNvPr id="3" name="Content Placeholder 2"/>
          <p:cNvSpPr>
            <a:spLocks noGrp="1"/>
          </p:cNvSpPr>
          <p:nvPr>
            <p:ph sz="half" idx="1"/>
          </p:nvPr>
        </p:nvSpPr>
        <p:spPr>
          <a:xfrm>
            <a:off x="1009442" y="1809749"/>
            <a:ext cx="3471277" cy="4051301"/>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63281" y="1809749"/>
            <a:ext cx="3469242" cy="4051302"/>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8535E376-2281-49C2-9618-46E1DCAB3173}" type="datetimeFigureOut">
              <a:rPr lang="en-US" smtClean="0"/>
              <a:pPr>
                <a:defRPr/>
              </a:pPr>
              <a:t>12/3/2022</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866AAF4-6E69-457E-ABDD-3EB3C7B873B9}"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8535E376-2281-49C2-9618-46E1DCAB3173}" type="datetimeFigureOut">
              <a:rPr lang="en-US"/>
              <a:pPr>
                <a:defRPr/>
              </a:pPr>
              <a:t>12/3/2022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866AAF4-6E69-457E-ABDD-3EB3C7B873B9}"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2D7DA07E-8910-4B2E-A34D-D5DC32C7F423}" type="datetimeFigureOut">
              <a:rPr lang="en-US" smtClean="0"/>
              <a:pPr>
                <a:defRPr/>
              </a:pPr>
              <a:t>12/3/2022</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865D18A9-DA39-4108-9328-81B534D3C8EB}" type="slidenum">
              <a:rPr lang="en-US" smtClean="0"/>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141F0A7F-91AE-4F83-B0FC-BAC20BB6C600}" type="datetimeFigureOut">
              <a:rPr lang="en-US" smtClean="0"/>
              <a:pPr>
                <a:defRPr/>
              </a:pPr>
              <a:t>12/3/2022</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800B0C20-2140-40A6-BEA2-A0FB8046849B}" type="slidenum">
              <a:rPr lang="en-US" smtClean="0"/>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8083B53-D399-4C25-A752-F9200C9D52FF}" type="datetimeFigureOut">
              <a:rPr lang="en-US" smtClean="0"/>
              <a:pPr>
                <a:defRPr/>
              </a:pPr>
              <a:t>12/3/2022</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9A229591-25F3-4B70-9385-E2ECADDC5FB7}" type="slidenum">
              <a:rPr lang="en-US" smtClean="0"/>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a:t>Click to edit Master title style</a:t>
            </a:r>
          </a:p>
        </p:txBody>
      </p:sp>
      <p:sp>
        <p:nvSpPr>
          <p:cNvPr id="3" name="Content Placeholder 2"/>
          <p:cNvSpPr>
            <a:spLocks noGrp="1"/>
          </p:cNvSpPr>
          <p:nvPr>
            <p:ph idx="1"/>
          </p:nvPr>
        </p:nvSpPr>
        <p:spPr>
          <a:xfrm>
            <a:off x="3852654" y="446087"/>
            <a:ext cx="4279869" cy="5414963"/>
          </a:xfrm>
        </p:spPr>
        <p:txBody>
          <a:bodyPr>
            <a:normAutofit/>
          </a:bodyPr>
          <a:lstStyle>
            <a:lvl1pPr>
              <a:defRPr sz="1400"/>
            </a:lvl1pPr>
            <a:lvl2pPr>
              <a:defRPr sz="1200"/>
            </a:lvl2pPr>
            <a:lvl3pPr>
              <a:defRPr sz="1100"/>
            </a:lvl3pPr>
            <a:lvl4pPr>
              <a:defRPr sz="1050"/>
            </a:lvl4pPr>
            <a:lvl5pPr>
              <a:defRPr sz="105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A71ED46F-E7A8-49DB-BD08-C24342A48B3A}" type="datetimeFigureOut">
              <a:rPr lang="en-US" smtClean="0"/>
              <a:pPr>
                <a:defRPr/>
              </a:pPr>
              <a:t>12/3/2022</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8A95CB8-01F4-4554-ABF8-3992C5FF51F0}" type="slidenum">
              <a:rPr lang="en-US" smtClean="0"/>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3" y="1387058"/>
            <a:ext cx="3297953" cy="1113254"/>
          </a:xfrm>
        </p:spPr>
        <p:txBody>
          <a:bodyPr anchor="b">
            <a:normAutofit/>
          </a:bodyPr>
          <a:lstStyle>
            <a:lvl1pPr algn="l">
              <a:defRPr sz="2400" b="0"/>
            </a:lvl1pPr>
          </a:lstStyle>
          <a:p>
            <a:r>
              <a:rPr lang="en-US"/>
              <a:t>Click to edit Master title style</a:t>
            </a:r>
          </a:p>
        </p:txBody>
      </p:sp>
      <p:sp>
        <p:nvSpPr>
          <p:cNvPr id="4" name="Text Placeholder 3"/>
          <p:cNvSpPr>
            <a:spLocks noGrp="1"/>
          </p:cNvSpPr>
          <p:nvPr>
            <p:ph type="body" sz="half" idx="2"/>
          </p:nvPr>
        </p:nvSpPr>
        <p:spPr>
          <a:xfrm>
            <a:off x="1009443" y="2500312"/>
            <a:ext cx="3297954"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A58EB9DE-C0A9-4245-A981-0F9532980A56}" type="datetimeFigureOut">
              <a:rPr lang="en-US" smtClean="0"/>
              <a:pPr>
                <a:defRPr/>
              </a:pPr>
              <a:t>12/3/2022</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D5E491B7-9950-4485-ADC5-6F380AD58E17}" type="slidenum">
              <a:rPr lang="en-US" smtClean="0"/>
              <a:pPr>
                <a:defRPr/>
              </a:pPr>
              <a:t>‹#›</a:t>
            </a:fld>
            <a:endParaRPr lang="en-US"/>
          </a:p>
        </p:txBody>
      </p:sp>
      <p:grpSp>
        <p:nvGrpSpPr>
          <p:cNvPr id="16" name="Group 15"/>
          <p:cNvGrpSpPr/>
          <p:nvPr/>
        </p:nvGrpSpPr>
        <p:grpSpPr>
          <a:xfrm>
            <a:off x="4516154" y="994387"/>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674192" y="1601512"/>
            <a:ext cx="3429000" cy="3429000"/>
          </a:xfrm>
          <a:prstGeom prst="ellipse">
            <a:avLst/>
          </a:prstGeom>
          <a:ln w="76200">
            <a:solidFill>
              <a:schemeClr val="tx2">
                <a:lumMod val="75000"/>
              </a:schemeClr>
            </a:solidFill>
          </a:ln>
        </p:spPr>
        <p:txBody>
          <a:bodyPr/>
          <a:lstStyle/>
          <a:p>
            <a:r>
              <a:rPr lang="en-US"/>
              <a:t>Click icon to add picture</a:t>
            </a: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F158D71B-AB2A-4E5D-BC3D-3EDCEAA3B5F4}" type="datetimeFigureOut">
              <a:rPr lang="en-US" smtClean="0"/>
              <a:pPr>
                <a:defRPr/>
              </a:pPr>
              <a:t>12/3/2022</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DBEC013-CBC3-4F22-A832-D2170CB26074}" type="slidenum">
              <a:rPr lang="en-US" smtClean="0"/>
              <a:pPr>
                <a:defRPr/>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016ED2FB-078E-4341-BBB6-092B68A8708A}" type="datetimeFigureOut">
              <a:rPr lang="en-US" smtClean="0"/>
              <a:pPr>
                <a:defRPr/>
              </a:pPr>
              <a:t>12/3/2022</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B242FA2-C8E4-48DC-AB5C-6430CF57441F}" type="slidenum">
              <a:rPr lang="en-US" smtClean="0"/>
              <a:pPr>
                <a:defRPr/>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90600" y="122238"/>
            <a:ext cx="6705600" cy="563562"/>
          </a:xfrm>
        </p:spPr>
        <p:txBody>
          <a:bodyPr/>
          <a:lstStyle/>
          <a:p>
            <a:r>
              <a:rPr lang="en-US"/>
              <a:t>Click to edit Master title style</a:t>
            </a:r>
          </a:p>
        </p:txBody>
      </p:sp>
      <p:sp>
        <p:nvSpPr>
          <p:cNvPr id="3" name="Table Placeholder 2"/>
          <p:cNvSpPr>
            <a:spLocks noGrp="1"/>
          </p:cNvSpPr>
          <p:nvPr>
            <p:ph type="tbl" idx="1"/>
          </p:nvPr>
        </p:nvSpPr>
        <p:spPr>
          <a:xfrm>
            <a:off x="609600" y="1228725"/>
            <a:ext cx="8023225" cy="4921250"/>
          </a:xfrm>
        </p:spPr>
        <p:txBody>
          <a:bodyPr/>
          <a:lstStyle/>
          <a:p>
            <a:endParaRPr lang="en-US"/>
          </a:p>
        </p:txBody>
      </p:sp>
      <p:sp>
        <p:nvSpPr>
          <p:cNvPr id="4" name="Footer Placeholder 3"/>
          <p:cNvSpPr>
            <a:spLocks noGrp="1"/>
          </p:cNvSpPr>
          <p:nvPr>
            <p:ph type="ftr" sz="quarter" idx="10"/>
          </p:nvPr>
        </p:nvSpPr>
        <p:spPr>
          <a:xfrm>
            <a:off x="5791200" y="6248400"/>
            <a:ext cx="2895600" cy="334963"/>
          </a:xfrm>
        </p:spPr>
        <p:txBody>
          <a:bodyPr/>
          <a:lstStyle>
            <a:lvl1pPr>
              <a:defRPr/>
            </a:lvl1pPr>
          </a:lstStyle>
          <a:p>
            <a:pPr>
              <a:defRPr/>
            </a:pPr>
            <a:endParaRPr lang="en-US"/>
          </a:p>
        </p:txBody>
      </p:sp>
      <p:sp>
        <p:nvSpPr>
          <p:cNvPr id="5" name="Slide Number Placeholder 4"/>
          <p:cNvSpPr>
            <a:spLocks noGrp="1"/>
          </p:cNvSpPr>
          <p:nvPr>
            <p:ph type="sldNum" sz="quarter" idx="11"/>
          </p:nvPr>
        </p:nvSpPr>
        <p:spPr>
          <a:xfrm>
            <a:off x="3429000" y="6338888"/>
            <a:ext cx="2133600" cy="244475"/>
          </a:xfrm>
        </p:spPr>
        <p:txBody>
          <a:bodyPr/>
          <a:lstStyle>
            <a:lvl1pPr>
              <a:defRPr/>
            </a:lvl1pPr>
          </a:lstStyle>
          <a:p>
            <a:pPr>
              <a:defRPr/>
            </a:pPr>
            <a:fld id="{70D0DE8C-480F-4504-BA96-AB2549AADC70}" type="slidenum">
              <a:rPr lang="en-US" smtClean="0"/>
              <a:pPr>
                <a:defRPr/>
              </a:pPr>
              <a:t>‹#›</a:t>
            </a:fld>
            <a:endParaRPr lang="en-US"/>
          </a:p>
        </p:txBody>
      </p:sp>
      <p:sp>
        <p:nvSpPr>
          <p:cNvPr id="6" name="Date Placeholder 5"/>
          <p:cNvSpPr>
            <a:spLocks noGrp="1"/>
          </p:cNvSpPr>
          <p:nvPr>
            <p:ph type="dt" sz="half" idx="12"/>
          </p:nvPr>
        </p:nvSpPr>
        <p:spPr>
          <a:xfrm>
            <a:off x="457200" y="6324600"/>
            <a:ext cx="2133600" cy="244475"/>
          </a:xfrm>
        </p:spPr>
        <p:txBody>
          <a:bodyPr/>
          <a:lstStyle>
            <a:lvl1pPr>
              <a:defRPr/>
            </a:lvl1pPr>
          </a:lstStyle>
          <a:p>
            <a:pPr>
              <a:defRPr/>
            </a:pPr>
            <a:fld id="{B0882251-69C9-4391-B838-44563ABCDB26}" type="datetimeFigureOut">
              <a:rPr lang="en-US" smtClean="0"/>
              <a:pPr>
                <a:defRPr/>
              </a:pPr>
              <a:t>12/3/2022</a:t>
            </a:fld>
            <a:endParaRPr lang="en-US"/>
          </a:p>
        </p:txBody>
      </p:sp>
    </p:spTree>
    <p:extLst>
      <p:ext uri="{BB962C8B-B14F-4D97-AF65-F5344CB8AC3E}">
        <p14:creationId xmlns:p14="http://schemas.microsoft.com/office/powerpoint/2010/main" val="266412236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a:t>Click to edit Master title style</a:t>
            </a:r>
            <a:endParaRPr lang="en-US" dirty="0"/>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eaLnBrk="1" latinLnBrk="0" hangingPunct="1"/>
            <a:fld id="{47C9B81F-C347-4BEF-BFDF-29C42F48304A}" type="datetimeFigureOut">
              <a:rPr lang="en-US" smtClean="0"/>
              <a:pPr eaLnBrk="1" latinLnBrk="0" hangingPunct="1"/>
              <a:t>12/3/2022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eaLnBrk="1" latinLnBrk="0" hangingPunct="1"/>
              <a:t>‹#›</a:t>
            </a:fld>
            <a:endParaRPr kumimoji="0"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8AC8CD3-5F7F-4D06-814A-D7E0DE72AE2F}" type="datetimeFigureOut">
              <a:rPr lang="en-US" smtClean="0"/>
              <a:pPr>
                <a:defRPr/>
              </a:pPr>
              <a:t>12/3/2022</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659302D-FEB2-4676-AEC4-78B717753AE1}"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2D7DA07E-8910-4B2E-A34D-D5DC32C7F423}" type="datetimeFigureOut">
              <a:rPr lang="en-US"/>
              <a:pPr>
                <a:defRPr/>
              </a:pPr>
              <a:t>12/3/2022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865D18A9-DA39-4108-9328-81B534D3C8EB}"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a:t>Click to edit Master title style</a:t>
            </a:r>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3C2D6A10-7C3E-4344-9BA2-9ED4ACB3F5C5}" type="datetimeFigureOut">
              <a:rPr lang="en-US" smtClean="0"/>
              <a:pPr>
                <a:defRPr/>
              </a:pPr>
              <a:t>12/3/2022</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40BA866-BEE0-4BFB-9CFF-8D8BB8AB4D70}" type="slidenum">
              <a:rPr lang="en-US" smtClean="0"/>
              <a:pPr>
                <a:defRPr/>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a:t>Click to edit Master title style</a:t>
            </a:r>
          </a:p>
        </p:txBody>
      </p:sp>
      <p:sp>
        <p:nvSpPr>
          <p:cNvPr id="3" name="Content Placeholder 2"/>
          <p:cNvSpPr>
            <a:spLocks noGrp="1"/>
          </p:cNvSpPr>
          <p:nvPr>
            <p:ph sz="half" idx="1"/>
          </p:nvPr>
        </p:nvSpPr>
        <p:spPr>
          <a:xfrm>
            <a:off x="1009442" y="1809749"/>
            <a:ext cx="3471277" cy="4051301"/>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63281" y="1809749"/>
            <a:ext cx="3469242" cy="4051302"/>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8535E376-2281-49C2-9618-46E1DCAB3173}" type="datetimeFigureOut">
              <a:rPr lang="en-US" smtClean="0"/>
              <a:pPr>
                <a:defRPr/>
              </a:pPr>
              <a:t>12/3/2022</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866AAF4-6E69-457E-ABDD-3EB3C7B873B9}" type="slidenum">
              <a:rPr lang="en-US" smtClean="0"/>
              <a:pPr>
                <a:defRPr/>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2D7DA07E-8910-4B2E-A34D-D5DC32C7F423}" type="datetimeFigureOut">
              <a:rPr lang="en-US" smtClean="0"/>
              <a:pPr>
                <a:defRPr/>
              </a:pPr>
              <a:t>12/3/2022</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865D18A9-DA39-4108-9328-81B534D3C8EB}" type="slidenum">
              <a:rPr lang="en-US" smtClean="0"/>
              <a:pPr>
                <a:defRPr/>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141F0A7F-91AE-4F83-B0FC-BAC20BB6C600}" type="datetimeFigureOut">
              <a:rPr lang="en-US" smtClean="0"/>
              <a:pPr>
                <a:defRPr/>
              </a:pPr>
              <a:t>12/3/2022</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800B0C20-2140-40A6-BEA2-A0FB8046849B}" type="slidenum">
              <a:rPr lang="en-US" smtClean="0"/>
              <a:pPr>
                <a:defRPr/>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8083B53-D399-4C25-A752-F9200C9D52FF}" type="datetimeFigureOut">
              <a:rPr lang="en-US" smtClean="0"/>
              <a:pPr>
                <a:defRPr/>
              </a:pPr>
              <a:t>12/3/2022</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9A229591-25F3-4B70-9385-E2ECADDC5FB7}" type="slidenum">
              <a:rPr lang="en-US" smtClean="0"/>
              <a:pPr>
                <a:defRPr/>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a:t>Click to edit Master title style</a:t>
            </a:r>
          </a:p>
        </p:txBody>
      </p:sp>
      <p:sp>
        <p:nvSpPr>
          <p:cNvPr id="3" name="Content Placeholder 2"/>
          <p:cNvSpPr>
            <a:spLocks noGrp="1"/>
          </p:cNvSpPr>
          <p:nvPr>
            <p:ph idx="1"/>
          </p:nvPr>
        </p:nvSpPr>
        <p:spPr>
          <a:xfrm>
            <a:off x="3852654" y="446087"/>
            <a:ext cx="4279869" cy="5414963"/>
          </a:xfrm>
        </p:spPr>
        <p:txBody>
          <a:bodyPr>
            <a:normAutofit/>
          </a:bodyPr>
          <a:lstStyle>
            <a:lvl1pPr>
              <a:defRPr sz="1400"/>
            </a:lvl1pPr>
            <a:lvl2pPr>
              <a:defRPr sz="1200"/>
            </a:lvl2pPr>
            <a:lvl3pPr>
              <a:defRPr sz="1100"/>
            </a:lvl3pPr>
            <a:lvl4pPr>
              <a:defRPr sz="1050"/>
            </a:lvl4pPr>
            <a:lvl5pPr>
              <a:defRPr sz="105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A71ED46F-E7A8-49DB-BD08-C24342A48B3A}" type="datetimeFigureOut">
              <a:rPr lang="en-US" smtClean="0"/>
              <a:pPr>
                <a:defRPr/>
              </a:pPr>
              <a:t>12/3/2022</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8A95CB8-01F4-4554-ABF8-3992C5FF51F0}" type="slidenum">
              <a:rPr lang="en-US" smtClean="0"/>
              <a:pPr>
                <a:defRPr/>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3" y="1387058"/>
            <a:ext cx="3297953" cy="1113254"/>
          </a:xfrm>
        </p:spPr>
        <p:txBody>
          <a:bodyPr anchor="b">
            <a:normAutofit/>
          </a:bodyPr>
          <a:lstStyle>
            <a:lvl1pPr algn="l">
              <a:defRPr sz="2400" b="0"/>
            </a:lvl1pPr>
          </a:lstStyle>
          <a:p>
            <a:r>
              <a:rPr lang="en-US"/>
              <a:t>Click to edit Master title style</a:t>
            </a:r>
          </a:p>
        </p:txBody>
      </p:sp>
      <p:sp>
        <p:nvSpPr>
          <p:cNvPr id="4" name="Text Placeholder 3"/>
          <p:cNvSpPr>
            <a:spLocks noGrp="1"/>
          </p:cNvSpPr>
          <p:nvPr>
            <p:ph type="body" sz="half" idx="2"/>
          </p:nvPr>
        </p:nvSpPr>
        <p:spPr>
          <a:xfrm>
            <a:off x="1009443" y="2500312"/>
            <a:ext cx="3297954"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A58EB9DE-C0A9-4245-A981-0F9532980A56}" type="datetimeFigureOut">
              <a:rPr lang="en-US" smtClean="0"/>
              <a:pPr>
                <a:defRPr/>
              </a:pPr>
              <a:t>12/3/2022</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D5E491B7-9950-4485-ADC5-6F380AD58E17}" type="slidenum">
              <a:rPr lang="en-US" smtClean="0"/>
              <a:pPr>
                <a:defRPr/>
              </a:pPr>
              <a:t>‹#›</a:t>
            </a:fld>
            <a:endParaRPr lang="en-US"/>
          </a:p>
        </p:txBody>
      </p:sp>
      <p:grpSp>
        <p:nvGrpSpPr>
          <p:cNvPr id="16" name="Group 15"/>
          <p:cNvGrpSpPr/>
          <p:nvPr/>
        </p:nvGrpSpPr>
        <p:grpSpPr>
          <a:xfrm>
            <a:off x="4516154" y="994387"/>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674192" y="1601512"/>
            <a:ext cx="3429000" cy="3429000"/>
          </a:xfrm>
          <a:prstGeom prst="ellipse">
            <a:avLst/>
          </a:prstGeom>
          <a:ln w="76200">
            <a:solidFill>
              <a:schemeClr val="tx2">
                <a:lumMod val="75000"/>
              </a:schemeClr>
            </a:solidFill>
          </a:ln>
        </p:spPr>
        <p:txBody>
          <a:bodyPr/>
          <a:lstStyle/>
          <a:p>
            <a:r>
              <a:rPr lang="en-US"/>
              <a:t>Click icon to add picture</a:t>
            </a: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F158D71B-AB2A-4E5D-BC3D-3EDCEAA3B5F4}" type="datetimeFigureOut">
              <a:rPr lang="en-US" smtClean="0"/>
              <a:pPr>
                <a:defRPr/>
              </a:pPr>
              <a:t>12/3/2022</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DBEC013-CBC3-4F22-A832-D2170CB26074}" type="slidenum">
              <a:rPr lang="en-US" smtClean="0"/>
              <a:pPr>
                <a:defRPr/>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016ED2FB-078E-4341-BBB6-092B68A8708A}" type="datetimeFigureOut">
              <a:rPr lang="en-US" smtClean="0"/>
              <a:pPr>
                <a:defRPr/>
              </a:pPr>
              <a:t>12/3/2022</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B242FA2-C8E4-48DC-AB5C-6430CF57441F}" type="slidenum">
              <a:rPr lang="en-US" smtClean="0"/>
              <a:pPr>
                <a:defRPr/>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90600" y="122238"/>
            <a:ext cx="6705600" cy="563562"/>
          </a:xfrm>
        </p:spPr>
        <p:txBody>
          <a:bodyPr/>
          <a:lstStyle/>
          <a:p>
            <a:r>
              <a:rPr lang="en-US"/>
              <a:t>Click to edit Master title style</a:t>
            </a:r>
          </a:p>
        </p:txBody>
      </p:sp>
      <p:sp>
        <p:nvSpPr>
          <p:cNvPr id="3" name="Table Placeholder 2"/>
          <p:cNvSpPr>
            <a:spLocks noGrp="1"/>
          </p:cNvSpPr>
          <p:nvPr>
            <p:ph type="tbl" idx="1"/>
          </p:nvPr>
        </p:nvSpPr>
        <p:spPr>
          <a:xfrm>
            <a:off x="609600" y="1228725"/>
            <a:ext cx="8023225" cy="4921250"/>
          </a:xfrm>
        </p:spPr>
        <p:txBody>
          <a:bodyPr/>
          <a:lstStyle/>
          <a:p>
            <a:endParaRPr lang="en-US"/>
          </a:p>
        </p:txBody>
      </p:sp>
      <p:sp>
        <p:nvSpPr>
          <p:cNvPr id="4" name="Footer Placeholder 3"/>
          <p:cNvSpPr>
            <a:spLocks noGrp="1"/>
          </p:cNvSpPr>
          <p:nvPr>
            <p:ph type="ftr" sz="quarter" idx="10"/>
          </p:nvPr>
        </p:nvSpPr>
        <p:spPr>
          <a:xfrm>
            <a:off x="5791200" y="6248400"/>
            <a:ext cx="2895600" cy="334963"/>
          </a:xfrm>
        </p:spPr>
        <p:txBody>
          <a:bodyPr/>
          <a:lstStyle>
            <a:lvl1pPr>
              <a:defRPr/>
            </a:lvl1pPr>
          </a:lstStyle>
          <a:p>
            <a:pPr>
              <a:defRPr/>
            </a:pPr>
            <a:endParaRPr lang="en-US"/>
          </a:p>
        </p:txBody>
      </p:sp>
      <p:sp>
        <p:nvSpPr>
          <p:cNvPr id="5" name="Slide Number Placeholder 4"/>
          <p:cNvSpPr>
            <a:spLocks noGrp="1"/>
          </p:cNvSpPr>
          <p:nvPr>
            <p:ph type="sldNum" sz="quarter" idx="11"/>
          </p:nvPr>
        </p:nvSpPr>
        <p:spPr>
          <a:xfrm>
            <a:off x="3429000" y="6338888"/>
            <a:ext cx="2133600" cy="244475"/>
          </a:xfrm>
        </p:spPr>
        <p:txBody>
          <a:bodyPr/>
          <a:lstStyle>
            <a:lvl1pPr>
              <a:defRPr/>
            </a:lvl1pPr>
          </a:lstStyle>
          <a:p>
            <a:pPr>
              <a:defRPr/>
            </a:pPr>
            <a:fld id="{70D0DE8C-480F-4504-BA96-AB2549AADC70}" type="slidenum">
              <a:rPr lang="en-US" smtClean="0"/>
              <a:pPr>
                <a:defRPr/>
              </a:pPr>
              <a:t>‹#›</a:t>
            </a:fld>
            <a:endParaRPr lang="en-US"/>
          </a:p>
        </p:txBody>
      </p:sp>
      <p:sp>
        <p:nvSpPr>
          <p:cNvPr id="6" name="Date Placeholder 5"/>
          <p:cNvSpPr>
            <a:spLocks noGrp="1"/>
          </p:cNvSpPr>
          <p:nvPr>
            <p:ph type="dt" sz="half" idx="12"/>
          </p:nvPr>
        </p:nvSpPr>
        <p:spPr>
          <a:xfrm>
            <a:off x="457200" y="6324600"/>
            <a:ext cx="2133600" cy="244475"/>
          </a:xfrm>
        </p:spPr>
        <p:txBody>
          <a:bodyPr/>
          <a:lstStyle>
            <a:lvl1pPr>
              <a:defRPr/>
            </a:lvl1pPr>
          </a:lstStyle>
          <a:p>
            <a:pPr>
              <a:defRPr/>
            </a:pPr>
            <a:fld id="{B0882251-69C9-4391-B838-44563ABCDB26}" type="datetimeFigureOut">
              <a:rPr lang="en-US" smtClean="0"/>
              <a:pPr>
                <a:defRPr/>
              </a:pPr>
              <a:t>12/3/2022</a:t>
            </a:fld>
            <a:endParaRPr lang="en-US"/>
          </a:p>
        </p:txBody>
      </p:sp>
    </p:spTree>
    <p:extLst>
      <p:ext uri="{BB962C8B-B14F-4D97-AF65-F5344CB8AC3E}">
        <p14:creationId xmlns:p14="http://schemas.microsoft.com/office/powerpoint/2010/main" val="2664122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141F0A7F-91AE-4F83-B0FC-BAC20BB6C600}" type="datetimeFigureOut">
              <a:rPr lang="en-US"/>
              <a:pPr>
                <a:defRPr/>
              </a:pPr>
              <a:t>12/3/2022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00B0C20-2140-40A6-BEA2-A0FB8046849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8083B53-D399-4C25-A752-F9200C9D52FF}" type="datetimeFigureOut">
              <a:rPr lang="en-US"/>
              <a:pPr>
                <a:defRPr/>
              </a:pPr>
              <a:t>12/3/2022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A229591-25F3-4B70-9385-E2ECADDC5FB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71ED46F-E7A8-49DB-BD08-C24342A48B3A}" type="datetimeFigureOut">
              <a:rPr lang="en-US"/>
              <a:pPr>
                <a:defRPr/>
              </a:pPr>
              <a:t>12/3/2022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8A95CB8-01F4-4554-ABF8-3992C5FF51F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58EB9DE-C0A9-4245-A981-0F9532980A56}" type="datetimeFigureOut">
              <a:rPr lang="en-US"/>
              <a:pPr>
                <a:defRPr/>
              </a:pPr>
              <a:t>12/3/2022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5E491B7-9950-4485-ADC5-6F380AD58E1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theme" Target="../theme/theme4.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theme" Target="../theme/theme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fontAlgn="auto">
              <a:spcBef>
                <a:spcPts val="0"/>
              </a:spcBef>
              <a:spcAft>
                <a:spcPts val="0"/>
              </a:spcAft>
              <a:defRPr sz="1200">
                <a:solidFill>
                  <a:schemeClr val="tx1">
                    <a:tint val="75000"/>
                  </a:schemeClr>
                </a:solidFill>
                <a:latin typeface="+mn-lt"/>
                <a:cs typeface="+mn-cs"/>
              </a:defRPr>
            </a:lvl1pPr>
          </a:lstStyle>
          <a:p>
            <a:pPr>
              <a:defRPr/>
            </a:pPr>
            <a:fld id="{B0882251-69C9-4391-B838-44563ABCDB26}" type="datetimeFigureOut">
              <a:rPr lang="en-US"/>
              <a:pPr>
                <a:defRPr/>
              </a:pPr>
              <a:t>12/3/2022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rtl="0" fontAlgn="auto">
              <a:spcBef>
                <a:spcPts val="0"/>
              </a:spcBef>
              <a:spcAft>
                <a:spcPts val="0"/>
              </a:spcAft>
              <a:defRPr sz="1200">
                <a:solidFill>
                  <a:schemeClr val="tx1">
                    <a:tint val="75000"/>
                  </a:schemeClr>
                </a:solidFill>
                <a:latin typeface="+mn-lt"/>
                <a:cs typeface="+mn-cs"/>
              </a:defRPr>
            </a:lvl1pPr>
          </a:lstStyle>
          <a:p>
            <a:pPr>
              <a:defRPr/>
            </a:pPr>
            <a:fld id="{70D0DE8C-480F-4504-BA96-AB2549AADC7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93" name="Rectangle 69"/>
          <p:cNvSpPr>
            <a:spLocks noChangeArrowheads="1"/>
          </p:cNvSpPr>
          <p:nvPr/>
        </p:nvSpPr>
        <p:spPr bwMode="gray">
          <a:xfrm>
            <a:off x="457200" y="0"/>
            <a:ext cx="8477250" cy="768350"/>
          </a:xfrm>
          <a:prstGeom prst="rect">
            <a:avLst/>
          </a:prstGeom>
          <a:gradFill rotWithShape="1">
            <a:gsLst>
              <a:gs pos="0">
                <a:schemeClr val="bg2">
                  <a:gamma/>
                  <a:tint val="0"/>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027" name="Rectangle 3"/>
          <p:cNvSpPr>
            <a:spLocks noGrp="1" noChangeArrowheads="1"/>
          </p:cNvSpPr>
          <p:nvPr>
            <p:ph type="body" idx="1"/>
          </p:nvPr>
        </p:nvSpPr>
        <p:spPr bwMode="gray">
          <a:xfrm>
            <a:off x="609600" y="1228725"/>
            <a:ext cx="8023225" cy="492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9" name="Rectangle 5"/>
          <p:cNvSpPr>
            <a:spLocks noGrp="1" noChangeArrowheads="1"/>
          </p:cNvSpPr>
          <p:nvPr>
            <p:ph type="ftr" sz="quarter" idx="3"/>
          </p:nvPr>
        </p:nvSpPr>
        <p:spPr bwMode="gray">
          <a:xfrm>
            <a:off x="5791200" y="6248400"/>
            <a:ext cx="2895600" cy="334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atin typeface="+mn-lt"/>
              </a:defRPr>
            </a:lvl1pPr>
          </a:lstStyle>
          <a:p>
            <a:pPr rtl="0"/>
            <a:r>
              <a:rPr lang="en-US">
                <a:solidFill>
                  <a:srgbClr val="FFFFFF"/>
                </a:solidFill>
                <a:cs typeface="+mn-cs"/>
              </a:rPr>
              <a:t>Company  Logo</a:t>
            </a:r>
          </a:p>
        </p:txBody>
      </p:sp>
      <p:sp>
        <p:nvSpPr>
          <p:cNvPr id="1030" name="Rectangle 6"/>
          <p:cNvSpPr>
            <a:spLocks noGrp="1" noChangeArrowheads="1"/>
          </p:cNvSpPr>
          <p:nvPr>
            <p:ph type="sldNum" sz="quarter" idx="4"/>
          </p:nvPr>
        </p:nvSpPr>
        <p:spPr bwMode="gray">
          <a:xfrm>
            <a:off x="3429000" y="6338888"/>
            <a:ext cx="2133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rtl="0"/>
            <a:fld id="{A404DECC-EC4C-42EA-A5AF-B6BA435FCFA5}" type="slidenum">
              <a:rPr lang="en-US" smtClean="0">
                <a:solidFill>
                  <a:srgbClr val="FFFFFF"/>
                </a:solidFill>
                <a:latin typeface="Arial" charset="0"/>
                <a:cs typeface="+mn-cs"/>
              </a:rPr>
              <a:pPr rtl="0"/>
              <a:t>‹#›</a:t>
            </a:fld>
            <a:endParaRPr lang="en-US">
              <a:solidFill>
                <a:srgbClr val="FFFFFF"/>
              </a:solidFill>
              <a:latin typeface="Arial" charset="0"/>
              <a:cs typeface="+mn-cs"/>
            </a:endParaRPr>
          </a:p>
        </p:txBody>
      </p:sp>
      <p:sp>
        <p:nvSpPr>
          <p:cNvPr id="1052" name="Rectangle 28"/>
          <p:cNvSpPr>
            <a:spLocks noChangeArrowheads="1"/>
          </p:cNvSpPr>
          <p:nvPr/>
        </p:nvSpPr>
        <p:spPr bwMode="gray">
          <a:xfrm>
            <a:off x="0" y="0"/>
            <a:ext cx="457200" cy="768350"/>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endParaRPr lang="en-US">
              <a:solidFill>
                <a:srgbClr val="FFFFFF"/>
              </a:solidFill>
              <a:latin typeface="Arial" charset="0"/>
              <a:cs typeface="+mn-cs"/>
            </a:endParaRPr>
          </a:p>
        </p:txBody>
      </p:sp>
      <p:sp>
        <p:nvSpPr>
          <p:cNvPr id="1054" name="Rectangle 30"/>
          <p:cNvSpPr>
            <a:spLocks noChangeArrowheads="1"/>
          </p:cNvSpPr>
          <p:nvPr/>
        </p:nvSpPr>
        <p:spPr bwMode="gray">
          <a:xfrm>
            <a:off x="0" y="762000"/>
            <a:ext cx="457200" cy="1524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endParaRPr lang="en-US">
              <a:solidFill>
                <a:srgbClr val="FFFFFF"/>
              </a:solidFill>
              <a:latin typeface="Arial" charset="0"/>
              <a:cs typeface="+mn-cs"/>
            </a:endParaRPr>
          </a:p>
        </p:txBody>
      </p:sp>
      <p:sp>
        <p:nvSpPr>
          <p:cNvPr id="1056" name="Rectangle 32"/>
          <p:cNvSpPr>
            <a:spLocks noChangeArrowheads="1"/>
          </p:cNvSpPr>
          <p:nvPr/>
        </p:nvSpPr>
        <p:spPr bwMode="gray">
          <a:xfrm>
            <a:off x="0" y="914400"/>
            <a:ext cx="457200" cy="4191000"/>
          </a:xfrm>
          <a:prstGeom prst="rect">
            <a:avLst/>
          </a:prstGeom>
          <a:gradFill rotWithShape="1">
            <a:gsLst>
              <a:gs pos="0">
                <a:schemeClr val="bg2"/>
              </a:gs>
              <a:gs pos="100000">
                <a:schemeClr val="bg2">
                  <a:gamma/>
                  <a:tint val="42353"/>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endParaRPr lang="en-US">
              <a:solidFill>
                <a:srgbClr val="FFFFFF"/>
              </a:solidFill>
              <a:latin typeface="Arial" charset="0"/>
              <a:cs typeface="+mn-cs"/>
            </a:endParaRPr>
          </a:p>
        </p:txBody>
      </p:sp>
      <p:sp>
        <p:nvSpPr>
          <p:cNvPr id="1073" name="Rectangle 49"/>
          <p:cNvSpPr>
            <a:spLocks noChangeArrowheads="1"/>
          </p:cNvSpPr>
          <p:nvPr/>
        </p:nvSpPr>
        <p:spPr bwMode="gray">
          <a:xfrm>
            <a:off x="0" y="5105400"/>
            <a:ext cx="457200" cy="1544638"/>
          </a:xfrm>
          <a:prstGeom prst="rect">
            <a:avLst/>
          </a:prstGeom>
          <a:gradFill rotWithShape="1">
            <a:gsLst>
              <a:gs pos="0">
                <a:schemeClr val="accent2">
                  <a:gamma/>
                  <a:tint val="42353"/>
                  <a:invGamma/>
                </a:schemeClr>
              </a:gs>
              <a:gs pos="100000">
                <a:schemeClr val="accent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endParaRPr lang="en-US">
              <a:solidFill>
                <a:srgbClr val="FFFFFF"/>
              </a:solidFill>
              <a:latin typeface="Arial" charset="0"/>
              <a:cs typeface="+mn-cs"/>
            </a:endParaRPr>
          </a:p>
        </p:txBody>
      </p:sp>
      <p:sp>
        <p:nvSpPr>
          <p:cNvPr id="1079" name="Rectangle 55"/>
          <p:cNvSpPr>
            <a:spLocks noChangeArrowheads="1"/>
          </p:cNvSpPr>
          <p:nvPr/>
        </p:nvSpPr>
        <p:spPr bwMode="gray">
          <a:xfrm>
            <a:off x="0" y="6656388"/>
            <a:ext cx="457200" cy="20955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080" name="Rectangle 56"/>
          <p:cNvSpPr>
            <a:spLocks noChangeArrowheads="1"/>
          </p:cNvSpPr>
          <p:nvPr/>
        </p:nvSpPr>
        <p:spPr bwMode="gray">
          <a:xfrm>
            <a:off x="457200" y="6650038"/>
            <a:ext cx="1304925" cy="215900"/>
          </a:xfrm>
          <a:prstGeom prst="rect">
            <a:avLst/>
          </a:prstGeom>
          <a:gradFill rotWithShape="1">
            <a:gsLst>
              <a:gs pos="0">
                <a:schemeClr val="bg2">
                  <a:gamma/>
                  <a:tint val="0"/>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084" name="Rectangle 60"/>
          <p:cNvSpPr>
            <a:spLocks noChangeArrowheads="1"/>
          </p:cNvSpPr>
          <p:nvPr/>
        </p:nvSpPr>
        <p:spPr bwMode="gray">
          <a:xfrm>
            <a:off x="1752600" y="6650038"/>
            <a:ext cx="7391400" cy="215900"/>
          </a:xfrm>
          <a:prstGeom prst="rect">
            <a:avLst/>
          </a:prstGeom>
          <a:gradFill rotWithShape="1">
            <a:gsLst>
              <a:gs pos="0">
                <a:schemeClr val="folHlink">
                  <a:gamma/>
                  <a:tint val="54510"/>
                  <a:invGamma/>
                </a:schemeClr>
              </a:gs>
              <a:gs pos="100000">
                <a:schemeClr val="folHlink"/>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085" name="Rectangle 61"/>
          <p:cNvSpPr>
            <a:spLocks noChangeArrowheads="1"/>
          </p:cNvSpPr>
          <p:nvPr/>
        </p:nvSpPr>
        <p:spPr bwMode="gray">
          <a:xfrm>
            <a:off x="8777288" y="6656388"/>
            <a:ext cx="366712" cy="209550"/>
          </a:xfrm>
          <a:prstGeom prst="rect">
            <a:avLst/>
          </a:prstGeom>
          <a:gradFill rotWithShape="1">
            <a:gsLst>
              <a:gs pos="0">
                <a:schemeClr val="bg1"/>
              </a:gs>
              <a:gs pos="100000">
                <a:schemeClr val="bg1">
                  <a:gamma/>
                  <a:shade val="84706"/>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087" name="Rectangle 63"/>
          <p:cNvSpPr>
            <a:spLocks noChangeArrowheads="1"/>
          </p:cNvSpPr>
          <p:nvPr/>
        </p:nvSpPr>
        <p:spPr bwMode="gray">
          <a:xfrm>
            <a:off x="8769350" y="6019800"/>
            <a:ext cx="374650" cy="642938"/>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089" name="Rectangle 65"/>
          <p:cNvSpPr>
            <a:spLocks noChangeArrowheads="1"/>
          </p:cNvSpPr>
          <p:nvPr/>
        </p:nvSpPr>
        <p:spPr bwMode="gray">
          <a:xfrm>
            <a:off x="8763000" y="914400"/>
            <a:ext cx="381000" cy="5105400"/>
          </a:xfrm>
          <a:prstGeom prst="rect">
            <a:avLst/>
          </a:prstGeom>
          <a:gradFill rotWithShape="1">
            <a:gsLst>
              <a:gs pos="0">
                <a:schemeClr val="hlink"/>
              </a:gs>
              <a:gs pos="100000">
                <a:schemeClr val="hlink">
                  <a:gamma/>
                  <a:tint val="51373"/>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090" name="Rectangle 66"/>
          <p:cNvSpPr>
            <a:spLocks noChangeArrowheads="1"/>
          </p:cNvSpPr>
          <p:nvPr/>
        </p:nvSpPr>
        <p:spPr bwMode="gray">
          <a:xfrm>
            <a:off x="8763000" y="762000"/>
            <a:ext cx="381000" cy="1524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endParaRPr lang="en-US">
              <a:solidFill>
                <a:srgbClr val="FFFFFF"/>
              </a:solidFill>
              <a:latin typeface="Arial" charset="0"/>
              <a:cs typeface="+mn-cs"/>
            </a:endParaRPr>
          </a:p>
        </p:txBody>
      </p:sp>
      <p:sp>
        <p:nvSpPr>
          <p:cNvPr id="1091" name="Rectangle 67"/>
          <p:cNvSpPr>
            <a:spLocks noChangeArrowheads="1"/>
          </p:cNvSpPr>
          <p:nvPr/>
        </p:nvSpPr>
        <p:spPr bwMode="gray">
          <a:xfrm>
            <a:off x="8770938" y="0"/>
            <a:ext cx="373062" cy="762000"/>
          </a:xfrm>
          <a:prstGeom prst="rect">
            <a:avLst/>
          </a:prstGeom>
          <a:gradFill rotWithShape="1">
            <a:gsLst>
              <a:gs pos="0">
                <a:schemeClr val="accent2"/>
              </a:gs>
              <a:gs pos="100000">
                <a:schemeClr val="accent2">
                  <a:gamma/>
                  <a:tint val="0"/>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092" name="Rectangle 68"/>
          <p:cNvSpPr>
            <a:spLocks noChangeArrowheads="1"/>
          </p:cNvSpPr>
          <p:nvPr/>
        </p:nvSpPr>
        <p:spPr bwMode="gray">
          <a:xfrm>
            <a:off x="457200" y="762000"/>
            <a:ext cx="8315325" cy="152400"/>
          </a:xfrm>
          <a:prstGeom prst="rect">
            <a:avLst/>
          </a:prstGeom>
          <a:gradFill rotWithShape="1">
            <a:gsLst>
              <a:gs pos="0">
                <a:schemeClr val="accent1"/>
              </a:gs>
              <a:gs pos="100000">
                <a:schemeClr val="accent1">
                  <a:gamma/>
                  <a:tint val="33333"/>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endParaRPr lang="en-US">
              <a:solidFill>
                <a:srgbClr val="FFFFFF"/>
              </a:solidFill>
              <a:latin typeface="Arial" charset="0"/>
              <a:cs typeface="+mn-cs"/>
            </a:endParaRPr>
          </a:p>
        </p:txBody>
      </p:sp>
      <p:sp>
        <p:nvSpPr>
          <p:cNvPr id="1026" name="Rectangle 2"/>
          <p:cNvSpPr>
            <a:spLocks noGrp="1" noChangeArrowheads="1"/>
          </p:cNvSpPr>
          <p:nvPr>
            <p:ph type="title"/>
          </p:nvPr>
        </p:nvSpPr>
        <p:spPr bwMode="gray">
          <a:xfrm>
            <a:off x="990600" y="122238"/>
            <a:ext cx="6705600" cy="563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grpSp>
        <p:nvGrpSpPr>
          <p:cNvPr id="1128" name="Group 104"/>
          <p:cNvGrpSpPr>
            <a:grpSpLocks/>
          </p:cNvGrpSpPr>
          <p:nvPr/>
        </p:nvGrpSpPr>
        <p:grpSpPr bwMode="auto">
          <a:xfrm>
            <a:off x="8002588" y="69850"/>
            <a:ext cx="657225" cy="636588"/>
            <a:chOff x="5041" y="44"/>
            <a:chExt cx="414" cy="401"/>
          </a:xfrm>
        </p:grpSpPr>
        <p:sp>
          <p:nvSpPr>
            <p:cNvPr id="1129" name="Oval 105"/>
            <p:cNvSpPr>
              <a:spLocks noChangeArrowheads="1"/>
            </p:cNvSpPr>
            <p:nvPr userDrawn="1"/>
          </p:nvSpPr>
          <p:spPr bwMode="gray">
            <a:xfrm rot="149948">
              <a:off x="5161" y="161"/>
              <a:ext cx="175" cy="170"/>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grpSp>
          <p:nvGrpSpPr>
            <p:cNvPr id="1130" name="Group 106"/>
            <p:cNvGrpSpPr>
              <a:grpSpLocks/>
            </p:cNvGrpSpPr>
            <p:nvPr userDrawn="1"/>
          </p:nvGrpSpPr>
          <p:grpSpPr bwMode="auto">
            <a:xfrm rot="334874">
              <a:off x="5321" y="313"/>
              <a:ext cx="98" cy="75"/>
              <a:chOff x="3452" y="878"/>
              <a:chExt cx="402" cy="342"/>
            </a:xfrm>
          </p:grpSpPr>
          <p:sp>
            <p:nvSpPr>
              <p:cNvPr id="1131" name="Oval 107"/>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132" name="Oval 108"/>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133" name="Oval 109"/>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grpSp>
        <p:grpSp>
          <p:nvGrpSpPr>
            <p:cNvPr id="1134" name="Group 110"/>
            <p:cNvGrpSpPr>
              <a:grpSpLocks/>
            </p:cNvGrpSpPr>
            <p:nvPr userDrawn="1"/>
          </p:nvGrpSpPr>
          <p:grpSpPr bwMode="auto">
            <a:xfrm rot="-23704554">
              <a:off x="5358" y="218"/>
              <a:ext cx="97" cy="75"/>
              <a:chOff x="3452" y="878"/>
              <a:chExt cx="402" cy="342"/>
            </a:xfrm>
          </p:grpSpPr>
          <p:sp>
            <p:nvSpPr>
              <p:cNvPr id="1135" name="Oval 111"/>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136" name="Oval 112"/>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137" name="Oval 113"/>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grpSp>
        <p:grpSp>
          <p:nvGrpSpPr>
            <p:cNvPr id="1138" name="Group 114"/>
            <p:cNvGrpSpPr>
              <a:grpSpLocks/>
            </p:cNvGrpSpPr>
            <p:nvPr userDrawn="1"/>
          </p:nvGrpSpPr>
          <p:grpSpPr bwMode="auto">
            <a:xfrm rot="-4646600">
              <a:off x="5335" y="107"/>
              <a:ext cx="88" cy="82"/>
              <a:chOff x="3452" y="878"/>
              <a:chExt cx="402" cy="342"/>
            </a:xfrm>
          </p:grpSpPr>
          <p:sp>
            <p:nvSpPr>
              <p:cNvPr id="1139" name="Oval 115"/>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140" name="Oval 116"/>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141" name="Oval 117"/>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grpSp>
        <p:grpSp>
          <p:nvGrpSpPr>
            <p:cNvPr id="1142" name="Group 118"/>
            <p:cNvGrpSpPr>
              <a:grpSpLocks/>
            </p:cNvGrpSpPr>
            <p:nvPr userDrawn="1"/>
          </p:nvGrpSpPr>
          <p:grpSpPr bwMode="auto">
            <a:xfrm rot="2913403">
              <a:off x="5210" y="359"/>
              <a:ext cx="88" cy="83"/>
              <a:chOff x="3452" y="878"/>
              <a:chExt cx="402" cy="342"/>
            </a:xfrm>
          </p:grpSpPr>
          <p:sp>
            <p:nvSpPr>
              <p:cNvPr id="1143" name="Oval 119"/>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144" name="Oval 120"/>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145" name="Oval 121"/>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grpSp>
        <p:grpSp>
          <p:nvGrpSpPr>
            <p:cNvPr id="1146" name="Group 122"/>
            <p:cNvGrpSpPr>
              <a:grpSpLocks/>
            </p:cNvGrpSpPr>
            <p:nvPr userDrawn="1"/>
          </p:nvGrpSpPr>
          <p:grpSpPr bwMode="auto">
            <a:xfrm rot="-29488389">
              <a:off x="5212" y="46"/>
              <a:ext cx="88" cy="83"/>
              <a:chOff x="3452" y="878"/>
              <a:chExt cx="402" cy="342"/>
            </a:xfrm>
          </p:grpSpPr>
          <p:sp>
            <p:nvSpPr>
              <p:cNvPr id="1147" name="Oval 123"/>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148" name="Oval 124"/>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149" name="Oval 125"/>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grpSp>
        <p:grpSp>
          <p:nvGrpSpPr>
            <p:cNvPr id="1150" name="Group 126"/>
            <p:cNvGrpSpPr>
              <a:grpSpLocks/>
            </p:cNvGrpSpPr>
            <p:nvPr userDrawn="1"/>
          </p:nvGrpSpPr>
          <p:grpSpPr bwMode="auto">
            <a:xfrm rot="-10069553">
              <a:off x="5089" y="95"/>
              <a:ext cx="97" cy="76"/>
              <a:chOff x="3452" y="878"/>
              <a:chExt cx="402" cy="342"/>
            </a:xfrm>
          </p:grpSpPr>
          <p:sp>
            <p:nvSpPr>
              <p:cNvPr id="1151" name="Oval 127"/>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152" name="Oval 128"/>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153" name="Oval 129"/>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grpSp>
        <p:grpSp>
          <p:nvGrpSpPr>
            <p:cNvPr id="1154" name="Group 130"/>
            <p:cNvGrpSpPr>
              <a:grpSpLocks/>
            </p:cNvGrpSpPr>
            <p:nvPr userDrawn="1"/>
          </p:nvGrpSpPr>
          <p:grpSpPr bwMode="auto">
            <a:xfrm rot="-34314642">
              <a:off x="5041" y="204"/>
              <a:ext cx="97" cy="75"/>
              <a:chOff x="3452" y="878"/>
              <a:chExt cx="402" cy="342"/>
            </a:xfrm>
          </p:grpSpPr>
          <p:sp>
            <p:nvSpPr>
              <p:cNvPr id="1155" name="Oval 131"/>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156" name="Oval 132"/>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157" name="Oval 133"/>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grpSp>
        <p:grpSp>
          <p:nvGrpSpPr>
            <p:cNvPr id="1158" name="Group 134"/>
            <p:cNvGrpSpPr>
              <a:grpSpLocks/>
            </p:cNvGrpSpPr>
            <p:nvPr userDrawn="1"/>
          </p:nvGrpSpPr>
          <p:grpSpPr bwMode="auto">
            <a:xfrm rot="-15041649">
              <a:off x="5085" y="304"/>
              <a:ext cx="88" cy="82"/>
              <a:chOff x="3452" y="878"/>
              <a:chExt cx="402" cy="342"/>
            </a:xfrm>
          </p:grpSpPr>
          <p:sp>
            <p:nvSpPr>
              <p:cNvPr id="1159" name="Oval 135"/>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160" name="Oval 136"/>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sp>
            <p:nvSpPr>
              <p:cNvPr id="1161" name="Oval 137"/>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l" rtl="0"/>
                <a:endParaRPr lang="en-US">
                  <a:solidFill>
                    <a:srgbClr val="FFFFFF"/>
                  </a:solidFill>
                  <a:latin typeface="Arial" charset="0"/>
                  <a:cs typeface="+mn-cs"/>
                </a:endParaRPr>
              </a:p>
            </p:txBody>
          </p:sp>
        </p:grpSp>
      </p:grpSp>
      <p:sp>
        <p:nvSpPr>
          <p:cNvPr id="1162" name="Rectangle 138"/>
          <p:cNvSpPr>
            <a:spLocks noGrp="1" noChangeArrowheads="1"/>
          </p:cNvSpPr>
          <p:nvPr>
            <p:ph type="dt" sz="half" idx="2"/>
          </p:nvPr>
        </p:nvSpPr>
        <p:spPr bwMode="gray">
          <a:xfrm>
            <a:off x="457200" y="6324600"/>
            <a:ext cx="2133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b="1">
                <a:latin typeface="+mn-lt"/>
              </a:defRPr>
            </a:lvl1pPr>
          </a:lstStyle>
          <a:p>
            <a:pPr algn="l" rtl="0"/>
            <a:r>
              <a:rPr lang="en-US">
                <a:solidFill>
                  <a:srgbClr val="FFFFFF"/>
                </a:solidFill>
                <a:cs typeface="+mn-cs"/>
              </a:rPr>
              <a:t>www.Win2Farsi.com   </a:t>
            </a:r>
          </a:p>
        </p:txBody>
      </p:sp>
      <p:sp>
        <p:nvSpPr>
          <p:cNvPr id="1175" name="Line 151"/>
          <p:cNvSpPr>
            <a:spLocks noChangeShapeType="1"/>
          </p:cNvSpPr>
          <p:nvPr/>
        </p:nvSpPr>
        <p:spPr bwMode="auto">
          <a:xfrm>
            <a:off x="0" y="762000"/>
            <a:ext cx="9144000" cy="0"/>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rtl="0"/>
            <a:endParaRPr lang="en-US">
              <a:solidFill>
                <a:srgbClr val="FFFFFF"/>
              </a:solidFill>
              <a:latin typeface="Arial" charset="0"/>
              <a:cs typeface="+mn-cs"/>
            </a:endParaRPr>
          </a:p>
        </p:txBody>
      </p:sp>
      <p:sp>
        <p:nvSpPr>
          <p:cNvPr id="1176" name="Line 152"/>
          <p:cNvSpPr>
            <a:spLocks noChangeShapeType="1"/>
          </p:cNvSpPr>
          <p:nvPr/>
        </p:nvSpPr>
        <p:spPr bwMode="auto">
          <a:xfrm>
            <a:off x="0" y="914400"/>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rtl="0"/>
            <a:endParaRPr lang="en-US">
              <a:solidFill>
                <a:srgbClr val="FFFFFF"/>
              </a:solidFill>
              <a:latin typeface="Arial" charset="0"/>
              <a:cs typeface="+mn-cs"/>
            </a:endParaRPr>
          </a:p>
        </p:txBody>
      </p:sp>
      <p:sp>
        <p:nvSpPr>
          <p:cNvPr id="1177" name="Line 153"/>
          <p:cNvSpPr>
            <a:spLocks noChangeShapeType="1"/>
          </p:cNvSpPr>
          <p:nvPr/>
        </p:nvSpPr>
        <p:spPr bwMode="auto">
          <a:xfrm>
            <a:off x="0" y="6648450"/>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rtl="0"/>
            <a:endParaRPr lang="en-US">
              <a:solidFill>
                <a:srgbClr val="FFFFFF"/>
              </a:solidFill>
              <a:latin typeface="Arial" charset="0"/>
              <a:cs typeface="+mn-cs"/>
            </a:endParaRPr>
          </a:p>
        </p:txBody>
      </p:sp>
      <p:sp>
        <p:nvSpPr>
          <p:cNvPr id="1178" name="Line 154"/>
          <p:cNvSpPr>
            <a:spLocks noChangeShapeType="1"/>
          </p:cNvSpPr>
          <p:nvPr/>
        </p:nvSpPr>
        <p:spPr bwMode="auto">
          <a:xfrm>
            <a:off x="457200" y="0"/>
            <a:ext cx="0" cy="6858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rtl="0"/>
            <a:endParaRPr lang="en-US">
              <a:solidFill>
                <a:srgbClr val="FFFFFF"/>
              </a:solidFill>
              <a:latin typeface="Arial" charset="0"/>
              <a:cs typeface="+mn-cs"/>
            </a:endParaRPr>
          </a:p>
        </p:txBody>
      </p:sp>
      <p:sp>
        <p:nvSpPr>
          <p:cNvPr id="1179" name="Line 155"/>
          <p:cNvSpPr>
            <a:spLocks noChangeShapeType="1"/>
          </p:cNvSpPr>
          <p:nvPr/>
        </p:nvSpPr>
        <p:spPr bwMode="auto">
          <a:xfrm>
            <a:off x="8763000" y="0"/>
            <a:ext cx="0" cy="6858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rtl="0"/>
            <a:endParaRPr lang="en-US">
              <a:solidFill>
                <a:srgbClr val="FFFFFF"/>
              </a:solidFill>
              <a:latin typeface="Arial" charset="0"/>
              <a:cs typeface="+mn-cs"/>
            </a:endParaRPr>
          </a:p>
        </p:txBody>
      </p:sp>
      <p:sp>
        <p:nvSpPr>
          <p:cNvPr id="1181" name="Line 157"/>
          <p:cNvSpPr>
            <a:spLocks noChangeShapeType="1"/>
          </p:cNvSpPr>
          <p:nvPr/>
        </p:nvSpPr>
        <p:spPr bwMode="auto">
          <a:xfrm flipH="1">
            <a:off x="0" y="5105400"/>
            <a:ext cx="45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rtl="0"/>
            <a:endParaRPr lang="en-US">
              <a:solidFill>
                <a:srgbClr val="FFFFFF"/>
              </a:solidFill>
              <a:latin typeface="Arial" charset="0"/>
              <a:cs typeface="+mn-cs"/>
            </a:endParaRPr>
          </a:p>
        </p:txBody>
      </p:sp>
      <p:sp>
        <p:nvSpPr>
          <p:cNvPr id="1182" name="Line 158"/>
          <p:cNvSpPr>
            <a:spLocks noChangeShapeType="1"/>
          </p:cNvSpPr>
          <p:nvPr/>
        </p:nvSpPr>
        <p:spPr bwMode="auto">
          <a:xfrm>
            <a:off x="1752600" y="6648450"/>
            <a:ext cx="0" cy="2095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rtl="0"/>
            <a:endParaRPr lang="en-US">
              <a:solidFill>
                <a:srgbClr val="FFFFFF"/>
              </a:solidFill>
              <a:latin typeface="Arial" charset="0"/>
              <a:cs typeface="+mn-cs"/>
            </a:endParaRPr>
          </a:p>
        </p:txBody>
      </p:sp>
      <p:sp>
        <p:nvSpPr>
          <p:cNvPr id="1183" name="Line 159"/>
          <p:cNvSpPr>
            <a:spLocks noChangeShapeType="1"/>
          </p:cNvSpPr>
          <p:nvPr/>
        </p:nvSpPr>
        <p:spPr bwMode="auto">
          <a:xfrm>
            <a:off x="8763000" y="6019800"/>
            <a:ext cx="381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rtl="0"/>
            <a:endParaRPr lang="en-US">
              <a:solidFill>
                <a:srgbClr val="FFFFFF"/>
              </a:solidFill>
              <a:latin typeface="Arial" charset="0"/>
              <a:cs typeface="+mn-cs"/>
            </a:endParaRPr>
          </a:p>
        </p:txBody>
      </p:sp>
    </p:spTree>
    <p:extLst>
      <p:ext uri="{BB962C8B-B14F-4D97-AF65-F5344CB8AC3E}">
        <p14:creationId xmlns:p14="http://schemas.microsoft.com/office/powerpoint/2010/main" val="2893058230"/>
      </p:ext>
    </p:extLst>
  </p:cSld>
  <p:clrMap bg1="dk1" tx1="lt1" bg2="dk2" tx2="lt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Lst>
  <p:hf sldNum="0" hdr="0"/>
  <p:txStyles>
    <p:titleStyle>
      <a:lvl1pPr algn="l" rtl="0" fontAlgn="base">
        <a:spcBef>
          <a:spcPct val="0"/>
        </a:spcBef>
        <a:spcAft>
          <a:spcPct val="0"/>
        </a:spcAft>
        <a:defRPr sz="2800" b="1" i="1">
          <a:solidFill>
            <a:schemeClr val="tx1"/>
          </a:solidFill>
          <a:latin typeface="+mj-lt"/>
          <a:ea typeface="+mj-ea"/>
          <a:cs typeface="+mj-cs"/>
        </a:defRPr>
      </a:lvl1pPr>
      <a:lvl2pPr algn="l" rtl="0" fontAlgn="base">
        <a:spcBef>
          <a:spcPct val="0"/>
        </a:spcBef>
        <a:spcAft>
          <a:spcPct val="0"/>
        </a:spcAft>
        <a:defRPr sz="2800" b="1" i="1">
          <a:solidFill>
            <a:schemeClr val="tx1"/>
          </a:solidFill>
          <a:latin typeface="Verdana" pitchFamily="34" charset="0"/>
        </a:defRPr>
      </a:lvl2pPr>
      <a:lvl3pPr algn="l" rtl="0" fontAlgn="base">
        <a:spcBef>
          <a:spcPct val="0"/>
        </a:spcBef>
        <a:spcAft>
          <a:spcPct val="0"/>
        </a:spcAft>
        <a:defRPr sz="2800" b="1" i="1">
          <a:solidFill>
            <a:schemeClr val="tx1"/>
          </a:solidFill>
          <a:latin typeface="Verdana" pitchFamily="34" charset="0"/>
        </a:defRPr>
      </a:lvl3pPr>
      <a:lvl4pPr algn="l" rtl="0" fontAlgn="base">
        <a:spcBef>
          <a:spcPct val="0"/>
        </a:spcBef>
        <a:spcAft>
          <a:spcPct val="0"/>
        </a:spcAft>
        <a:defRPr sz="2800" b="1" i="1">
          <a:solidFill>
            <a:schemeClr val="tx1"/>
          </a:solidFill>
          <a:latin typeface="Verdana" pitchFamily="34" charset="0"/>
        </a:defRPr>
      </a:lvl4pPr>
      <a:lvl5pPr algn="l" rtl="0" fontAlgn="base">
        <a:spcBef>
          <a:spcPct val="0"/>
        </a:spcBef>
        <a:spcAft>
          <a:spcPct val="0"/>
        </a:spcAft>
        <a:defRPr sz="2800" b="1" i="1">
          <a:solidFill>
            <a:schemeClr val="tx1"/>
          </a:solidFill>
          <a:latin typeface="Verdana" pitchFamily="34" charset="0"/>
        </a:defRPr>
      </a:lvl5pPr>
      <a:lvl6pPr marL="457200" algn="l" rtl="0" fontAlgn="base">
        <a:spcBef>
          <a:spcPct val="0"/>
        </a:spcBef>
        <a:spcAft>
          <a:spcPct val="0"/>
        </a:spcAft>
        <a:defRPr sz="2800" b="1" i="1">
          <a:solidFill>
            <a:schemeClr val="tx1"/>
          </a:solidFill>
          <a:latin typeface="Verdana" pitchFamily="34" charset="0"/>
        </a:defRPr>
      </a:lvl6pPr>
      <a:lvl7pPr marL="914400" algn="l" rtl="0" fontAlgn="base">
        <a:spcBef>
          <a:spcPct val="0"/>
        </a:spcBef>
        <a:spcAft>
          <a:spcPct val="0"/>
        </a:spcAft>
        <a:defRPr sz="2800" b="1" i="1">
          <a:solidFill>
            <a:schemeClr val="tx1"/>
          </a:solidFill>
          <a:latin typeface="Verdana" pitchFamily="34" charset="0"/>
        </a:defRPr>
      </a:lvl7pPr>
      <a:lvl8pPr marL="1371600" algn="l" rtl="0" fontAlgn="base">
        <a:spcBef>
          <a:spcPct val="0"/>
        </a:spcBef>
        <a:spcAft>
          <a:spcPct val="0"/>
        </a:spcAft>
        <a:defRPr sz="2800" b="1" i="1">
          <a:solidFill>
            <a:schemeClr val="tx1"/>
          </a:solidFill>
          <a:latin typeface="Verdana" pitchFamily="34" charset="0"/>
        </a:defRPr>
      </a:lvl8pPr>
      <a:lvl9pPr marL="1828800" algn="l" rtl="0" fontAlgn="base">
        <a:spcBef>
          <a:spcPct val="0"/>
        </a:spcBef>
        <a:spcAft>
          <a:spcPct val="0"/>
        </a:spcAft>
        <a:defRPr sz="2800" b="1" i="1">
          <a:solidFill>
            <a:schemeClr val="tx1"/>
          </a:solidFill>
          <a:latin typeface="Verdana" pitchFamily="34" charset="0"/>
        </a:defRPr>
      </a:lvl9pPr>
    </p:titleStyle>
    <p:bodyStyle>
      <a:lvl1pPr marL="342900" indent="-342900" algn="l" rtl="0" fontAlgn="base">
        <a:spcBef>
          <a:spcPct val="20000"/>
        </a:spcBef>
        <a:spcAft>
          <a:spcPct val="0"/>
        </a:spcAft>
        <a:buClr>
          <a:schemeClr val="hlink"/>
        </a:buClr>
        <a:buFont typeface="Wingdings" pitchFamily="2" charset="2"/>
        <a:buChar char="v"/>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Font typeface="Wingdings" pitchFamily="2" charset="2"/>
        <a:buChar char="§"/>
        <a:defRPr sz="2800">
          <a:solidFill>
            <a:schemeClr val="tx1"/>
          </a:solidFill>
          <a:latin typeface="Arial" charset="0"/>
        </a:defRPr>
      </a:lvl2pPr>
      <a:lvl3pPr marL="1143000" indent="-228600" algn="l" rtl="0" fontAlgn="base">
        <a:spcBef>
          <a:spcPct val="20000"/>
        </a:spcBef>
        <a:spcAft>
          <a:spcPct val="0"/>
        </a:spcAft>
        <a:buClr>
          <a:schemeClr val="tx1"/>
        </a:buClr>
        <a:buChar char="•"/>
        <a:defRPr sz="2400">
          <a:solidFill>
            <a:schemeClr val="tx1"/>
          </a:solidFill>
          <a:latin typeface="Arial" charset="0"/>
        </a:defRPr>
      </a:lvl3pPr>
      <a:lvl4pPr marL="1600200" indent="-228600" algn="l" rtl="0" fontAlgn="base">
        <a:spcBef>
          <a:spcPct val="20000"/>
        </a:spcBef>
        <a:spcAft>
          <a:spcPct val="0"/>
        </a:spcAft>
        <a:buChar char="–"/>
        <a:defRPr sz="2000">
          <a:solidFill>
            <a:schemeClr val="tx1"/>
          </a:solidFill>
          <a:latin typeface="Arial" charset="0"/>
        </a:defRPr>
      </a:lvl4pPr>
      <a:lvl5pPr marL="2057400" indent="-228600" algn="l" rtl="0" fontAlgn="base">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93" name="Rectangle 69"/>
          <p:cNvSpPr>
            <a:spLocks noChangeArrowheads="1"/>
          </p:cNvSpPr>
          <p:nvPr/>
        </p:nvSpPr>
        <p:spPr bwMode="gray">
          <a:xfrm>
            <a:off x="457200" y="0"/>
            <a:ext cx="8477250" cy="768350"/>
          </a:xfrm>
          <a:prstGeom prst="rect">
            <a:avLst/>
          </a:prstGeom>
          <a:gradFill rotWithShape="1">
            <a:gsLst>
              <a:gs pos="0">
                <a:schemeClr val="bg2">
                  <a:gamma/>
                  <a:tint val="0"/>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7" name="Rectangle 3"/>
          <p:cNvSpPr>
            <a:spLocks noGrp="1" noChangeArrowheads="1"/>
          </p:cNvSpPr>
          <p:nvPr>
            <p:ph type="body" idx="1"/>
          </p:nvPr>
        </p:nvSpPr>
        <p:spPr bwMode="gray">
          <a:xfrm>
            <a:off x="609600" y="1228725"/>
            <a:ext cx="8023225" cy="492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9" name="Rectangle 5"/>
          <p:cNvSpPr>
            <a:spLocks noGrp="1" noChangeArrowheads="1"/>
          </p:cNvSpPr>
          <p:nvPr>
            <p:ph type="ftr" sz="quarter" idx="3"/>
          </p:nvPr>
        </p:nvSpPr>
        <p:spPr bwMode="gray">
          <a:xfrm>
            <a:off x="5791200" y="6248400"/>
            <a:ext cx="2895600" cy="334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atin typeface="+mn-lt"/>
              </a:defRPr>
            </a:lvl1pPr>
          </a:lstStyle>
          <a:p>
            <a:pPr>
              <a:defRPr/>
            </a:pPr>
            <a:endParaRPr lang="en-US"/>
          </a:p>
        </p:txBody>
      </p:sp>
      <p:sp>
        <p:nvSpPr>
          <p:cNvPr id="1030" name="Rectangle 6"/>
          <p:cNvSpPr>
            <a:spLocks noGrp="1" noChangeArrowheads="1"/>
          </p:cNvSpPr>
          <p:nvPr>
            <p:ph type="sldNum" sz="quarter" idx="4"/>
          </p:nvPr>
        </p:nvSpPr>
        <p:spPr bwMode="gray">
          <a:xfrm>
            <a:off x="3429000" y="6338888"/>
            <a:ext cx="2133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70D0DE8C-480F-4504-BA96-AB2549AADC70}" type="slidenum">
              <a:rPr lang="en-US" smtClean="0"/>
              <a:pPr>
                <a:defRPr/>
              </a:pPr>
              <a:t>‹#›</a:t>
            </a:fld>
            <a:endParaRPr lang="en-US"/>
          </a:p>
        </p:txBody>
      </p:sp>
      <p:sp>
        <p:nvSpPr>
          <p:cNvPr id="1052" name="Rectangle 28"/>
          <p:cNvSpPr>
            <a:spLocks noChangeArrowheads="1"/>
          </p:cNvSpPr>
          <p:nvPr/>
        </p:nvSpPr>
        <p:spPr bwMode="gray">
          <a:xfrm>
            <a:off x="0" y="0"/>
            <a:ext cx="457200" cy="768350"/>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p>
        </p:txBody>
      </p:sp>
      <p:sp>
        <p:nvSpPr>
          <p:cNvPr id="1054" name="Rectangle 30"/>
          <p:cNvSpPr>
            <a:spLocks noChangeArrowheads="1"/>
          </p:cNvSpPr>
          <p:nvPr/>
        </p:nvSpPr>
        <p:spPr bwMode="gray">
          <a:xfrm>
            <a:off x="0" y="762000"/>
            <a:ext cx="457200" cy="1524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p>
        </p:txBody>
      </p:sp>
      <p:sp>
        <p:nvSpPr>
          <p:cNvPr id="1056" name="Rectangle 32"/>
          <p:cNvSpPr>
            <a:spLocks noChangeArrowheads="1"/>
          </p:cNvSpPr>
          <p:nvPr/>
        </p:nvSpPr>
        <p:spPr bwMode="gray">
          <a:xfrm>
            <a:off x="0" y="914400"/>
            <a:ext cx="457200" cy="4191000"/>
          </a:xfrm>
          <a:prstGeom prst="rect">
            <a:avLst/>
          </a:prstGeom>
          <a:gradFill rotWithShape="1">
            <a:gsLst>
              <a:gs pos="0">
                <a:schemeClr val="bg2"/>
              </a:gs>
              <a:gs pos="100000">
                <a:schemeClr val="bg2">
                  <a:gamma/>
                  <a:tint val="42353"/>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p>
        </p:txBody>
      </p:sp>
      <p:sp>
        <p:nvSpPr>
          <p:cNvPr id="1073" name="Rectangle 49"/>
          <p:cNvSpPr>
            <a:spLocks noChangeArrowheads="1"/>
          </p:cNvSpPr>
          <p:nvPr/>
        </p:nvSpPr>
        <p:spPr bwMode="gray">
          <a:xfrm>
            <a:off x="0" y="5105400"/>
            <a:ext cx="457200" cy="1544638"/>
          </a:xfrm>
          <a:prstGeom prst="rect">
            <a:avLst/>
          </a:prstGeom>
          <a:gradFill rotWithShape="1">
            <a:gsLst>
              <a:gs pos="0">
                <a:schemeClr val="accent2">
                  <a:gamma/>
                  <a:tint val="42353"/>
                  <a:invGamma/>
                </a:schemeClr>
              </a:gs>
              <a:gs pos="100000">
                <a:schemeClr val="accent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p>
        </p:txBody>
      </p:sp>
      <p:sp>
        <p:nvSpPr>
          <p:cNvPr id="1079" name="Rectangle 55"/>
          <p:cNvSpPr>
            <a:spLocks noChangeArrowheads="1"/>
          </p:cNvSpPr>
          <p:nvPr/>
        </p:nvSpPr>
        <p:spPr bwMode="gray">
          <a:xfrm>
            <a:off x="0" y="6656388"/>
            <a:ext cx="457200" cy="20955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0" name="Rectangle 56"/>
          <p:cNvSpPr>
            <a:spLocks noChangeArrowheads="1"/>
          </p:cNvSpPr>
          <p:nvPr/>
        </p:nvSpPr>
        <p:spPr bwMode="gray">
          <a:xfrm>
            <a:off x="457200" y="6650038"/>
            <a:ext cx="1304925" cy="215900"/>
          </a:xfrm>
          <a:prstGeom prst="rect">
            <a:avLst/>
          </a:prstGeom>
          <a:gradFill rotWithShape="1">
            <a:gsLst>
              <a:gs pos="0">
                <a:schemeClr val="bg2">
                  <a:gamma/>
                  <a:tint val="0"/>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4" name="Rectangle 60"/>
          <p:cNvSpPr>
            <a:spLocks noChangeArrowheads="1"/>
          </p:cNvSpPr>
          <p:nvPr/>
        </p:nvSpPr>
        <p:spPr bwMode="gray">
          <a:xfrm>
            <a:off x="1752600" y="6650038"/>
            <a:ext cx="7391400" cy="215900"/>
          </a:xfrm>
          <a:prstGeom prst="rect">
            <a:avLst/>
          </a:prstGeom>
          <a:gradFill rotWithShape="1">
            <a:gsLst>
              <a:gs pos="0">
                <a:schemeClr val="folHlink">
                  <a:gamma/>
                  <a:tint val="54510"/>
                  <a:invGamma/>
                </a:schemeClr>
              </a:gs>
              <a:gs pos="100000">
                <a:schemeClr val="folHlink"/>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5" name="Rectangle 61"/>
          <p:cNvSpPr>
            <a:spLocks noChangeArrowheads="1"/>
          </p:cNvSpPr>
          <p:nvPr/>
        </p:nvSpPr>
        <p:spPr bwMode="gray">
          <a:xfrm>
            <a:off x="8777288" y="6656388"/>
            <a:ext cx="366712" cy="209550"/>
          </a:xfrm>
          <a:prstGeom prst="rect">
            <a:avLst/>
          </a:prstGeom>
          <a:gradFill rotWithShape="1">
            <a:gsLst>
              <a:gs pos="0">
                <a:schemeClr val="bg1"/>
              </a:gs>
              <a:gs pos="100000">
                <a:schemeClr val="bg1">
                  <a:gamma/>
                  <a:shade val="84706"/>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7" name="Rectangle 63"/>
          <p:cNvSpPr>
            <a:spLocks noChangeArrowheads="1"/>
          </p:cNvSpPr>
          <p:nvPr/>
        </p:nvSpPr>
        <p:spPr bwMode="gray">
          <a:xfrm>
            <a:off x="8769350" y="6019800"/>
            <a:ext cx="374650" cy="642938"/>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9" name="Rectangle 65"/>
          <p:cNvSpPr>
            <a:spLocks noChangeArrowheads="1"/>
          </p:cNvSpPr>
          <p:nvPr/>
        </p:nvSpPr>
        <p:spPr bwMode="gray">
          <a:xfrm>
            <a:off x="8763000" y="914400"/>
            <a:ext cx="381000" cy="5105400"/>
          </a:xfrm>
          <a:prstGeom prst="rect">
            <a:avLst/>
          </a:prstGeom>
          <a:gradFill rotWithShape="1">
            <a:gsLst>
              <a:gs pos="0">
                <a:schemeClr val="hlink"/>
              </a:gs>
              <a:gs pos="100000">
                <a:schemeClr val="hlink">
                  <a:gamma/>
                  <a:tint val="51373"/>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0" name="Rectangle 66"/>
          <p:cNvSpPr>
            <a:spLocks noChangeArrowheads="1"/>
          </p:cNvSpPr>
          <p:nvPr/>
        </p:nvSpPr>
        <p:spPr bwMode="gray">
          <a:xfrm>
            <a:off x="8763000" y="762000"/>
            <a:ext cx="381000" cy="1524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p>
        </p:txBody>
      </p:sp>
      <p:sp>
        <p:nvSpPr>
          <p:cNvPr id="1091" name="Rectangle 67"/>
          <p:cNvSpPr>
            <a:spLocks noChangeArrowheads="1"/>
          </p:cNvSpPr>
          <p:nvPr/>
        </p:nvSpPr>
        <p:spPr bwMode="gray">
          <a:xfrm>
            <a:off x="8770938" y="0"/>
            <a:ext cx="373062" cy="762000"/>
          </a:xfrm>
          <a:prstGeom prst="rect">
            <a:avLst/>
          </a:prstGeom>
          <a:gradFill rotWithShape="1">
            <a:gsLst>
              <a:gs pos="0">
                <a:schemeClr val="accent2"/>
              </a:gs>
              <a:gs pos="100000">
                <a:schemeClr val="accent2">
                  <a:gamma/>
                  <a:tint val="0"/>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2" name="Rectangle 68"/>
          <p:cNvSpPr>
            <a:spLocks noChangeArrowheads="1"/>
          </p:cNvSpPr>
          <p:nvPr/>
        </p:nvSpPr>
        <p:spPr bwMode="gray">
          <a:xfrm>
            <a:off x="457200" y="762000"/>
            <a:ext cx="8315325" cy="152400"/>
          </a:xfrm>
          <a:prstGeom prst="rect">
            <a:avLst/>
          </a:prstGeom>
          <a:gradFill rotWithShape="1">
            <a:gsLst>
              <a:gs pos="0">
                <a:schemeClr val="accent1"/>
              </a:gs>
              <a:gs pos="100000">
                <a:schemeClr val="accent1">
                  <a:gamma/>
                  <a:tint val="33333"/>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p>
        </p:txBody>
      </p:sp>
      <p:sp>
        <p:nvSpPr>
          <p:cNvPr id="1026" name="Rectangle 2"/>
          <p:cNvSpPr>
            <a:spLocks noGrp="1" noChangeArrowheads="1"/>
          </p:cNvSpPr>
          <p:nvPr>
            <p:ph type="title"/>
          </p:nvPr>
        </p:nvSpPr>
        <p:spPr bwMode="gray">
          <a:xfrm>
            <a:off x="990600" y="122238"/>
            <a:ext cx="6705600" cy="563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grpSp>
        <p:nvGrpSpPr>
          <p:cNvPr id="1128" name="Group 104"/>
          <p:cNvGrpSpPr>
            <a:grpSpLocks/>
          </p:cNvGrpSpPr>
          <p:nvPr/>
        </p:nvGrpSpPr>
        <p:grpSpPr bwMode="auto">
          <a:xfrm>
            <a:off x="8002588" y="69850"/>
            <a:ext cx="657225" cy="636588"/>
            <a:chOff x="5041" y="44"/>
            <a:chExt cx="414" cy="401"/>
          </a:xfrm>
        </p:grpSpPr>
        <p:sp>
          <p:nvSpPr>
            <p:cNvPr id="1129" name="Oval 105"/>
            <p:cNvSpPr>
              <a:spLocks noChangeArrowheads="1"/>
            </p:cNvSpPr>
            <p:nvPr userDrawn="1"/>
          </p:nvSpPr>
          <p:spPr bwMode="gray">
            <a:xfrm rot="149948">
              <a:off x="5161" y="161"/>
              <a:ext cx="175" cy="170"/>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nvGrpSpPr>
            <p:cNvPr id="1130" name="Group 106"/>
            <p:cNvGrpSpPr>
              <a:grpSpLocks/>
            </p:cNvGrpSpPr>
            <p:nvPr userDrawn="1"/>
          </p:nvGrpSpPr>
          <p:grpSpPr bwMode="auto">
            <a:xfrm rot="334874">
              <a:off x="5321" y="313"/>
              <a:ext cx="98" cy="75"/>
              <a:chOff x="3452" y="878"/>
              <a:chExt cx="402" cy="342"/>
            </a:xfrm>
          </p:grpSpPr>
          <p:sp>
            <p:nvSpPr>
              <p:cNvPr id="1131" name="Oval 107"/>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32" name="Oval 108"/>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33" name="Oval 109"/>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grpSp>
          <p:nvGrpSpPr>
            <p:cNvPr id="1134" name="Group 110"/>
            <p:cNvGrpSpPr>
              <a:grpSpLocks/>
            </p:cNvGrpSpPr>
            <p:nvPr userDrawn="1"/>
          </p:nvGrpSpPr>
          <p:grpSpPr bwMode="auto">
            <a:xfrm rot="-23704554">
              <a:off x="5358" y="218"/>
              <a:ext cx="97" cy="75"/>
              <a:chOff x="3452" y="878"/>
              <a:chExt cx="402" cy="342"/>
            </a:xfrm>
          </p:grpSpPr>
          <p:sp>
            <p:nvSpPr>
              <p:cNvPr id="1135" name="Oval 111"/>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36" name="Oval 112"/>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37" name="Oval 113"/>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grpSp>
          <p:nvGrpSpPr>
            <p:cNvPr id="1138" name="Group 114"/>
            <p:cNvGrpSpPr>
              <a:grpSpLocks/>
            </p:cNvGrpSpPr>
            <p:nvPr userDrawn="1"/>
          </p:nvGrpSpPr>
          <p:grpSpPr bwMode="auto">
            <a:xfrm rot="-4646600">
              <a:off x="5335" y="107"/>
              <a:ext cx="88" cy="82"/>
              <a:chOff x="3452" y="878"/>
              <a:chExt cx="402" cy="342"/>
            </a:xfrm>
          </p:grpSpPr>
          <p:sp>
            <p:nvSpPr>
              <p:cNvPr id="1139" name="Oval 115"/>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40" name="Oval 116"/>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41" name="Oval 117"/>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grpSp>
          <p:nvGrpSpPr>
            <p:cNvPr id="1142" name="Group 118"/>
            <p:cNvGrpSpPr>
              <a:grpSpLocks/>
            </p:cNvGrpSpPr>
            <p:nvPr userDrawn="1"/>
          </p:nvGrpSpPr>
          <p:grpSpPr bwMode="auto">
            <a:xfrm rot="2913403">
              <a:off x="5210" y="359"/>
              <a:ext cx="88" cy="83"/>
              <a:chOff x="3452" y="878"/>
              <a:chExt cx="402" cy="342"/>
            </a:xfrm>
          </p:grpSpPr>
          <p:sp>
            <p:nvSpPr>
              <p:cNvPr id="1143" name="Oval 119"/>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44" name="Oval 120"/>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45" name="Oval 121"/>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grpSp>
          <p:nvGrpSpPr>
            <p:cNvPr id="1146" name="Group 122"/>
            <p:cNvGrpSpPr>
              <a:grpSpLocks/>
            </p:cNvGrpSpPr>
            <p:nvPr userDrawn="1"/>
          </p:nvGrpSpPr>
          <p:grpSpPr bwMode="auto">
            <a:xfrm rot="-29488389">
              <a:off x="5212" y="46"/>
              <a:ext cx="88" cy="83"/>
              <a:chOff x="3452" y="878"/>
              <a:chExt cx="402" cy="342"/>
            </a:xfrm>
          </p:grpSpPr>
          <p:sp>
            <p:nvSpPr>
              <p:cNvPr id="1147" name="Oval 123"/>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48" name="Oval 124"/>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49" name="Oval 125"/>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grpSp>
          <p:nvGrpSpPr>
            <p:cNvPr id="1150" name="Group 126"/>
            <p:cNvGrpSpPr>
              <a:grpSpLocks/>
            </p:cNvGrpSpPr>
            <p:nvPr userDrawn="1"/>
          </p:nvGrpSpPr>
          <p:grpSpPr bwMode="auto">
            <a:xfrm rot="-10069553">
              <a:off x="5089" y="95"/>
              <a:ext cx="97" cy="76"/>
              <a:chOff x="3452" y="878"/>
              <a:chExt cx="402" cy="342"/>
            </a:xfrm>
          </p:grpSpPr>
          <p:sp>
            <p:nvSpPr>
              <p:cNvPr id="1151" name="Oval 127"/>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52" name="Oval 128"/>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53" name="Oval 129"/>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grpSp>
          <p:nvGrpSpPr>
            <p:cNvPr id="1154" name="Group 130"/>
            <p:cNvGrpSpPr>
              <a:grpSpLocks/>
            </p:cNvGrpSpPr>
            <p:nvPr userDrawn="1"/>
          </p:nvGrpSpPr>
          <p:grpSpPr bwMode="auto">
            <a:xfrm rot="-34314642">
              <a:off x="5041" y="204"/>
              <a:ext cx="97" cy="75"/>
              <a:chOff x="3452" y="878"/>
              <a:chExt cx="402" cy="342"/>
            </a:xfrm>
          </p:grpSpPr>
          <p:sp>
            <p:nvSpPr>
              <p:cNvPr id="1155" name="Oval 131"/>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56" name="Oval 132"/>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57" name="Oval 133"/>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grpSp>
          <p:nvGrpSpPr>
            <p:cNvPr id="1158" name="Group 134"/>
            <p:cNvGrpSpPr>
              <a:grpSpLocks/>
            </p:cNvGrpSpPr>
            <p:nvPr userDrawn="1"/>
          </p:nvGrpSpPr>
          <p:grpSpPr bwMode="auto">
            <a:xfrm rot="-15041649">
              <a:off x="5085" y="304"/>
              <a:ext cx="88" cy="82"/>
              <a:chOff x="3452" y="878"/>
              <a:chExt cx="402" cy="342"/>
            </a:xfrm>
          </p:grpSpPr>
          <p:sp>
            <p:nvSpPr>
              <p:cNvPr id="1159" name="Oval 135"/>
              <p:cNvSpPr>
                <a:spLocks noChangeArrowheads="1"/>
              </p:cNvSpPr>
              <p:nvPr userDrawn="1"/>
            </p:nvSpPr>
            <p:spPr bwMode="gray">
              <a:xfrm>
                <a:off x="3639" y="1026"/>
                <a:ext cx="111" cy="126"/>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60" name="Oval 136"/>
              <p:cNvSpPr>
                <a:spLocks noChangeArrowheads="1"/>
              </p:cNvSpPr>
              <p:nvPr userDrawn="1"/>
            </p:nvSpPr>
            <p:spPr bwMode="gray">
              <a:xfrm>
                <a:off x="3763" y="1129"/>
                <a:ext cx="91" cy="91"/>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61" name="Oval 137"/>
              <p:cNvSpPr>
                <a:spLocks noChangeArrowheads="1"/>
              </p:cNvSpPr>
              <p:nvPr userDrawn="1"/>
            </p:nvSpPr>
            <p:spPr bwMode="gray">
              <a:xfrm>
                <a:off x="3452" y="878"/>
                <a:ext cx="182" cy="182"/>
              </a:xfrm>
              <a:prstGeom prst="ellipse">
                <a:avLst/>
              </a:prstGeom>
              <a:gradFill rotWithShape="1">
                <a:gsLst>
                  <a:gs pos="0">
                    <a:schemeClr val="bg2">
                      <a:gamma/>
                      <a:tint val="0"/>
                      <a:invGamma/>
                    </a:schemeClr>
                  </a:gs>
                  <a:gs pos="100000">
                    <a:schemeClr val="bg2"/>
                  </a:gs>
                </a:gsLst>
                <a:path path="shape">
                  <a:fillToRect l="50000" t="50000" r="50000" b="50000"/>
                </a:path>
              </a:gradFill>
              <a:ln>
                <a:noFill/>
              </a:ln>
              <a:effectLst/>
              <a:extLst>
                <a:ext uri="{91240B29-F687-4F45-9708-019B960494DF}">
                  <a14:hiddenLine xmlns:a14="http://schemas.microsoft.com/office/drawing/2010/main" w="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grpSp>
      <p:sp>
        <p:nvSpPr>
          <p:cNvPr id="1162" name="Rectangle 138"/>
          <p:cNvSpPr>
            <a:spLocks noGrp="1" noChangeArrowheads="1"/>
          </p:cNvSpPr>
          <p:nvPr>
            <p:ph type="dt" sz="half" idx="2"/>
          </p:nvPr>
        </p:nvSpPr>
        <p:spPr bwMode="gray">
          <a:xfrm>
            <a:off x="457200" y="6324600"/>
            <a:ext cx="2133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b="1">
                <a:latin typeface="+mn-lt"/>
              </a:defRPr>
            </a:lvl1pPr>
          </a:lstStyle>
          <a:p>
            <a:pPr>
              <a:defRPr/>
            </a:pPr>
            <a:fld id="{B0882251-69C9-4391-B838-44563ABCDB26}" type="datetimeFigureOut">
              <a:rPr lang="en-US" smtClean="0"/>
              <a:pPr>
                <a:defRPr/>
              </a:pPr>
              <a:t>12/3/2022</a:t>
            </a:fld>
            <a:endParaRPr lang="en-US"/>
          </a:p>
        </p:txBody>
      </p:sp>
      <p:sp>
        <p:nvSpPr>
          <p:cNvPr id="1175" name="Line 151"/>
          <p:cNvSpPr>
            <a:spLocks noChangeShapeType="1"/>
          </p:cNvSpPr>
          <p:nvPr/>
        </p:nvSpPr>
        <p:spPr bwMode="auto">
          <a:xfrm>
            <a:off x="0" y="762000"/>
            <a:ext cx="9144000" cy="0"/>
          </a:xfrm>
          <a:prstGeom prst="line">
            <a:avLst/>
          </a:prstGeom>
          <a:noFill/>
          <a:ln w="95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76" name="Line 152"/>
          <p:cNvSpPr>
            <a:spLocks noChangeShapeType="1"/>
          </p:cNvSpPr>
          <p:nvPr/>
        </p:nvSpPr>
        <p:spPr bwMode="auto">
          <a:xfrm>
            <a:off x="0" y="914400"/>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77" name="Line 153"/>
          <p:cNvSpPr>
            <a:spLocks noChangeShapeType="1"/>
          </p:cNvSpPr>
          <p:nvPr/>
        </p:nvSpPr>
        <p:spPr bwMode="auto">
          <a:xfrm>
            <a:off x="0" y="6648450"/>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78" name="Line 154"/>
          <p:cNvSpPr>
            <a:spLocks noChangeShapeType="1"/>
          </p:cNvSpPr>
          <p:nvPr/>
        </p:nvSpPr>
        <p:spPr bwMode="auto">
          <a:xfrm>
            <a:off x="457200" y="0"/>
            <a:ext cx="0" cy="6858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79" name="Line 155"/>
          <p:cNvSpPr>
            <a:spLocks noChangeShapeType="1"/>
          </p:cNvSpPr>
          <p:nvPr/>
        </p:nvSpPr>
        <p:spPr bwMode="auto">
          <a:xfrm>
            <a:off x="8763000" y="0"/>
            <a:ext cx="0" cy="6858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81" name="Line 157"/>
          <p:cNvSpPr>
            <a:spLocks noChangeShapeType="1"/>
          </p:cNvSpPr>
          <p:nvPr/>
        </p:nvSpPr>
        <p:spPr bwMode="auto">
          <a:xfrm flipH="1">
            <a:off x="0" y="5105400"/>
            <a:ext cx="45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82" name="Line 158"/>
          <p:cNvSpPr>
            <a:spLocks noChangeShapeType="1"/>
          </p:cNvSpPr>
          <p:nvPr/>
        </p:nvSpPr>
        <p:spPr bwMode="auto">
          <a:xfrm>
            <a:off x="1752600" y="6648450"/>
            <a:ext cx="0" cy="2095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83" name="Line 159"/>
          <p:cNvSpPr>
            <a:spLocks noChangeShapeType="1"/>
          </p:cNvSpPr>
          <p:nvPr/>
        </p:nvSpPr>
        <p:spPr bwMode="auto">
          <a:xfrm>
            <a:off x="8763000" y="6019800"/>
            <a:ext cx="381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txStyles>
    <p:titleStyle>
      <a:lvl1pPr algn="l" rtl="0" fontAlgn="base">
        <a:spcBef>
          <a:spcPct val="0"/>
        </a:spcBef>
        <a:spcAft>
          <a:spcPct val="0"/>
        </a:spcAft>
        <a:defRPr sz="2800" b="1" i="1">
          <a:solidFill>
            <a:schemeClr val="tx1"/>
          </a:solidFill>
          <a:latin typeface="+mj-lt"/>
          <a:ea typeface="+mj-ea"/>
          <a:cs typeface="+mj-cs"/>
        </a:defRPr>
      </a:lvl1pPr>
      <a:lvl2pPr algn="l" rtl="0" fontAlgn="base">
        <a:spcBef>
          <a:spcPct val="0"/>
        </a:spcBef>
        <a:spcAft>
          <a:spcPct val="0"/>
        </a:spcAft>
        <a:defRPr sz="2800" b="1" i="1">
          <a:solidFill>
            <a:schemeClr val="tx1"/>
          </a:solidFill>
          <a:latin typeface="Verdana" pitchFamily="34" charset="0"/>
        </a:defRPr>
      </a:lvl2pPr>
      <a:lvl3pPr algn="l" rtl="0" fontAlgn="base">
        <a:spcBef>
          <a:spcPct val="0"/>
        </a:spcBef>
        <a:spcAft>
          <a:spcPct val="0"/>
        </a:spcAft>
        <a:defRPr sz="2800" b="1" i="1">
          <a:solidFill>
            <a:schemeClr val="tx1"/>
          </a:solidFill>
          <a:latin typeface="Verdana" pitchFamily="34" charset="0"/>
        </a:defRPr>
      </a:lvl3pPr>
      <a:lvl4pPr algn="l" rtl="0" fontAlgn="base">
        <a:spcBef>
          <a:spcPct val="0"/>
        </a:spcBef>
        <a:spcAft>
          <a:spcPct val="0"/>
        </a:spcAft>
        <a:defRPr sz="2800" b="1" i="1">
          <a:solidFill>
            <a:schemeClr val="tx1"/>
          </a:solidFill>
          <a:latin typeface="Verdana" pitchFamily="34" charset="0"/>
        </a:defRPr>
      </a:lvl4pPr>
      <a:lvl5pPr algn="l" rtl="0" fontAlgn="base">
        <a:spcBef>
          <a:spcPct val="0"/>
        </a:spcBef>
        <a:spcAft>
          <a:spcPct val="0"/>
        </a:spcAft>
        <a:defRPr sz="2800" b="1" i="1">
          <a:solidFill>
            <a:schemeClr val="tx1"/>
          </a:solidFill>
          <a:latin typeface="Verdana" pitchFamily="34" charset="0"/>
        </a:defRPr>
      </a:lvl5pPr>
      <a:lvl6pPr marL="457200" algn="l" rtl="0" fontAlgn="base">
        <a:spcBef>
          <a:spcPct val="0"/>
        </a:spcBef>
        <a:spcAft>
          <a:spcPct val="0"/>
        </a:spcAft>
        <a:defRPr sz="2800" b="1" i="1">
          <a:solidFill>
            <a:schemeClr val="tx1"/>
          </a:solidFill>
          <a:latin typeface="Verdana" pitchFamily="34" charset="0"/>
        </a:defRPr>
      </a:lvl6pPr>
      <a:lvl7pPr marL="914400" algn="l" rtl="0" fontAlgn="base">
        <a:spcBef>
          <a:spcPct val="0"/>
        </a:spcBef>
        <a:spcAft>
          <a:spcPct val="0"/>
        </a:spcAft>
        <a:defRPr sz="2800" b="1" i="1">
          <a:solidFill>
            <a:schemeClr val="tx1"/>
          </a:solidFill>
          <a:latin typeface="Verdana" pitchFamily="34" charset="0"/>
        </a:defRPr>
      </a:lvl7pPr>
      <a:lvl8pPr marL="1371600" algn="l" rtl="0" fontAlgn="base">
        <a:spcBef>
          <a:spcPct val="0"/>
        </a:spcBef>
        <a:spcAft>
          <a:spcPct val="0"/>
        </a:spcAft>
        <a:defRPr sz="2800" b="1" i="1">
          <a:solidFill>
            <a:schemeClr val="tx1"/>
          </a:solidFill>
          <a:latin typeface="Verdana" pitchFamily="34" charset="0"/>
        </a:defRPr>
      </a:lvl8pPr>
      <a:lvl9pPr marL="1828800" algn="l" rtl="0" fontAlgn="base">
        <a:spcBef>
          <a:spcPct val="0"/>
        </a:spcBef>
        <a:spcAft>
          <a:spcPct val="0"/>
        </a:spcAft>
        <a:defRPr sz="2800" b="1" i="1">
          <a:solidFill>
            <a:schemeClr val="tx1"/>
          </a:solidFill>
          <a:latin typeface="Verdana" pitchFamily="34" charset="0"/>
        </a:defRPr>
      </a:lvl9pPr>
    </p:titleStyle>
    <p:bodyStyle>
      <a:lvl1pPr marL="342900" indent="-342900" algn="l" rtl="0" fontAlgn="base">
        <a:spcBef>
          <a:spcPct val="20000"/>
        </a:spcBef>
        <a:spcAft>
          <a:spcPct val="0"/>
        </a:spcAft>
        <a:buClr>
          <a:schemeClr val="hlink"/>
        </a:buClr>
        <a:buFont typeface="Wingdings" pitchFamily="2" charset="2"/>
        <a:buChar char="v"/>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Font typeface="Wingdings" pitchFamily="2" charset="2"/>
        <a:buChar char="§"/>
        <a:defRPr sz="2800">
          <a:solidFill>
            <a:schemeClr val="tx1"/>
          </a:solidFill>
          <a:latin typeface="Arial" charset="0"/>
        </a:defRPr>
      </a:lvl2pPr>
      <a:lvl3pPr marL="1143000" indent="-228600" algn="l" rtl="0" fontAlgn="base">
        <a:spcBef>
          <a:spcPct val="20000"/>
        </a:spcBef>
        <a:spcAft>
          <a:spcPct val="0"/>
        </a:spcAft>
        <a:buClr>
          <a:schemeClr val="tx1"/>
        </a:buClr>
        <a:buChar char="•"/>
        <a:defRPr sz="2400">
          <a:solidFill>
            <a:schemeClr val="tx1"/>
          </a:solidFill>
          <a:latin typeface="Arial" charset="0"/>
        </a:defRPr>
      </a:lvl3pPr>
      <a:lvl4pPr marL="1600200" indent="-228600" algn="l" rtl="0" fontAlgn="base">
        <a:spcBef>
          <a:spcPct val="20000"/>
        </a:spcBef>
        <a:spcAft>
          <a:spcPct val="0"/>
        </a:spcAft>
        <a:buChar char="–"/>
        <a:defRPr sz="2000">
          <a:solidFill>
            <a:schemeClr val="tx1"/>
          </a:solidFill>
          <a:latin typeface="Arial" charset="0"/>
        </a:defRPr>
      </a:lvl4pPr>
      <a:lvl5pPr marL="2057400" indent="-228600" algn="l" rtl="0" fontAlgn="base">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56" name="Oval 55"/>
          <p:cNvSpPr>
            <a:spLocks noChangeAspect="1"/>
          </p:cNvSpPr>
          <p:nvPr/>
        </p:nvSpPr>
        <p:spPr>
          <a:xfrm>
            <a:off x="-69625" y="4042576"/>
            <a:ext cx="1743945"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3" name="Oval 52"/>
          <p:cNvSpPr>
            <a:spLocks noChangeAspect="1"/>
          </p:cNvSpPr>
          <p:nvPr/>
        </p:nvSpPr>
        <p:spPr>
          <a:xfrm>
            <a:off x="520638" y="1095310"/>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2" name="Oval 51"/>
          <p:cNvSpPr>
            <a:spLocks noChangeAspect="1"/>
          </p:cNvSpPr>
          <p:nvPr/>
        </p:nvSpPr>
        <p:spPr>
          <a:xfrm>
            <a:off x="1878729" y="282933"/>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4" name="Oval 53"/>
          <p:cNvSpPr>
            <a:spLocks noChangeAspect="1"/>
          </p:cNvSpPr>
          <p:nvPr/>
        </p:nvSpPr>
        <p:spPr>
          <a:xfrm>
            <a:off x="520637" y="5729135"/>
            <a:ext cx="1909234"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0" name="Oval 129"/>
          <p:cNvSpPr>
            <a:spLocks noChangeAspect="1"/>
          </p:cNvSpPr>
          <p:nvPr/>
        </p:nvSpPr>
        <p:spPr>
          <a:xfrm>
            <a:off x="-46711" y="-61709"/>
            <a:ext cx="1449107"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1" name="Oval 130"/>
          <p:cNvSpPr>
            <a:spLocks noChangeAspect="1"/>
          </p:cNvSpPr>
          <p:nvPr/>
        </p:nvSpPr>
        <p:spPr>
          <a:xfrm>
            <a:off x="924113" y="-161623"/>
            <a:ext cx="1909233"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2" name="Oval 131"/>
          <p:cNvSpPr>
            <a:spLocks noChangeAspect="1"/>
          </p:cNvSpPr>
          <p:nvPr/>
        </p:nvSpPr>
        <p:spPr>
          <a:xfrm>
            <a:off x="0" y="66073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3" name="Oval 132"/>
          <p:cNvSpPr>
            <a:spLocks noChangeAspect="1"/>
          </p:cNvSpPr>
          <p:nvPr/>
        </p:nvSpPr>
        <p:spPr>
          <a:xfrm>
            <a:off x="7497531" y="-61709"/>
            <a:ext cx="1694467"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4" name="Oval 133"/>
          <p:cNvSpPr>
            <a:spLocks noChangeAspect="1"/>
          </p:cNvSpPr>
          <p:nvPr/>
        </p:nvSpPr>
        <p:spPr>
          <a:xfrm>
            <a:off x="6117502" y="-61708"/>
            <a:ext cx="1909234"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5" name="Oval 134"/>
          <p:cNvSpPr>
            <a:spLocks noChangeAspect="1"/>
          </p:cNvSpPr>
          <p:nvPr/>
        </p:nvSpPr>
        <p:spPr>
          <a:xfrm>
            <a:off x="7494454" y="1095309"/>
            <a:ext cx="1697544"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6" name="Oval 135"/>
          <p:cNvSpPr>
            <a:spLocks noChangeAspect="1"/>
          </p:cNvSpPr>
          <p:nvPr/>
        </p:nvSpPr>
        <p:spPr>
          <a:xfrm>
            <a:off x="8056674" y="5140346"/>
            <a:ext cx="1137194"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7" name="Oval 136"/>
          <p:cNvSpPr>
            <a:spLocks noChangeAspect="1"/>
          </p:cNvSpPr>
          <p:nvPr/>
        </p:nvSpPr>
        <p:spPr>
          <a:xfrm>
            <a:off x="6661711" y="4362912"/>
            <a:ext cx="1909233"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8" name="Oval 137"/>
          <p:cNvSpPr>
            <a:spLocks noChangeAspect="1"/>
          </p:cNvSpPr>
          <p:nvPr/>
        </p:nvSpPr>
        <p:spPr>
          <a:xfrm>
            <a:off x="-69625" y="4948766"/>
            <a:ext cx="1353860"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9" name="Oval 138"/>
          <p:cNvSpPr>
            <a:spLocks noChangeAspect="1"/>
          </p:cNvSpPr>
          <p:nvPr/>
        </p:nvSpPr>
        <p:spPr>
          <a:xfrm>
            <a:off x="708471" y="4790336"/>
            <a:ext cx="1909233"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0" name="Oval 139"/>
          <p:cNvSpPr>
            <a:spLocks noChangeAspect="1"/>
          </p:cNvSpPr>
          <p:nvPr/>
        </p:nvSpPr>
        <p:spPr>
          <a:xfrm>
            <a:off x="6117503" y="78398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1" name="Oval 140"/>
          <p:cNvSpPr>
            <a:spLocks noChangeAspect="1"/>
          </p:cNvSpPr>
          <p:nvPr/>
        </p:nvSpPr>
        <p:spPr>
          <a:xfrm>
            <a:off x="6459053" y="5140346"/>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18" name="Oval 117"/>
          <p:cNvSpPr>
            <a:spLocks noChangeAspect="1"/>
          </p:cNvSpPr>
          <p:nvPr/>
        </p:nvSpPr>
        <p:spPr>
          <a:xfrm>
            <a:off x="8398204" y="597861"/>
            <a:ext cx="793794"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9" name="Oval 118"/>
          <p:cNvSpPr>
            <a:spLocks noChangeAspect="1"/>
          </p:cNvSpPr>
          <p:nvPr/>
        </p:nvSpPr>
        <p:spPr>
          <a:xfrm>
            <a:off x="6350100" y="206512"/>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0" name="Oval 119"/>
          <p:cNvSpPr>
            <a:spLocks noChangeAspect="1"/>
          </p:cNvSpPr>
          <p:nvPr/>
        </p:nvSpPr>
        <p:spPr>
          <a:xfrm>
            <a:off x="6872127" y="1450645"/>
            <a:ext cx="1218253"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1" name="Oval 120"/>
          <p:cNvSpPr>
            <a:spLocks noChangeAspect="1"/>
          </p:cNvSpPr>
          <p:nvPr/>
        </p:nvSpPr>
        <p:spPr>
          <a:xfrm>
            <a:off x="7219068" y="2049927"/>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2" name="Oval 121"/>
          <p:cNvSpPr>
            <a:spLocks noChangeAspect="1"/>
          </p:cNvSpPr>
          <p:nvPr/>
        </p:nvSpPr>
        <p:spPr>
          <a:xfrm>
            <a:off x="7749416" y="2661634"/>
            <a:ext cx="721308"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3" name="Oval 122"/>
          <p:cNvSpPr>
            <a:spLocks noChangeAspect="1"/>
          </p:cNvSpPr>
          <p:nvPr/>
        </p:nvSpPr>
        <p:spPr>
          <a:xfrm>
            <a:off x="685054" y="-100976"/>
            <a:ext cx="1193676"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4" name="Oval 123"/>
          <p:cNvSpPr>
            <a:spLocks noChangeAspect="1"/>
          </p:cNvSpPr>
          <p:nvPr/>
        </p:nvSpPr>
        <p:spPr>
          <a:xfrm>
            <a:off x="1502638" y="-100976"/>
            <a:ext cx="1029028"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5" name="Oval 124"/>
          <p:cNvSpPr>
            <a:spLocks noChangeAspect="1"/>
          </p:cNvSpPr>
          <p:nvPr/>
        </p:nvSpPr>
        <p:spPr>
          <a:xfrm>
            <a:off x="-69624" y="-100976"/>
            <a:ext cx="590263"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6" name="Oval 125"/>
          <p:cNvSpPr>
            <a:spLocks noChangeAspect="1"/>
          </p:cNvSpPr>
          <p:nvPr/>
        </p:nvSpPr>
        <p:spPr>
          <a:xfrm>
            <a:off x="277432" y="4321783"/>
            <a:ext cx="1396887"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7" name="Oval 126"/>
          <p:cNvSpPr>
            <a:spLocks noChangeAspect="1"/>
          </p:cNvSpPr>
          <p:nvPr/>
        </p:nvSpPr>
        <p:spPr>
          <a:xfrm>
            <a:off x="5792131" y="6489965"/>
            <a:ext cx="111593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8" name="Oval 127"/>
          <p:cNvSpPr>
            <a:spLocks noChangeAspect="1"/>
          </p:cNvSpPr>
          <p:nvPr/>
        </p:nvSpPr>
        <p:spPr>
          <a:xfrm>
            <a:off x="6127999" y="6408840"/>
            <a:ext cx="123701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9" name="Oval 128"/>
          <p:cNvSpPr>
            <a:spLocks noChangeAspect="1"/>
          </p:cNvSpPr>
          <p:nvPr/>
        </p:nvSpPr>
        <p:spPr>
          <a:xfrm>
            <a:off x="7577655" y="6408841"/>
            <a:ext cx="1211408"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7" name="Oval 96"/>
          <p:cNvSpPr>
            <a:spLocks noChangeAspect="1"/>
          </p:cNvSpPr>
          <p:nvPr/>
        </p:nvSpPr>
        <p:spPr>
          <a:xfrm>
            <a:off x="11073" y="4941986"/>
            <a:ext cx="611230" cy="61123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8" name="Oval 97"/>
          <p:cNvSpPr>
            <a:spLocks noChangeAspect="1"/>
          </p:cNvSpPr>
          <p:nvPr/>
        </p:nvSpPr>
        <p:spPr>
          <a:xfrm>
            <a:off x="-69625" y="6172569"/>
            <a:ext cx="778097"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9" name="Oval 98"/>
          <p:cNvSpPr>
            <a:spLocks noChangeAspect="1"/>
          </p:cNvSpPr>
          <p:nvPr/>
        </p:nvSpPr>
        <p:spPr>
          <a:xfrm>
            <a:off x="-69625" y="5158575"/>
            <a:ext cx="563524"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0" name="Oval 99"/>
          <p:cNvSpPr>
            <a:spLocks noChangeAspect="1"/>
          </p:cNvSpPr>
          <p:nvPr/>
        </p:nvSpPr>
        <p:spPr>
          <a:xfrm>
            <a:off x="-25758" y="482386"/>
            <a:ext cx="598416" cy="905704"/>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1" name="Oval 100"/>
          <p:cNvSpPr>
            <a:spLocks noChangeAspect="1"/>
          </p:cNvSpPr>
          <p:nvPr/>
        </p:nvSpPr>
        <p:spPr>
          <a:xfrm>
            <a:off x="474208" y="836793"/>
            <a:ext cx="910817"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2" name="Oval 101"/>
          <p:cNvSpPr>
            <a:spLocks noChangeAspect="1"/>
          </p:cNvSpPr>
          <p:nvPr/>
        </p:nvSpPr>
        <p:spPr>
          <a:xfrm>
            <a:off x="319223" y="1452260"/>
            <a:ext cx="772993"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3" name="Oval 102"/>
          <p:cNvSpPr>
            <a:spLocks noChangeAspect="1"/>
          </p:cNvSpPr>
          <p:nvPr/>
        </p:nvSpPr>
        <p:spPr>
          <a:xfrm>
            <a:off x="371257" y="1886983"/>
            <a:ext cx="610366" cy="610366"/>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4" name="Oval 103"/>
          <p:cNvSpPr>
            <a:spLocks noChangeAspect="1"/>
          </p:cNvSpPr>
          <p:nvPr/>
        </p:nvSpPr>
        <p:spPr>
          <a:xfrm>
            <a:off x="154676" y="1919682"/>
            <a:ext cx="521764"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5" name="Oval 104"/>
          <p:cNvSpPr>
            <a:spLocks noChangeAspect="1"/>
          </p:cNvSpPr>
          <p:nvPr/>
        </p:nvSpPr>
        <p:spPr>
          <a:xfrm>
            <a:off x="7302517" y="-61709"/>
            <a:ext cx="910818"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6" name="Oval 105"/>
          <p:cNvSpPr>
            <a:spLocks noChangeAspect="1"/>
          </p:cNvSpPr>
          <p:nvPr/>
        </p:nvSpPr>
        <p:spPr>
          <a:xfrm>
            <a:off x="8718124" y="-61709"/>
            <a:ext cx="473874"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7" name="Oval 106"/>
          <p:cNvSpPr>
            <a:spLocks noChangeAspect="1"/>
          </p:cNvSpPr>
          <p:nvPr/>
        </p:nvSpPr>
        <p:spPr>
          <a:xfrm>
            <a:off x="7748238" y="282933"/>
            <a:ext cx="1128521" cy="1128521"/>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8" name="Oval 107"/>
          <p:cNvSpPr>
            <a:spLocks noChangeAspect="1"/>
          </p:cNvSpPr>
          <p:nvPr/>
        </p:nvSpPr>
        <p:spPr>
          <a:xfrm>
            <a:off x="8914718" y="749603"/>
            <a:ext cx="277280"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9" name="Oval 108"/>
          <p:cNvSpPr>
            <a:spLocks noChangeAspect="1"/>
          </p:cNvSpPr>
          <p:nvPr/>
        </p:nvSpPr>
        <p:spPr>
          <a:xfrm>
            <a:off x="7590871" y="728498"/>
            <a:ext cx="969734"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0" name="Oval 109"/>
          <p:cNvSpPr>
            <a:spLocks noChangeAspect="1"/>
          </p:cNvSpPr>
          <p:nvPr/>
        </p:nvSpPr>
        <p:spPr>
          <a:xfrm>
            <a:off x="7470041" y="1326476"/>
            <a:ext cx="608190" cy="60819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1" name="Oval 110"/>
          <p:cNvSpPr>
            <a:spLocks noChangeAspect="1"/>
          </p:cNvSpPr>
          <p:nvPr/>
        </p:nvSpPr>
        <p:spPr>
          <a:xfrm>
            <a:off x="7629941" y="5611427"/>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2" name="Oval 111"/>
          <p:cNvSpPr>
            <a:spLocks noChangeAspect="1"/>
          </p:cNvSpPr>
          <p:nvPr/>
        </p:nvSpPr>
        <p:spPr>
          <a:xfrm>
            <a:off x="6972882" y="5242254"/>
            <a:ext cx="738345"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3" name="Oval 112"/>
          <p:cNvSpPr>
            <a:spLocks noChangeAspect="1"/>
          </p:cNvSpPr>
          <p:nvPr/>
        </p:nvSpPr>
        <p:spPr>
          <a:xfrm>
            <a:off x="7494454" y="4928166"/>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4" name="Oval 113"/>
          <p:cNvSpPr>
            <a:spLocks noChangeAspect="1"/>
          </p:cNvSpPr>
          <p:nvPr/>
        </p:nvSpPr>
        <p:spPr>
          <a:xfrm>
            <a:off x="8229034" y="5666511"/>
            <a:ext cx="605634"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5" name="Oval 114"/>
          <p:cNvSpPr>
            <a:spLocks noChangeAspect="1"/>
          </p:cNvSpPr>
          <p:nvPr/>
        </p:nvSpPr>
        <p:spPr>
          <a:xfrm>
            <a:off x="8078231" y="4097842"/>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6" name="Oval 115"/>
          <p:cNvSpPr>
            <a:spLocks noChangeAspect="1"/>
          </p:cNvSpPr>
          <p:nvPr/>
        </p:nvSpPr>
        <p:spPr>
          <a:xfrm>
            <a:off x="8411816" y="5057878"/>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7" name="Oval 116"/>
          <p:cNvSpPr>
            <a:spLocks noChangeAspect="1"/>
          </p:cNvSpPr>
          <p:nvPr/>
        </p:nvSpPr>
        <p:spPr>
          <a:xfrm>
            <a:off x="8688590" y="4790335"/>
            <a:ext cx="503408"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pPr>
              <a:defRPr/>
            </a:pPr>
            <a:fld id="{B0882251-69C9-4391-B838-44563ABCDB26}" type="datetimeFigureOut">
              <a:rPr lang="en-US" smtClean="0"/>
              <a:pPr>
                <a:defRPr/>
              </a:pPr>
              <a:t>12/3/2022</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pPr>
              <a:defRPr/>
            </a:pPr>
            <a:fld id="{70D0DE8C-480F-4504-BA96-AB2549AADC70}" type="slidenum">
              <a:rPr lang="en-US" smtClean="0"/>
              <a:pPr>
                <a:defRPr/>
              </a:pPr>
              <a:t>‹#›</a:t>
            </a:fld>
            <a:endParaRPr lang="en-US"/>
          </a:p>
        </p:txBody>
      </p:sp>
      <p:sp>
        <p:nvSpPr>
          <p:cNvPr id="55" name="Oval 54"/>
          <p:cNvSpPr>
            <a:spLocks noChangeAspect="1"/>
          </p:cNvSpPr>
          <p:nvPr/>
        </p:nvSpPr>
        <p:spPr>
          <a:xfrm>
            <a:off x="1583172" y="5454223"/>
            <a:ext cx="1909234"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7" name="Oval 56"/>
          <p:cNvSpPr>
            <a:spLocks noChangeAspect="1"/>
          </p:cNvSpPr>
          <p:nvPr/>
        </p:nvSpPr>
        <p:spPr>
          <a:xfrm>
            <a:off x="8570944" y="3382942"/>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8" name="Oval 57"/>
          <p:cNvSpPr>
            <a:spLocks noChangeAspect="1"/>
          </p:cNvSpPr>
          <p:nvPr/>
        </p:nvSpPr>
        <p:spPr>
          <a:xfrm>
            <a:off x="8398204" y="35360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9" name="Oval 58"/>
          <p:cNvSpPr>
            <a:spLocks noChangeAspect="1"/>
          </p:cNvSpPr>
          <p:nvPr/>
        </p:nvSpPr>
        <p:spPr>
          <a:xfrm>
            <a:off x="8608408" y="36884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0" name="Oval 59"/>
          <p:cNvSpPr>
            <a:spLocks noChangeAspect="1"/>
          </p:cNvSpPr>
          <p:nvPr/>
        </p:nvSpPr>
        <p:spPr>
          <a:xfrm>
            <a:off x="154676" y="2698928"/>
            <a:ext cx="467627" cy="46762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1" name="Oval 60"/>
          <p:cNvSpPr>
            <a:spLocks noChangeAspect="1"/>
          </p:cNvSpPr>
          <p:nvPr/>
        </p:nvSpPr>
        <p:spPr>
          <a:xfrm>
            <a:off x="474208" y="3166555"/>
            <a:ext cx="458770" cy="45877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2" name="Oval 61"/>
          <p:cNvSpPr>
            <a:spLocks noChangeAspect="1"/>
          </p:cNvSpPr>
          <p:nvPr/>
        </p:nvSpPr>
        <p:spPr>
          <a:xfrm>
            <a:off x="270258" y="3382942"/>
            <a:ext cx="352045"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3" name="Oval 62"/>
          <p:cNvSpPr>
            <a:spLocks noChangeAspect="1"/>
          </p:cNvSpPr>
          <p:nvPr/>
        </p:nvSpPr>
        <p:spPr>
          <a:xfrm>
            <a:off x="-86601" y="2581479"/>
            <a:ext cx="136044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64" name="Oval 63"/>
          <p:cNvSpPr>
            <a:spLocks noChangeAspect="1"/>
          </p:cNvSpPr>
          <p:nvPr/>
        </p:nvSpPr>
        <p:spPr>
          <a:xfrm>
            <a:off x="6173123" y="2395416"/>
            <a:ext cx="1218253"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Tree>
  </p:cSld>
  <p:clrMap bg1="dk1" tx1="lt1" bg2="dk2" tx2="lt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Lst>
  <p:txStyles>
    <p:titleStyle>
      <a:lvl1pPr algn="l" defTabSz="457200" rtl="1" eaLnBrk="1" latinLnBrk="0" hangingPunct="1">
        <a:spcBef>
          <a:spcPct val="0"/>
        </a:spcBef>
        <a:buNone/>
        <a:defRPr sz="3200" kern="1200">
          <a:solidFill>
            <a:schemeClr val="tx1"/>
          </a:solidFill>
          <a:latin typeface="+mj-lt"/>
          <a:ea typeface="+mj-ea"/>
          <a:cs typeface="Trebuchet M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r" defTabSz="457200" rtl="1"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r" defTabSz="457200" rtl="1"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r" defTabSz="457200" rtl="1"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r" defTabSz="457200" rtl="1"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r" defTabSz="457200" rtl="1" eaLnBrk="1" latinLnBrk="0" hangingPunct="1">
        <a:spcBef>
          <a:spcPct val="20000"/>
        </a:spcBef>
        <a:buFont typeface="Arial"/>
        <a:buChar char="•"/>
        <a:defRPr sz="2000" kern="1200">
          <a:solidFill>
            <a:schemeClr val="tx1"/>
          </a:solidFill>
          <a:latin typeface="+mn-lt"/>
          <a:ea typeface="+mn-ea"/>
          <a:cs typeface="+mn-cs"/>
        </a:defRPr>
      </a:lvl6pPr>
      <a:lvl7pPr marL="2971800" indent="-228600" algn="r" defTabSz="457200" rtl="1" eaLnBrk="1" latinLnBrk="0" hangingPunct="1">
        <a:spcBef>
          <a:spcPct val="20000"/>
        </a:spcBef>
        <a:buFont typeface="Arial"/>
        <a:buChar char="•"/>
        <a:defRPr sz="2000" kern="1200">
          <a:solidFill>
            <a:schemeClr val="tx1"/>
          </a:solidFill>
          <a:latin typeface="+mn-lt"/>
          <a:ea typeface="+mn-ea"/>
          <a:cs typeface="+mn-cs"/>
        </a:defRPr>
      </a:lvl7pPr>
      <a:lvl8pPr marL="3429000" indent="-228600" algn="r" defTabSz="457200" rtl="1" eaLnBrk="1" latinLnBrk="0" hangingPunct="1">
        <a:spcBef>
          <a:spcPct val="20000"/>
        </a:spcBef>
        <a:buFont typeface="Arial"/>
        <a:buChar char="•"/>
        <a:defRPr sz="2000" kern="1200">
          <a:solidFill>
            <a:schemeClr val="tx1"/>
          </a:solidFill>
          <a:latin typeface="+mn-lt"/>
          <a:ea typeface="+mn-ea"/>
          <a:cs typeface="+mn-cs"/>
        </a:defRPr>
      </a:lvl8pPr>
      <a:lvl9pPr marL="3886200" indent="-228600" algn="r" defTabSz="457200" rtl="1"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56" name="Oval 55"/>
          <p:cNvSpPr>
            <a:spLocks noChangeAspect="1"/>
          </p:cNvSpPr>
          <p:nvPr/>
        </p:nvSpPr>
        <p:spPr>
          <a:xfrm>
            <a:off x="-69625" y="4042576"/>
            <a:ext cx="1743945"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3" name="Oval 52"/>
          <p:cNvSpPr>
            <a:spLocks noChangeAspect="1"/>
          </p:cNvSpPr>
          <p:nvPr/>
        </p:nvSpPr>
        <p:spPr>
          <a:xfrm>
            <a:off x="520638" y="1095310"/>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2" name="Oval 51"/>
          <p:cNvSpPr>
            <a:spLocks noChangeAspect="1"/>
          </p:cNvSpPr>
          <p:nvPr/>
        </p:nvSpPr>
        <p:spPr>
          <a:xfrm>
            <a:off x="1878729" y="282933"/>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4" name="Oval 53"/>
          <p:cNvSpPr>
            <a:spLocks noChangeAspect="1"/>
          </p:cNvSpPr>
          <p:nvPr/>
        </p:nvSpPr>
        <p:spPr>
          <a:xfrm>
            <a:off x="520637" y="5729135"/>
            <a:ext cx="1909234"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0" name="Oval 129"/>
          <p:cNvSpPr>
            <a:spLocks noChangeAspect="1"/>
          </p:cNvSpPr>
          <p:nvPr/>
        </p:nvSpPr>
        <p:spPr>
          <a:xfrm>
            <a:off x="-46711" y="-61709"/>
            <a:ext cx="1449107"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1" name="Oval 130"/>
          <p:cNvSpPr>
            <a:spLocks noChangeAspect="1"/>
          </p:cNvSpPr>
          <p:nvPr/>
        </p:nvSpPr>
        <p:spPr>
          <a:xfrm>
            <a:off x="924113" y="-161623"/>
            <a:ext cx="1909233"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2" name="Oval 131"/>
          <p:cNvSpPr>
            <a:spLocks noChangeAspect="1"/>
          </p:cNvSpPr>
          <p:nvPr/>
        </p:nvSpPr>
        <p:spPr>
          <a:xfrm>
            <a:off x="0" y="66073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3" name="Oval 132"/>
          <p:cNvSpPr>
            <a:spLocks noChangeAspect="1"/>
          </p:cNvSpPr>
          <p:nvPr/>
        </p:nvSpPr>
        <p:spPr>
          <a:xfrm>
            <a:off x="7497531" y="-61709"/>
            <a:ext cx="1694467"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4" name="Oval 133"/>
          <p:cNvSpPr>
            <a:spLocks noChangeAspect="1"/>
          </p:cNvSpPr>
          <p:nvPr/>
        </p:nvSpPr>
        <p:spPr>
          <a:xfrm>
            <a:off x="6117502" y="-61708"/>
            <a:ext cx="1909234"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5" name="Oval 134"/>
          <p:cNvSpPr>
            <a:spLocks noChangeAspect="1"/>
          </p:cNvSpPr>
          <p:nvPr/>
        </p:nvSpPr>
        <p:spPr>
          <a:xfrm>
            <a:off x="7494454" y="1095309"/>
            <a:ext cx="1697544"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6" name="Oval 135"/>
          <p:cNvSpPr>
            <a:spLocks noChangeAspect="1"/>
          </p:cNvSpPr>
          <p:nvPr/>
        </p:nvSpPr>
        <p:spPr>
          <a:xfrm>
            <a:off x="8056674" y="5140346"/>
            <a:ext cx="1137194"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7" name="Oval 136"/>
          <p:cNvSpPr>
            <a:spLocks noChangeAspect="1"/>
          </p:cNvSpPr>
          <p:nvPr/>
        </p:nvSpPr>
        <p:spPr>
          <a:xfrm>
            <a:off x="6661711" y="4362912"/>
            <a:ext cx="1909233"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8" name="Oval 137"/>
          <p:cNvSpPr>
            <a:spLocks noChangeAspect="1"/>
          </p:cNvSpPr>
          <p:nvPr/>
        </p:nvSpPr>
        <p:spPr>
          <a:xfrm>
            <a:off x="-69625" y="4948766"/>
            <a:ext cx="1353860"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9" name="Oval 138"/>
          <p:cNvSpPr>
            <a:spLocks noChangeAspect="1"/>
          </p:cNvSpPr>
          <p:nvPr/>
        </p:nvSpPr>
        <p:spPr>
          <a:xfrm>
            <a:off x="708471" y="4790336"/>
            <a:ext cx="1909233"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0" name="Oval 139"/>
          <p:cNvSpPr>
            <a:spLocks noChangeAspect="1"/>
          </p:cNvSpPr>
          <p:nvPr/>
        </p:nvSpPr>
        <p:spPr>
          <a:xfrm>
            <a:off x="6117503" y="78398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1" name="Oval 140"/>
          <p:cNvSpPr>
            <a:spLocks noChangeAspect="1"/>
          </p:cNvSpPr>
          <p:nvPr/>
        </p:nvSpPr>
        <p:spPr>
          <a:xfrm>
            <a:off x="6459053" y="5140346"/>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18" name="Oval 117"/>
          <p:cNvSpPr>
            <a:spLocks noChangeAspect="1"/>
          </p:cNvSpPr>
          <p:nvPr/>
        </p:nvSpPr>
        <p:spPr>
          <a:xfrm>
            <a:off x="8398204" y="597861"/>
            <a:ext cx="793794"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9" name="Oval 118"/>
          <p:cNvSpPr>
            <a:spLocks noChangeAspect="1"/>
          </p:cNvSpPr>
          <p:nvPr/>
        </p:nvSpPr>
        <p:spPr>
          <a:xfrm>
            <a:off x="6350100" y="206512"/>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0" name="Oval 119"/>
          <p:cNvSpPr>
            <a:spLocks noChangeAspect="1"/>
          </p:cNvSpPr>
          <p:nvPr/>
        </p:nvSpPr>
        <p:spPr>
          <a:xfrm>
            <a:off x="6872127" y="1450645"/>
            <a:ext cx="1218253"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1" name="Oval 120"/>
          <p:cNvSpPr>
            <a:spLocks noChangeAspect="1"/>
          </p:cNvSpPr>
          <p:nvPr/>
        </p:nvSpPr>
        <p:spPr>
          <a:xfrm>
            <a:off x="7219068" y="2049927"/>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2" name="Oval 121"/>
          <p:cNvSpPr>
            <a:spLocks noChangeAspect="1"/>
          </p:cNvSpPr>
          <p:nvPr/>
        </p:nvSpPr>
        <p:spPr>
          <a:xfrm>
            <a:off x="7749416" y="2661634"/>
            <a:ext cx="721308"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3" name="Oval 122"/>
          <p:cNvSpPr>
            <a:spLocks noChangeAspect="1"/>
          </p:cNvSpPr>
          <p:nvPr/>
        </p:nvSpPr>
        <p:spPr>
          <a:xfrm>
            <a:off x="685054" y="-100976"/>
            <a:ext cx="1193676"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4" name="Oval 123"/>
          <p:cNvSpPr>
            <a:spLocks noChangeAspect="1"/>
          </p:cNvSpPr>
          <p:nvPr/>
        </p:nvSpPr>
        <p:spPr>
          <a:xfrm>
            <a:off x="1502638" y="-100976"/>
            <a:ext cx="1029028"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5" name="Oval 124"/>
          <p:cNvSpPr>
            <a:spLocks noChangeAspect="1"/>
          </p:cNvSpPr>
          <p:nvPr/>
        </p:nvSpPr>
        <p:spPr>
          <a:xfrm>
            <a:off x="-69624" y="-100976"/>
            <a:ext cx="590263"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6" name="Oval 125"/>
          <p:cNvSpPr>
            <a:spLocks noChangeAspect="1"/>
          </p:cNvSpPr>
          <p:nvPr/>
        </p:nvSpPr>
        <p:spPr>
          <a:xfrm>
            <a:off x="277432" y="4321783"/>
            <a:ext cx="1396887"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7" name="Oval 126"/>
          <p:cNvSpPr>
            <a:spLocks noChangeAspect="1"/>
          </p:cNvSpPr>
          <p:nvPr/>
        </p:nvSpPr>
        <p:spPr>
          <a:xfrm>
            <a:off x="5792131" y="6489965"/>
            <a:ext cx="111593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8" name="Oval 127"/>
          <p:cNvSpPr>
            <a:spLocks noChangeAspect="1"/>
          </p:cNvSpPr>
          <p:nvPr/>
        </p:nvSpPr>
        <p:spPr>
          <a:xfrm>
            <a:off x="6127999" y="6408840"/>
            <a:ext cx="123701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9" name="Oval 128"/>
          <p:cNvSpPr>
            <a:spLocks noChangeAspect="1"/>
          </p:cNvSpPr>
          <p:nvPr/>
        </p:nvSpPr>
        <p:spPr>
          <a:xfrm>
            <a:off x="7577655" y="6408841"/>
            <a:ext cx="1211408"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7" name="Oval 96"/>
          <p:cNvSpPr>
            <a:spLocks noChangeAspect="1"/>
          </p:cNvSpPr>
          <p:nvPr/>
        </p:nvSpPr>
        <p:spPr>
          <a:xfrm>
            <a:off x="11073" y="4941986"/>
            <a:ext cx="611230" cy="61123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8" name="Oval 97"/>
          <p:cNvSpPr>
            <a:spLocks noChangeAspect="1"/>
          </p:cNvSpPr>
          <p:nvPr/>
        </p:nvSpPr>
        <p:spPr>
          <a:xfrm>
            <a:off x="-69625" y="6172569"/>
            <a:ext cx="778097"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9" name="Oval 98"/>
          <p:cNvSpPr>
            <a:spLocks noChangeAspect="1"/>
          </p:cNvSpPr>
          <p:nvPr/>
        </p:nvSpPr>
        <p:spPr>
          <a:xfrm>
            <a:off x="-69625" y="5158575"/>
            <a:ext cx="563524"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0" name="Oval 99"/>
          <p:cNvSpPr>
            <a:spLocks noChangeAspect="1"/>
          </p:cNvSpPr>
          <p:nvPr/>
        </p:nvSpPr>
        <p:spPr>
          <a:xfrm>
            <a:off x="-25758" y="482386"/>
            <a:ext cx="598416" cy="905704"/>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1" name="Oval 100"/>
          <p:cNvSpPr>
            <a:spLocks noChangeAspect="1"/>
          </p:cNvSpPr>
          <p:nvPr/>
        </p:nvSpPr>
        <p:spPr>
          <a:xfrm>
            <a:off x="474208" y="836793"/>
            <a:ext cx="910817"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2" name="Oval 101"/>
          <p:cNvSpPr>
            <a:spLocks noChangeAspect="1"/>
          </p:cNvSpPr>
          <p:nvPr/>
        </p:nvSpPr>
        <p:spPr>
          <a:xfrm>
            <a:off x="319223" y="1452260"/>
            <a:ext cx="772993"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3" name="Oval 102"/>
          <p:cNvSpPr>
            <a:spLocks noChangeAspect="1"/>
          </p:cNvSpPr>
          <p:nvPr/>
        </p:nvSpPr>
        <p:spPr>
          <a:xfrm>
            <a:off x="371257" y="1886983"/>
            <a:ext cx="610366" cy="610366"/>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4" name="Oval 103"/>
          <p:cNvSpPr>
            <a:spLocks noChangeAspect="1"/>
          </p:cNvSpPr>
          <p:nvPr/>
        </p:nvSpPr>
        <p:spPr>
          <a:xfrm>
            <a:off x="154676" y="1919682"/>
            <a:ext cx="521764"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5" name="Oval 104"/>
          <p:cNvSpPr>
            <a:spLocks noChangeAspect="1"/>
          </p:cNvSpPr>
          <p:nvPr/>
        </p:nvSpPr>
        <p:spPr>
          <a:xfrm>
            <a:off x="7302517" y="-61709"/>
            <a:ext cx="910818"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6" name="Oval 105"/>
          <p:cNvSpPr>
            <a:spLocks noChangeAspect="1"/>
          </p:cNvSpPr>
          <p:nvPr/>
        </p:nvSpPr>
        <p:spPr>
          <a:xfrm>
            <a:off x="8718124" y="-61709"/>
            <a:ext cx="473874"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7" name="Oval 106"/>
          <p:cNvSpPr>
            <a:spLocks noChangeAspect="1"/>
          </p:cNvSpPr>
          <p:nvPr/>
        </p:nvSpPr>
        <p:spPr>
          <a:xfrm>
            <a:off x="7748238" y="282933"/>
            <a:ext cx="1128521" cy="1128521"/>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8" name="Oval 107"/>
          <p:cNvSpPr>
            <a:spLocks noChangeAspect="1"/>
          </p:cNvSpPr>
          <p:nvPr/>
        </p:nvSpPr>
        <p:spPr>
          <a:xfrm>
            <a:off x="8914718" y="749603"/>
            <a:ext cx="277280"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9" name="Oval 108"/>
          <p:cNvSpPr>
            <a:spLocks noChangeAspect="1"/>
          </p:cNvSpPr>
          <p:nvPr/>
        </p:nvSpPr>
        <p:spPr>
          <a:xfrm>
            <a:off x="7590871" y="728498"/>
            <a:ext cx="969734"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0" name="Oval 109"/>
          <p:cNvSpPr>
            <a:spLocks noChangeAspect="1"/>
          </p:cNvSpPr>
          <p:nvPr/>
        </p:nvSpPr>
        <p:spPr>
          <a:xfrm>
            <a:off x="7470041" y="1326476"/>
            <a:ext cx="608190" cy="60819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1" name="Oval 110"/>
          <p:cNvSpPr>
            <a:spLocks noChangeAspect="1"/>
          </p:cNvSpPr>
          <p:nvPr/>
        </p:nvSpPr>
        <p:spPr>
          <a:xfrm>
            <a:off x="7629941" y="5611427"/>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2" name="Oval 111"/>
          <p:cNvSpPr>
            <a:spLocks noChangeAspect="1"/>
          </p:cNvSpPr>
          <p:nvPr/>
        </p:nvSpPr>
        <p:spPr>
          <a:xfrm>
            <a:off x="6972882" y="5242254"/>
            <a:ext cx="738345"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3" name="Oval 112"/>
          <p:cNvSpPr>
            <a:spLocks noChangeAspect="1"/>
          </p:cNvSpPr>
          <p:nvPr/>
        </p:nvSpPr>
        <p:spPr>
          <a:xfrm>
            <a:off x="7494454" y="4928166"/>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4" name="Oval 113"/>
          <p:cNvSpPr>
            <a:spLocks noChangeAspect="1"/>
          </p:cNvSpPr>
          <p:nvPr/>
        </p:nvSpPr>
        <p:spPr>
          <a:xfrm>
            <a:off x="8229034" y="5666511"/>
            <a:ext cx="605634"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5" name="Oval 114"/>
          <p:cNvSpPr>
            <a:spLocks noChangeAspect="1"/>
          </p:cNvSpPr>
          <p:nvPr/>
        </p:nvSpPr>
        <p:spPr>
          <a:xfrm>
            <a:off x="8078231" y="4097842"/>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6" name="Oval 115"/>
          <p:cNvSpPr>
            <a:spLocks noChangeAspect="1"/>
          </p:cNvSpPr>
          <p:nvPr/>
        </p:nvSpPr>
        <p:spPr>
          <a:xfrm>
            <a:off x="8411816" y="5057878"/>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7" name="Oval 116"/>
          <p:cNvSpPr>
            <a:spLocks noChangeAspect="1"/>
          </p:cNvSpPr>
          <p:nvPr/>
        </p:nvSpPr>
        <p:spPr>
          <a:xfrm>
            <a:off x="8688590" y="4790335"/>
            <a:ext cx="503408"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pPr>
              <a:defRPr/>
            </a:pPr>
            <a:fld id="{B0882251-69C9-4391-B838-44563ABCDB26}" type="datetimeFigureOut">
              <a:rPr lang="en-US" smtClean="0"/>
              <a:pPr>
                <a:defRPr/>
              </a:pPr>
              <a:t>12/3/2022</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pPr>
              <a:defRPr/>
            </a:pPr>
            <a:fld id="{70D0DE8C-480F-4504-BA96-AB2549AADC70}" type="slidenum">
              <a:rPr lang="en-US" smtClean="0"/>
              <a:pPr>
                <a:defRPr/>
              </a:pPr>
              <a:t>‹#›</a:t>
            </a:fld>
            <a:endParaRPr lang="en-US"/>
          </a:p>
        </p:txBody>
      </p:sp>
      <p:sp>
        <p:nvSpPr>
          <p:cNvPr id="55" name="Oval 54"/>
          <p:cNvSpPr>
            <a:spLocks noChangeAspect="1"/>
          </p:cNvSpPr>
          <p:nvPr/>
        </p:nvSpPr>
        <p:spPr>
          <a:xfrm>
            <a:off x="1583172" y="5454223"/>
            <a:ext cx="1909234"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7" name="Oval 56"/>
          <p:cNvSpPr>
            <a:spLocks noChangeAspect="1"/>
          </p:cNvSpPr>
          <p:nvPr/>
        </p:nvSpPr>
        <p:spPr>
          <a:xfrm>
            <a:off x="8570944" y="3382942"/>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8" name="Oval 57"/>
          <p:cNvSpPr>
            <a:spLocks noChangeAspect="1"/>
          </p:cNvSpPr>
          <p:nvPr/>
        </p:nvSpPr>
        <p:spPr>
          <a:xfrm>
            <a:off x="8398204" y="35360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9" name="Oval 58"/>
          <p:cNvSpPr>
            <a:spLocks noChangeAspect="1"/>
          </p:cNvSpPr>
          <p:nvPr/>
        </p:nvSpPr>
        <p:spPr>
          <a:xfrm>
            <a:off x="8608408" y="36884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0" name="Oval 59"/>
          <p:cNvSpPr>
            <a:spLocks noChangeAspect="1"/>
          </p:cNvSpPr>
          <p:nvPr/>
        </p:nvSpPr>
        <p:spPr>
          <a:xfrm>
            <a:off x="154676" y="2698928"/>
            <a:ext cx="467627" cy="46762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1" name="Oval 60"/>
          <p:cNvSpPr>
            <a:spLocks noChangeAspect="1"/>
          </p:cNvSpPr>
          <p:nvPr/>
        </p:nvSpPr>
        <p:spPr>
          <a:xfrm>
            <a:off x="474208" y="3166555"/>
            <a:ext cx="458770" cy="45877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2" name="Oval 61"/>
          <p:cNvSpPr>
            <a:spLocks noChangeAspect="1"/>
          </p:cNvSpPr>
          <p:nvPr/>
        </p:nvSpPr>
        <p:spPr>
          <a:xfrm>
            <a:off x="270258" y="3382942"/>
            <a:ext cx="352045"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3" name="Oval 62"/>
          <p:cNvSpPr>
            <a:spLocks noChangeAspect="1"/>
          </p:cNvSpPr>
          <p:nvPr/>
        </p:nvSpPr>
        <p:spPr>
          <a:xfrm>
            <a:off x="-86601" y="2581479"/>
            <a:ext cx="136044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64" name="Oval 63"/>
          <p:cNvSpPr>
            <a:spLocks noChangeAspect="1"/>
          </p:cNvSpPr>
          <p:nvPr/>
        </p:nvSpPr>
        <p:spPr>
          <a:xfrm>
            <a:off x="6173123" y="2395416"/>
            <a:ext cx="1218253"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Tree>
  </p:cSld>
  <p:clrMap bg1="dk1" tx1="lt1" bg2="dk2" tx2="lt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 id="2147483775" r:id="rId12"/>
  </p:sldLayoutIdLst>
  <p:txStyles>
    <p:titleStyle>
      <a:lvl1pPr algn="l" defTabSz="457200" rtl="1" eaLnBrk="1" latinLnBrk="0" hangingPunct="1">
        <a:spcBef>
          <a:spcPct val="0"/>
        </a:spcBef>
        <a:buNone/>
        <a:defRPr sz="3200" kern="1200">
          <a:solidFill>
            <a:schemeClr val="tx1"/>
          </a:solidFill>
          <a:latin typeface="+mj-lt"/>
          <a:ea typeface="+mj-ea"/>
          <a:cs typeface="Trebuchet M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r" defTabSz="457200" rtl="1"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r" defTabSz="457200" rtl="1"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r" defTabSz="457200" rtl="1"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r" defTabSz="457200" rtl="1"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r" defTabSz="457200" rtl="1" eaLnBrk="1" latinLnBrk="0" hangingPunct="1">
        <a:spcBef>
          <a:spcPct val="20000"/>
        </a:spcBef>
        <a:buFont typeface="Arial"/>
        <a:buChar char="•"/>
        <a:defRPr sz="2000" kern="1200">
          <a:solidFill>
            <a:schemeClr val="tx1"/>
          </a:solidFill>
          <a:latin typeface="+mn-lt"/>
          <a:ea typeface="+mn-ea"/>
          <a:cs typeface="+mn-cs"/>
        </a:defRPr>
      </a:lvl6pPr>
      <a:lvl7pPr marL="2971800" indent="-228600" algn="r" defTabSz="457200" rtl="1" eaLnBrk="1" latinLnBrk="0" hangingPunct="1">
        <a:spcBef>
          <a:spcPct val="20000"/>
        </a:spcBef>
        <a:buFont typeface="Arial"/>
        <a:buChar char="•"/>
        <a:defRPr sz="2000" kern="1200">
          <a:solidFill>
            <a:schemeClr val="tx1"/>
          </a:solidFill>
          <a:latin typeface="+mn-lt"/>
          <a:ea typeface="+mn-ea"/>
          <a:cs typeface="+mn-cs"/>
        </a:defRPr>
      </a:lvl7pPr>
      <a:lvl8pPr marL="3429000" indent="-228600" algn="r" defTabSz="457200" rtl="1" eaLnBrk="1" latinLnBrk="0" hangingPunct="1">
        <a:spcBef>
          <a:spcPct val="20000"/>
        </a:spcBef>
        <a:buFont typeface="Arial"/>
        <a:buChar char="•"/>
        <a:defRPr sz="2000" kern="1200">
          <a:solidFill>
            <a:schemeClr val="tx1"/>
          </a:solidFill>
          <a:latin typeface="+mn-lt"/>
          <a:ea typeface="+mn-ea"/>
          <a:cs typeface="+mn-cs"/>
        </a:defRPr>
      </a:lvl8pPr>
      <a:lvl9pPr marL="3886200" indent="-228600" algn="r" defTabSz="457200" rtl="1"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crdownload"/><Relationship Id="rId1" Type="http://schemas.openxmlformats.org/officeDocument/2006/relationships/slideLayout" Target="../slideLayouts/slideLayout56.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8.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10.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1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1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Layout" Target="../slideLayouts/slideLayout49.xml"/><Relationship Id="rId1" Type="http://schemas.openxmlformats.org/officeDocument/2006/relationships/themeOverride" Target="../theme/themeOverride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14.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15.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1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8.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1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59.xml"/><Relationship Id="rId1" Type="http://schemas.openxmlformats.org/officeDocument/2006/relationships/themeOverride" Target="../theme/themeOverride18.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19.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20.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21.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22.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23.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24.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25.xml"/></Relationships>
</file>

<file path=ppt/slides/_rels/slide3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5.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26.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27.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28.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slideLayout" Target="../slideLayouts/slideLayout25.xml"/><Relationship Id="rId1" Type="http://schemas.openxmlformats.org/officeDocument/2006/relationships/themeOverride" Target="../theme/themeOverride29.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themeOverride" Target="../theme/themeOverride30.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31.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32.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3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3.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34.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35.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36.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37.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38.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39.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40.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41.xm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42.xml"/></Relationships>
</file>

<file path=ppt/slides/_rels/slide49.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4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9.xml"/><Relationship Id="rId1" Type="http://schemas.openxmlformats.org/officeDocument/2006/relationships/themeOverride" Target="../theme/themeOverride4.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44.xml"/></Relationships>
</file>

<file path=ppt/slides/_rels/slide51.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45.xml"/></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46.xml"/></Relationships>
</file>

<file path=ppt/slides/_rels/slide53.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slideLayout" Target="../slideLayouts/slideLayout49.xml"/><Relationship Id="rId1" Type="http://schemas.openxmlformats.org/officeDocument/2006/relationships/themeOverride" Target="../theme/themeOverride4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48.xml"/></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49.xml"/></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50.xml"/></Relationships>
</file>

<file path=ppt/slides/_rels/slide57.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51.xml"/></Relationships>
</file>

<file path=ppt/slides/_rels/slide58.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52.xml"/></Relationships>
</file>

<file path=ppt/slides/_rels/slide5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slideLayout" Target="../slideLayouts/slideLayout30.xml"/><Relationship Id="rId1" Type="http://schemas.openxmlformats.org/officeDocument/2006/relationships/themeOverride" Target="../theme/themeOverride53.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5.xml"/></Relationships>
</file>

<file path=ppt/slides/_rels/slide6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slideLayout" Target="../slideLayouts/slideLayout30.xml"/><Relationship Id="rId1" Type="http://schemas.openxmlformats.org/officeDocument/2006/relationships/themeOverride" Target="../theme/themeOverride54.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6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9.xml"/><Relationship Id="rId1" Type="http://schemas.openxmlformats.org/officeDocument/2006/relationships/themeOverride" Target="../theme/themeOverride55.xml"/><Relationship Id="rId4" Type="http://schemas.openxmlformats.org/officeDocument/2006/relationships/audio" Target="../media/audio1.wav"/></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9.xml"/><Relationship Id="rId1" Type="http://schemas.openxmlformats.org/officeDocument/2006/relationships/themeOverride" Target="../theme/themeOverr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a:extLst>
              <a:ext uri="{FF2B5EF4-FFF2-40B4-BE49-F238E27FC236}">
                <a16:creationId xmlns:a16="http://schemas.microsoft.com/office/drawing/2014/main" id="{97645D84-C58E-CA4B-90AB-217618467561}"/>
              </a:ext>
            </a:extLst>
          </p:cNvPr>
          <p:cNvPicPr>
            <a:picLocks noGrp="1" noChangeAspect="1"/>
          </p:cNvPicPr>
          <p:nvPr>
            <p:ph type="pic" sz="quarter" idx="14"/>
          </p:nvPr>
        </p:nvPicPr>
        <p:blipFill>
          <a:blip r:embed="rId2">
            <a:extLst>
              <a:ext uri="{28A0092B-C50C-407E-A947-70E740481C1C}">
                <a14:useLocalDpi xmlns:a14="http://schemas.microsoft.com/office/drawing/2010/main" val="0"/>
              </a:ext>
            </a:extLst>
          </a:blip>
          <a:srcRect l="12500" r="12500"/>
          <a:stretch>
            <a:fillRect/>
          </a:stretch>
        </p:blipFill>
        <p:spPr>
          <a:xfrm>
            <a:off x="1600200" y="2057400"/>
            <a:ext cx="3631608" cy="3631608"/>
          </a:xfrm>
        </p:spPr>
      </p:pic>
    </p:spTree>
    <p:extLst>
      <p:ext uri="{BB962C8B-B14F-4D97-AF65-F5344CB8AC3E}">
        <p14:creationId xmlns:p14="http://schemas.microsoft.com/office/powerpoint/2010/main" val="3143730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2290" name="Title 1"/>
          <p:cNvSpPr>
            <a:spLocks noGrp="1"/>
          </p:cNvSpPr>
          <p:nvPr>
            <p:ph type="title"/>
          </p:nvPr>
        </p:nvSpPr>
        <p:spPr>
          <a:xfrm>
            <a:off x="1028287" y="381000"/>
            <a:ext cx="7125113" cy="924475"/>
          </a:xfrm>
        </p:spPr>
        <p:txBody>
          <a:bodyPr/>
          <a:lstStyle/>
          <a:p>
            <a:pPr algn="r" eaLnBrk="1" hangingPunct="1"/>
            <a:r>
              <a:rPr lang="fa-IR" sz="4000" dirty="0">
                <a:solidFill>
                  <a:srgbClr val="FFFF00"/>
                </a:solidFill>
                <a:cs typeface="2  Vahid" pitchFamily="2" charset="-78"/>
              </a:rPr>
              <a:t>اكنون وضعيت چگونه است ؟</a:t>
            </a:r>
            <a:endParaRPr lang="en-US" sz="4000" dirty="0">
              <a:solidFill>
                <a:srgbClr val="FFFF00"/>
              </a:solidFill>
              <a:cs typeface="2  Vahid" pitchFamily="2" charset="-78"/>
            </a:endParaRPr>
          </a:p>
        </p:txBody>
      </p:sp>
      <p:sp>
        <p:nvSpPr>
          <p:cNvPr id="12291" name="Content Placeholder 2"/>
          <p:cNvSpPr>
            <a:spLocks noGrp="1"/>
          </p:cNvSpPr>
          <p:nvPr>
            <p:ph idx="1"/>
          </p:nvPr>
        </p:nvSpPr>
        <p:spPr>
          <a:xfrm>
            <a:off x="381000" y="1524000"/>
            <a:ext cx="8381999" cy="4517239"/>
          </a:xfrm>
        </p:spPr>
        <p:txBody>
          <a:bodyPr anchor="t">
            <a:noAutofit/>
          </a:bodyPr>
          <a:lstStyle/>
          <a:p>
            <a:pPr algn="justLow">
              <a:lnSpc>
                <a:spcPct val="200000"/>
              </a:lnSpc>
              <a:buFont typeface="Wingdings" pitchFamily="2" charset="2"/>
              <a:buChar char="Ø"/>
            </a:pPr>
            <a:r>
              <a:rPr lang="fa-IR" sz="2800" b="1" dirty="0">
                <a:solidFill>
                  <a:srgbClr val="FFC000"/>
                </a:solidFill>
                <a:cs typeface="B Nazanin" pitchFamily="2" charset="-78"/>
              </a:rPr>
              <a:t>دور بودن سازماني ، جغرافيايي و فكري مراكز پژوهشي از  مدارس يك خطاي استراتژيك در آموزشي و پرورش است. </a:t>
            </a:r>
          </a:p>
          <a:p>
            <a:pPr algn="justLow">
              <a:lnSpc>
                <a:spcPct val="200000"/>
              </a:lnSpc>
              <a:buFont typeface="Wingdings" pitchFamily="2" charset="2"/>
              <a:buChar char="Ø"/>
            </a:pPr>
            <a:r>
              <a:rPr lang="fa-IR" sz="2800" b="1" dirty="0">
                <a:solidFill>
                  <a:srgbClr val="F78129"/>
                </a:solidFill>
                <a:cs typeface="B Nazanin" pitchFamily="2" charset="-78"/>
              </a:rPr>
              <a:t>تا زمانی  که پژوهش در آموزش و پرورش از بالا به پايين است در كاركردهاي مدرسه تاثير چنداني نخواهد داشت . مدارس به چنين پژوهش هايي بی اعتنا بوده، نسبت آن احساس بي نيازي مي كنند!</a:t>
            </a:r>
            <a:endParaRPr lang="en-US" sz="2800" b="1" dirty="0">
              <a:solidFill>
                <a:srgbClr val="F78129"/>
              </a:solidFill>
              <a:cs typeface="B Nazanin" pitchFamily="2" charset="-78"/>
            </a:endParaRPr>
          </a:p>
        </p:txBody>
      </p:sp>
      <p:cxnSp>
        <p:nvCxnSpPr>
          <p:cNvPr id="4" name="Straight Connector 3"/>
          <p:cNvCxnSpPr/>
          <p:nvPr/>
        </p:nvCxnSpPr>
        <p:spPr>
          <a:xfrm flipH="1">
            <a:off x="1042988" y="13716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2290" name="Title 1"/>
          <p:cNvSpPr>
            <a:spLocks noGrp="1"/>
          </p:cNvSpPr>
          <p:nvPr>
            <p:ph type="title"/>
          </p:nvPr>
        </p:nvSpPr>
        <p:spPr>
          <a:xfrm>
            <a:off x="1028287" y="381000"/>
            <a:ext cx="7125113" cy="924475"/>
          </a:xfrm>
        </p:spPr>
        <p:txBody>
          <a:bodyPr/>
          <a:lstStyle/>
          <a:p>
            <a:pPr algn="r" eaLnBrk="1" hangingPunct="1"/>
            <a:r>
              <a:rPr lang="fa-IR" sz="4000" dirty="0">
                <a:solidFill>
                  <a:srgbClr val="FFFF00"/>
                </a:solidFill>
                <a:cs typeface="2  Vahid" pitchFamily="2" charset="-78"/>
              </a:rPr>
              <a:t>اكنون وضعيت چگونه است ؟</a:t>
            </a:r>
            <a:endParaRPr lang="en-US" sz="4000" dirty="0">
              <a:solidFill>
                <a:srgbClr val="FFFF00"/>
              </a:solidFill>
              <a:cs typeface="2  Vahid" pitchFamily="2" charset="-78"/>
            </a:endParaRPr>
          </a:p>
        </p:txBody>
      </p:sp>
      <p:sp>
        <p:nvSpPr>
          <p:cNvPr id="8" name="Content Placeholder 7"/>
          <p:cNvSpPr>
            <a:spLocks noGrp="1"/>
          </p:cNvSpPr>
          <p:nvPr>
            <p:ph idx="1"/>
          </p:nvPr>
        </p:nvSpPr>
        <p:spPr>
          <a:xfrm>
            <a:off x="762000" y="1524000"/>
            <a:ext cx="7772400" cy="4724400"/>
          </a:xfrm>
        </p:spPr>
        <p:txBody>
          <a:bodyPr anchor="t">
            <a:normAutofit/>
          </a:bodyPr>
          <a:lstStyle/>
          <a:p>
            <a:pPr marL="0" indent="0" defTabSz="914400">
              <a:lnSpc>
                <a:spcPct val="150000"/>
              </a:lnSpc>
              <a:spcBef>
                <a:spcPts val="0"/>
              </a:spcBef>
              <a:spcAft>
                <a:spcPts val="0"/>
              </a:spcAft>
              <a:buClrTx/>
              <a:buNone/>
              <a:defRPr/>
            </a:pPr>
            <a:r>
              <a:rPr lang="fa-IR" sz="3200" dirty="0">
                <a:solidFill>
                  <a:srgbClr val="9FFB25"/>
                </a:solidFill>
                <a:effectLst>
                  <a:outerShdw blurRad="38100" dist="38100" dir="2700000" algn="tl">
                    <a:srgbClr val="000000">
                      <a:alpha val="43137"/>
                    </a:srgbClr>
                  </a:outerShdw>
                </a:effectLst>
                <a:cs typeface="B Homa" pitchFamily="2" charset="-78"/>
              </a:rPr>
              <a:t>اکنون پژوهش های آموزشی ما:</a:t>
            </a:r>
          </a:p>
          <a:p>
            <a:pPr marL="536575" indent="-536575" defTabSz="914400">
              <a:lnSpc>
                <a:spcPct val="150000"/>
              </a:lnSpc>
              <a:spcBef>
                <a:spcPts val="0"/>
              </a:spcBef>
              <a:spcAft>
                <a:spcPts val="0"/>
              </a:spcAft>
              <a:buClr>
                <a:schemeClr val="tx1"/>
              </a:buClr>
              <a:buFont typeface="Wingdings 2" pitchFamily="18" charset="2"/>
              <a:buChar char="²"/>
              <a:defRPr/>
            </a:pPr>
            <a:r>
              <a:rPr lang="fa-IR" sz="3200" b="1" dirty="0">
                <a:solidFill>
                  <a:srgbClr val="FFFF00"/>
                </a:solidFill>
                <a:cs typeface="B Compset" pitchFamily="2" charset="-78"/>
              </a:rPr>
              <a:t>در سطوح اداری و اجرايي آموزش و پرورش  تعريف شده و از سطح مدرسه فاصله دارد.</a:t>
            </a:r>
            <a:endParaRPr lang="en-US" sz="3200" b="1" dirty="0">
              <a:solidFill>
                <a:srgbClr val="FFFF00"/>
              </a:solidFill>
              <a:cs typeface="B Compset" pitchFamily="2" charset="-78"/>
            </a:endParaRPr>
          </a:p>
          <a:p>
            <a:pPr marL="536575" indent="-536575" defTabSz="914400">
              <a:lnSpc>
                <a:spcPct val="150000"/>
              </a:lnSpc>
              <a:spcBef>
                <a:spcPts val="0"/>
              </a:spcBef>
              <a:spcAft>
                <a:spcPts val="0"/>
              </a:spcAft>
              <a:buClr>
                <a:schemeClr val="tx1"/>
              </a:buClr>
              <a:buFont typeface="Wingdings 2" pitchFamily="18" charset="2"/>
              <a:buChar char="²"/>
              <a:defRPr/>
            </a:pPr>
            <a:r>
              <a:rPr lang="fa-IR" sz="3200" b="1" dirty="0">
                <a:solidFill>
                  <a:srgbClr val="FFFF00"/>
                </a:solidFill>
                <a:cs typeface="B Compset" pitchFamily="2" charset="-78"/>
              </a:rPr>
              <a:t>نقش یک فعالیت حاشیه ای و زینتی دارد. رويه اي براي عمل مديران ، معلمان و دانش آموزان نیست</a:t>
            </a:r>
            <a:r>
              <a:rPr lang="fa-IR" sz="3200" b="1" dirty="0">
                <a:solidFill>
                  <a:srgbClr val="FFFF00"/>
                </a:solidFill>
              </a:rPr>
              <a:t>.</a:t>
            </a:r>
            <a:endParaRPr lang="en-US" sz="3200" dirty="0">
              <a:solidFill>
                <a:srgbClr val="FFFF00"/>
              </a:solidFill>
            </a:endParaRPr>
          </a:p>
          <a:p>
            <a:pPr marL="0" indent="0" algn="l" defTabSz="914400">
              <a:lnSpc>
                <a:spcPct val="150000"/>
              </a:lnSpc>
              <a:spcBef>
                <a:spcPts val="0"/>
              </a:spcBef>
              <a:spcAft>
                <a:spcPts val="0"/>
              </a:spcAft>
              <a:buClrTx/>
              <a:buNone/>
              <a:defRPr/>
            </a:pPr>
            <a:r>
              <a:rPr lang="fa-IR" sz="3200" dirty="0">
                <a:solidFill>
                  <a:srgbClr val="F78129"/>
                </a:solidFill>
                <a:effectLst>
                  <a:outerShdw blurRad="38100" dist="38100" dir="2700000" algn="tl">
                    <a:srgbClr val="000000">
                      <a:alpha val="43137"/>
                    </a:srgbClr>
                  </a:outerShdw>
                </a:effectLst>
                <a:cs typeface="B Homa" pitchFamily="2" charset="-78"/>
              </a:rPr>
              <a:t>لذا پژوهش های ما هنوز </a:t>
            </a:r>
            <a:r>
              <a:rPr lang="fa-IR" sz="3200" dirty="0">
                <a:solidFill>
                  <a:srgbClr val="F78129"/>
                </a:solidFill>
                <a:effectLst>
                  <a:outerShdw blurRad="38100" dist="38100" dir="2700000" algn="tl">
                    <a:srgbClr val="000000">
                      <a:alpha val="43137"/>
                    </a:srgbClr>
                  </a:outerShdw>
                </a:effectLst>
                <a:latin typeface="Arial" pitchFamily="34" charset="0"/>
                <a:cs typeface="B Homa" pitchFamily="2" charset="-78"/>
              </a:rPr>
              <a:t>نهادينه نشده است </a:t>
            </a:r>
            <a:r>
              <a:rPr lang="fa-IR" sz="3200" dirty="0">
                <a:solidFill>
                  <a:srgbClr val="F78129"/>
                </a:solidFill>
                <a:cs typeface="2  Traffic" pitchFamily="2" charset="-78"/>
              </a:rPr>
              <a:t>! </a:t>
            </a:r>
            <a:endParaRPr lang="en-US" sz="3200" dirty="0">
              <a:solidFill>
                <a:srgbClr val="F78129"/>
              </a:solidFill>
              <a:cs typeface="2  Traffic" pitchFamily="2" charset="-78"/>
            </a:endParaRPr>
          </a:p>
        </p:txBody>
      </p:sp>
      <p:cxnSp>
        <p:nvCxnSpPr>
          <p:cNvPr id="4" name="Straight Connector 3"/>
          <p:cNvCxnSpPr/>
          <p:nvPr/>
        </p:nvCxnSpPr>
        <p:spPr>
          <a:xfrm flipH="1">
            <a:off x="1042988" y="13716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4225441379"/>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63019367"/>
              </p:ext>
            </p:extLst>
          </p:nvPr>
        </p:nvGraphicFramePr>
        <p:xfrm>
          <a:off x="1009442" y="828124"/>
          <a:ext cx="7125113" cy="49630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4338" name="Title 1"/>
          <p:cNvSpPr>
            <a:spLocks noGrp="1"/>
          </p:cNvSpPr>
          <p:nvPr>
            <p:ph type="title"/>
          </p:nvPr>
        </p:nvSpPr>
        <p:spPr>
          <a:xfrm>
            <a:off x="1009442" y="228600"/>
            <a:ext cx="7125113" cy="924475"/>
          </a:xfrm>
        </p:spPr>
        <p:txBody>
          <a:bodyPr/>
          <a:lstStyle/>
          <a:p>
            <a:pPr algn="r"/>
            <a:r>
              <a:rPr lang="fa-IR" sz="4000" dirty="0">
                <a:solidFill>
                  <a:srgbClr val="FFFF00"/>
                </a:solidFill>
                <a:cs typeface="2  Vahid" pitchFamily="2" charset="-78"/>
              </a:rPr>
              <a:t>مدرسه پژوهنده کدام است؟</a:t>
            </a:r>
          </a:p>
        </p:txBody>
      </p:sp>
      <p:sp>
        <p:nvSpPr>
          <p:cNvPr id="3" name="Content Placeholder 2"/>
          <p:cNvSpPr>
            <a:spLocks noGrp="1"/>
          </p:cNvSpPr>
          <p:nvPr>
            <p:ph idx="1"/>
          </p:nvPr>
        </p:nvSpPr>
        <p:spPr>
          <a:xfrm>
            <a:off x="685800" y="1676400"/>
            <a:ext cx="7772400" cy="4648200"/>
          </a:xfrm>
        </p:spPr>
        <p:txBody>
          <a:bodyPr rtlCol="0" anchor="t">
            <a:noAutofit/>
          </a:bodyPr>
          <a:lstStyle/>
          <a:p>
            <a:pPr algn="justLow">
              <a:lnSpc>
                <a:spcPct val="160000"/>
              </a:lnSpc>
              <a:buClr>
                <a:srgbClr val="FF0000"/>
              </a:buClr>
              <a:buFont typeface="Wingdings" pitchFamily="2" charset="2"/>
              <a:buChar char="ü"/>
            </a:pPr>
            <a:r>
              <a:rPr lang="fa-IR" sz="3200" b="1" dirty="0">
                <a:solidFill>
                  <a:srgbClr val="00B0F0"/>
                </a:solidFill>
                <a:cs typeface="B Nazanin" pitchFamily="2" charset="-78"/>
              </a:rPr>
              <a:t>مدرسه پژوهنده  موجودي زنده ، و سازماني هوشيار است که دائما در حال يادگيري و رشد است . </a:t>
            </a:r>
          </a:p>
          <a:p>
            <a:pPr algn="justLow">
              <a:lnSpc>
                <a:spcPct val="160000"/>
              </a:lnSpc>
              <a:buClr>
                <a:srgbClr val="FF0000"/>
              </a:buClr>
              <a:buFont typeface="Wingdings" pitchFamily="2" charset="2"/>
              <a:buChar char="ü"/>
            </a:pPr>
            <a:r>
              <a:rPr lang="fa-IR" sz="3200" b="1" dirty="0">
                <a:solidFill>
                  <a:srgbClr val="02E8EE"/>
                </a:solidFill>
                <a:cs typeface="B Nazanin" pitchFamily="2" charset="-78"/>
              </a:rPr>
              <a:t>مدرسه پژوهنده محل ملاقات و بهم پیوستن پژوهش های آموزشي است که باعث پيشبرد اندیشه پژوهش و يادگيري در همه است .</a:t>
            </a:r>
          </a:p>
        </p:txBody>
      </p:sp>
      <p:cxnSp>
        <p:nvCxnSpPr>
          <p:cNvPr id="4" name="Straight Connector 3"/>
          <p:cNvCxnSpPr/>
          <p:nvPr/>
        </p:nvCxnSpPr>
        <p:spPr>
          <a:xfrm flipH="1">
            <a:off x="1042988" y="13716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229348743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066800" y="218525"/>
            <a:ext cx="7125113" cy="924475"/>
          </a:xfrm>
        </p:spPr>
        <p:txBody>
          <a:bodyPr rtlCol="0">
            <a:normAutofit/>
          </a:bodyPr>
          <a:lstStyle/>
          <a:p>
            <a:pPr algn="r">
              <a:defRPr/>
            </a:pPr>
            <a:r>
              <a:rPr lang="fa-IR" sz="4000" dirty="0">
                <a:solidFill>
                  <a:srgbClr val="FFFF00"/>
                </a:solidFill>
                <a:cs typeface="2  Vahid" pitchFamily="2" charset="-78"/>
              </a:rPr>
              <a:t>مدرسه پژوهنده</a:t>
            </a:r>
            <a:endParaRPr lang="en-US" sz="4000" dirty="0">
              <a:solidFill>
                <a:srgbClr val="FFFF00"/>
              </a:solidFill>
              <a:cs typeface="2  Vahid" pitchFamily="2" charset="-78"/>
            </a:endParaRPr>
          </a:p>
        </p:txBody>
      </p:sp>
      <p:sp>
        <p:nvSpPr>
          <p:cNvPr id="15363" name="Rectangle 3"/>
          <p:cNvSpPr>
            <a:spLocks noGrp="1" noChangeArrowheads="1"/>
          </p:cNvSpPr>
          <p:nvPr>
            <p:ph idx="1"/>
          </p:nvPr>
        </p:nvSpPr>
        <p:spPr>
          <a:xfrm>
            <a:off x="609600" y="1143000"/>
            <a:ext cx="8000999" cy="5257800"/>
          </a:xfrm>
        </p:spPr>
        <p:txBody>
          <a:bodyPr anchor="t">
            <a:noAutofit/>
          </a:bodyPr>
          <a:lstStyle/>
          <a:p>
            <a:pPr algn="justLow">
              <a:lnSpc>
                <a:spcPct val="160000"/>
              </a:lnSpc>
            </a:pPr>
            <a:r>
              <a:rPr lang="fa-IR" sz="3000" b="1" dirty="0">
                <a:solidFill>
                  <a:schemeClr val="accent4">
                    <a:lumMod val="40000"/>
                    <a:lumOff val="60000"/>
                  </a:schemeClr>
                </a:solidFill>
                <a:cs typeface="B Nazanin" pitchFamily="2" charset="-78"/>
              </a:rPr>
              <a:t>در مدرسه پژوهنده، </a:t>
            </a:r>
            <a:r>
              <a:rPr lang="ar-SA" sz="3000" b="1" dirty="0">
                <a:solidFill>
                  <a:schemeClr val="accent4">
                    <a:lumMod val="40000"/>
                    <a:lumOff val="60000"/>
                  </a:schemeClr>
                </a:solidFill>
                <a:cs typeface="B Nazanin" pitchFamily="2" charset="-78"/>
              </a:rPr>
              <a:t>همواره جريان خروشاني از</a:t>
            </a:r>
            <a:r>
              <a:rPr lang="fa-IR" sz="3000" b="1" dirty="0">
                <a:solidFill>
                  <a:schemeClr val="accent4">
                    <a:lumMod val="40000"/>
                    <a:lumOff val="60000"/>
                  </a:schemeClr>
                </a:solidFill>
                <a:cs typeface="B Nazanin" pitchFamily="2" charset="-78"/>
              </a:rPr>
              <a:t> پژوهش،</a:t>
            </a:r>
            <a:r>
              <a:rPr lang="ar-SA" sz="3000" b="1" dirty="0">
                <a:solidFill>
                  <a:schemeClr val="accent4">
                    <a:lumMod val="40000"/>
                    <a:lumOff val="60000"/>
                  </a:schemeClr>
                </a:solidFill>
                <a:cs typeface="B Nazanin" pitchFamily="2" charset="-78"/>
              </a:rPr>
              <a:t> نوآوري و فرايندهاي جديد براي </a:t>
            </a:r>
            <a:r>
              <a:rPr lang="fa-IR" sz="3000" b="1" dirty="0">
                <a:solidFill>
                  <a:schemeClr val="accent4">
                    <a:lumMod val="40000"/>
                    <a:lumOff val="60000"/>
                  </a:schemeClr>
                </a:solidFill>
                <a:cs typeface="B Nazanin" pitchFamily="2" charset="-78"/>
              </a:rPr>
              <a:t>توسعه </a:t>
            </a:r>
            <a:r>
              <a:rPr lang="ar-SA" sz="3000" b="1" dirty="0">
                <a:solidFill>
                  <a:schemeClr val="accent4">
                    <a:lumMod val="40000"/>
                    <a:lumOff val="60000"/>
                  </a:schemeClr>
                </a:solidFill>
                <a:cs typeface="B Nazanin" pitchFamily="2" charset="-78"/>
              </a:rPr>
              <a:t>يادگيري، به چشم مي‌خورد</a:t>
            </a:r>
            <a:r>
              <a:rPr lang="fa-IR" sz="3000" b="1" dirty="0">
                <a:solidFill>
                  <a:schemeClr val="accent4">
                    <a:lumMod val="40000"/>
                    <a:lumOff val="60000"/>
                  </a:schemeClr>
                </a:solidFill>
                <a:cs typeface="B Nazanin" pitchFamily="2" charset="-78"/>
              </a:rPr>
              <a:t>.</a:t>
            </a:r>
            <a:endParaRPr lang="en-US" sz="3000" b="1" dirty="0">
              <a:solidFill>
                <a:schemeClr val="accent4">
                  <a:lumMod val="40000"/>
                  <a:lumOff val="60000"/>
                </a:schemeClr>
              </a:solidFill>
              <a:cs typeface="B Nazanin" pitchFamily="2" charset="-78"/>
            </a:endParaRPr>
          </a:p>
          <a:p>
            <a:pPr algn="justLow">
              <a:lnSpc>
                <a:spcPct val="160000"/>
              </a:lnSpc>
            </a:pPr>
            <a:r>
              <a:rPr lang="fa-IR" sz="3000" b="1" dirty="0">
                <a:solidFill>
                  <a:srgbClr val="FFC000"/>
                </a:solidFill>
                <a:cs typeface="B Nazanin" pitchFamily="2" charset="-78"/>
              </a:rPr>
              <a:t>در مدرسه پژوهنده هيچ عنصري بي نياز از يادگيري و پژوهش تلقي نمي شود. همه عناصر اعم از معلم ، دانش آموز، مدير، مشاور و ...، پژوهش و يادگيري را وظيفه خود دانسته و بطور جدی به آن احساس نياز می کنند . </a:t>
            </a:r>
          </a:p>
        </p:txBody>
      </p:sp>
      <p:cxnSp>
        <p:nvCxnSpPr>
          <p:cNvPr id="4" name="Straight Connector 3"/>
          <p:cNvCxnSpPr/>
          <p:nvPr/>
        </p:nvCxnSpPr>
        <p:spPr>
          <a:xfrm flipH="1">
            <a:off x="1042988" y="11430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066800" y="218525"/>
            <a:ext cx="7125113" cy="924475"/>
          </a:xfrm>
        </p:spPr>
        <p:txBody>
          <a:bodyPr rtlCol="0">
            <a:normAutofit/>
          </a:bodyPr>
          <a:lstStyle/>
          <a:p>
            <a:pPr algn="r">
              <a:defRPr/>
            </a:pPr>
            <a:r>
              <a:rPr lang="fa-IR" sz="4000" dirty="0">
                <a:solidFill>
                  <a:srgbClr val="FFFF00"/>
                </a:solidFill>
                <a:cs typeface="2  Vahid" pitchFamily="2" charset="-78"/>
              </a:rPr>
              <a:t>مدرسه پژوهنده</a:t>
            </a:r>
            <a:endParaRPr lang="en-US" sz="4000" dirty="0">
              <a:solidFill>
                <a:srgbClr val="FFFF00"/>
              </a:solidFill>
              <a:cs typeface="2  Vahid" pitchFamily="2" charset="-78"/>
            </a:endParaRPr>
          </a:p>
        </p:txBody>
      </p:sp>
      <p:sp>
        <p:nvSpPr>
          <p:cNvPr id="15363" name="Rectangle 3"/>
          <p:cNvSpPr>
            <a:spLocks noGrp="1" noChangeArrowheads="1"/>
          </p:cNvSpPr>
          <p:nvPr>
            <p:ph idx="1"/>
          </p:nvPr>
        </p:nvSpPr>
        <p:spPr>
          <a:xfrm>
            <a:off x="609600" y="1295400"/>
            <a:ext cx="8000999" cy="4495800"/>
          </a:xfrm>
        </p:spPr>
        <p:txBody>
          <a:bodyPr anchor="t">
            <a:noAutofit/>
          </a:bodyPr>
          <a:lstStyle/>
          <a:p>
            <a:pPr marL="630238" indent="-630238" algn="justLow">
              <a:lnSpc>
                <a:spcPct val="200000"/>
              </a:lnSpc>
            </a:pPr>
            <a:r>
              <a:rPr lang="fa-IR" sz="3200" b="1" dirty="0">
                <a:cs typeface="B Nazanin" pitchFamily="2" charset="-78"/>
              </a:rPr>
              <a:t>مدرسه پژوهنده ،فضايي ايجاد می کند تا در آن پژوهش ، خلاقيت و نوآوری براي حل مسايل تشويق شود . اين موضوع باعث مي شود كه مدرسه تبديل به يك</a:t>
            </a:r>
            <a:r>
              <a:rPr lang="fa-IR" sz="3200" b="1" dirty="0">
                <a:solidFill>
                  <a:srgbClr val="9FFB25"/>
                </a:solidFill>
                <a:cs typeface="B Nazanin" pitchFamily="2" charset="-78"/>
              </a:rPr>
              <a:t>" كارخانه فكر"</a:t>
            </a:r>
            <a:r>
              <a:rPr lang="fa-IR" sz="3200" b="1" dirty="0">
                <a:cs typeface="B Nazanin" pitchFamily="2" charset="-78"/>
              </a:rPr>
              <a:t>شود. در چنين فضايي اصل           </a:t>
            </a:r>
            <a:r>
              <a:rPr lang="fa-IR" sz="3200" b="1" dirty="0">
                <a:solidFill>
                  <a:srgbClr val="9FFB25"/>
                </a:solidFill>
                <a:cs typeface="B Nazanin" pitchFamily="2" charset="-78"/>
              </a:rPr>
              <a:t>" </a:t>
            </a:r>
            <a:r>
              <a:rPr lang="fa-IR" sz="3200" b="1" i="1" dirty="0">
                <a:solidFill>
                  <a:srgbClr val="9FFB25"/>
                </a:solidFill>
                <a:cs typeface="B Nazanin" pitchFamily="2" charset="-78"/>
              </a:rPr>
              <a:t>ما مي توانيم</a:t>
            </a:r>
            <a:r>
              <a:rPr lang="fa-IR" sz="3200" b="1" dirty="0">
                <a:solidFill>
                  <a:srgbClr val="9FFB25"/>
                </a:solidFill>
                <a:cs typeface="B Nazanin" pitchFamily="2" charset="-78"/>
              </a:rPr>
              <a:t> " </a:t>
            </a:r>
            <a:r>
              <a:rPr lang="fa-IR" sz="3200" b="1" dirty="0">
                <a:cs typeface="B Nazanin" pitchFamily="2" charset="-78"/>
              </a:rPr>
              <a:t>مورد تشويق قرار مي گيرد .</a:t>
            </a:r>
          </a:p>
        </p:txBody>
      </p:sp>
      <p:cxnSp>
        <p:nvCxnSpPr>
          <p:cNvPr id="4" name="Straight Connector 3"/>
          <p:cNvCxnSpPr/>
          <p:nvPr/>
        </p:nvCxnSpPr>
        <p:spPr>
          <a:xfrm flipH="1">
            <a:off x="1042988" y="11430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188192477"/>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09442" y="304800"/>
            <a:ext cx="7125113" cy="924475"/>
          </a:xfrm>
        </p:spPr>
        <p:txBody>
          <a:bodyPr rtlCol="0">
            <a:normAutofit/>
          </a:bodyPr>
          <a:lstStyle/>
          <a:p>
            <a:pPr algn="r" rtl="1" eaLnBrk="1" fontAlgn="auto" hangingPunct="1">
              <a:spcAft>
                <a:spcPts val="0"/>
              </a:spcAft>
              <a:defRPr/>
            </a:pPr>
            <a:r>
              <a:rPr lang="fa-IR" sz="3600" b="1" dirty="0">
                <a:solidFill>
                  <a:srgbClr val="FFFF00"/>
                </a:solidFill>
                <a:cs typeface="2  Vahid" pitchFamily="2" charset="-78"/>
              </a:rPr>
              <a:t>پژوهش ها در مدرسه پژوهنده </a:t>
            </a:r>
            <a:endParaRPr lang="en-US" dirty="0">
              <a:solidFill>
                <a:srgbClr val="FFFF00"/>
              </a:solidFill>
              <a:cs typeface="2  Vahid" pitchFamily="2" charset="-78"/>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656051997"/>
              </p:ext>
            </p:extLst>
          </p:nvPr>
        </p:nvGraphicFramePr>
        <p:xfrm>
          <a:off x="533400" y="1676400"/>
          <a:ext cx="8001000" cy="495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4" name="Straight Connector 3"/>
          <p:cNvCxnSpPr/>
          <p:nvPr/>
        </p:nvCxnSpPr>
        <p:spPr>
          <a:xfrm flipH="1">
            <a:off x="1042988" y="12954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
        <p:nvSpPr>
          <p:cNvPr id="3" name="Flowchart: Alternate Process 2">
            <a:extLst>
              <a:ext uri="{FF2B5EF4-FFF2-40B4-BE49-F238E27FC236}">
                <a16:creationId xmlns:a16="http://schemas.microsoft.com/office/drawing/2014/main" id="{EE4E0AE5-A2C2-806C-1D29-D8C044222FC9}"/>
              </a:ext>
            </a:extLst>
          </p:cNvPr>
          <p:cNvSpPr/>
          <p:nvPr/>
        </p:nvSpPr>
        <p:spPr>
          <a:xfrm>
            <a:off x="3711220" y="2057400"/>
            <a:ext cx="1371600" cy="45719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rtl="1"/>
            <a:r>
              <a:rPr lang="fa-IR" sz="1800" b="1">
                <a:solidFill>
                  <a:sysClr val="windowText" lastClr="000000"/>
                </a:solidFill>
                <a:cs typeface="B Titr" pitchFamily="2" charset="-78"/>
              </a:rPr>
              <a:t>اقدام پژوهی</a:t>
            </a:r>
            <a:endParaRPr lang="en-US" sz="1800" b="1" dirty="0">
              <a:solidFill>
                <a:sysClr val="windowText" lastClr="000000"/>
              </a:solidFill>
              <a:cs typeface="B Titr" pitchFamily="2" charset="-78"/>
            </a:endParaRPr>
          </a:p>
        </p:txBody>
      </p:sp>
      <p:sp>
        <p:nvSpPr>
          <p:cNvPr id="5" name="Flowchart: Alternate Process 4">
            <a:extLst>
              <a:ext uri="{FF2B5EF4-FFF2-40B4-BE49-F238E27FC236}">
                <a16:creationId xmlns:a16="http://schemas.microsoft.com/office/drawing/2014/main" id="{540D0AC9-FE01-C4AB-4684-BE9226B168A4}"/>
              </a:ext>
            </a:extLst>
          </p:cNvPr>
          <p:cNvSpPr/>
          <p:nvPr/>
        </p:nvSpPr>
        <p:spPr>
          <a:xfrm>
            <a:off x="6334125" y="3848100"/>
            <a:ext cx="1981200" cy="6096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0" rtl="1">
              <a:spcAft>
                <a:spcPts val="0"/>
              </a:spcAft>
            </a:pPr>
            <a:r>
              <a:rPr lang="fa-IR" sz="1800" b="1">
                <a:solidFill>
                  <a:sysClr val="windowText" lastClr="000000"/>
                </a:solidFill>
                <a:cs typeface="B Titr" pitchFamily="2" charset="-78"/>
              </a:rPr>
              <a:t>پژوهش‌های کلاسيک </a:t>
            </a:r>
          </a:p>
          <a:p>
            <a:pPr marL="0" lvl="0" rtl="1">
              <a:spcAft>
                <a:spcPts val="0"/>
              </a:spcAft>
            </a:pPr>
            <a:r>
              <a:rPr lang="fa-IR" sz="1800" b="1">
                <a:solidFill>
                  <a:sysClr val="windowText" lastClr="000000"/>
                </a:solidFill>
                <a:cs typeface="B Titr" pitchFamily="2" charset="-78"/>
              </a:rPr>
              <a:t>و دانشگاهی</a:t>
            </a:r>
            <a:endParaRPr lang="en-US" sz="1800" b="1" dirty="0">
              <a:cs typeface="B Titr" pitchFamily="2" charset="-78"/>
            </a:endParaRPr>
          </a:p>
        </p:txBody>
      </p:sp>
      <p:sp>
        <p:nvSpPr>
          <p:cNvPr id="6" name="Flowchart: Alternate Process 5">
            <a:extLst>
              <a:ext uri="{FF2B5EF4-FFF2-40B4-BE49-F238E27FC236}">
                <a16:creationId xmlns:a16="http://schemas.microsoft.com/office/drawing/2014/main" id="{EAA6F7C0-E4A9-A7D5-F270-AA13063E1390}"/>
              </a:ext>
            </a:extLst>
          </p:cNvPr>
          <p:cNvSpPr/>
          <p:nvPr/>
        </p:nvSpPr>
        <p:spPr>
          <a:xfrm>
            <a:off x="1057099" y="3810001"/>
            <a:ext cx="1438273" cy="68579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rtl="1">
              <a:spcAft>
                <a:spcPts val="0"/>
              </a:spcAft>
            </a:pPr>
            <a:r>
              <a:rPr lang="fa-IR" sz="1800" b="1">
                <a:solidFill>
                  <a:sysClr val="windowText" lastClr="000000"/>
                </a:solidFill>
                <a:cs typeface="B Titr" pitchFamily="2" charset="-78"/>
              </a:rPr>
              <a:t>پژوهش‌های</a:t>
            </a:r>
          </a:p>
          <a:p>
            <a:pPr lvl="0" rtl="1">
              <a:spcAft>
                <a:spcPts val="0"/>
              </a:spcAft>
            </a:pPr>
            <a:r>
              <a:rPr lang="fa-IR" sz="1800" b="1">
                <a:solidFill>
                  <a:sysClr val="windowText" lastClr="000000"/>
                </a:solidFill>
                <a:cs typeface="B Titr" pitchFamily="2" charset="-78"/>
              </a:rPr>
              <a:t> دانش آموزی</a:t>
            </a:r>
            <a:endParaRPr lang="en-US"/>
          </a:p>
        </p:txBody>
      </p:sp>
      <p:sp>
        <p:nvSpPr>
          <p:cNvPr id="8" name="Flowchart: Alternate Process 7">
            <a:extLst>
              <a:ext uri="{FF2B5EF4-FFF2-40B4-BE49-F238E27FC236}">
                <a16:creationId xmlns:a16="http://schemas.microsoft.com/office/drawing/2014/main" id="{1933058F-C559-5AF4-8739-51C7BA08DBD3}"/>
              </a:ext>
            </a:extLst>
          </p:cNvPr>
          <p:cNvSpPr/>
          <p:nvPr/>
        </p:nvSpPr>
        <p:spPr>
          <a:xfrm>
            <a:off x="3711220" y="5791200"/>
            <a:ext cx="1371600" cy="38099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rtl="1"/>
            <a:r>
              <a:rPr lang="fa-IR" sz="1800" b="1" dirty="0">
                <a:solidFill>
                  <a:sysClr val="windowText" lastClr="000000"/>
                </a:solidFill>
                <a:cs typeface="B Titr" pitchFamily="2" charset="-78"/>
              </a:rPr>
              <a:t>درس پژوهی</a:t>
            </a:r>
            <a:endParaRPr lang="en-US" sz="1800" b="1" dirty="0">
              <a:solidFill>
                <a:sysClr val="windowText" lastClr="000000"/>
              </a:solidFill>
              <a:cs typeface="B Titr" pitchFamily="2" charset="-78"/>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additive="base">
                                        <p:cTn id="29" dur="500" fill="hold"/>
                                        <p:tgtEl>
                                          <p:spTgt spid="6"/>
                                        </p:tgtEl>
                                        <p:attrNameLst>
                                          <p:attrName>ppt_x</p:attrName>
                                        </p:attrNameLst>
                                      </p:cBhvr>
                                      <p:tavLst>
                                        <p:tav tm="0">
                                          <p:val>
                                            <p:strVal val="#ppt_x"/>
                                          </p:val>
                                        </p:tav>
                                        <p:tav tm="100000">
                                          <p:val>
                                            <p:strVal val="#ppt_x"/>
                                          </p:val>
                                        </p:tav>
                                      </p:tavLst>
                                    </p:anim>
                                    <p:anim calcmode="lin" valueType="num">
                                      <p:cBhvr additive="base">
                                        <p:cTn id="3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P spid="3" grpId="0" animBg="1"/>
      <p:bldP spid="5" grpId="0" animBg="1"/>
      <p:bldP spid="6" grpId="0" animBg="1"/>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8434" name="Title 1"/>
          <p:cNvSpPr>
            <a:spLocks noGrp="1"/>
          </p:cNvSpPr>
          <p:nvPr>
            <p:ph type="title"/>
          </p:nvPr>
        </p:nvSpPr>
        <p:spPr>
          <a:xfrm>
            <a:off x="1295400" y="228600"/>
            <a:ext cx="6858000" cy="762000"/>
          </a:xfrm>
        </p:spPr>
        <p:txBody>
          <a:bodyPr/>
          <a:lstStyle/>
          <a:p>
            <a:pPr algn="r" rtl="1" eaLnBrk="1" hangingPunct="1"/>
            <a:r>
              <a:rPr lang="fa-IR" sz="4000" b="1" dirty="0">
                <a:solidFill>
                  <a:srgbClr val="FFFF00"/>
                </a:solidFill>
                <a:cs typeface="2  Vahid" pitchFamily="2" charset="-78"/>
              </a:rPr>
              <a:t>پژوهشهای معلم محور:</a:t>
            </a:r>
            <a:endParaRPr lang="en-US" sz="4000" b="1" dirty="0">
              <a:solidFill>
                <a:srgbClr val="FFFF00"/>
              </a:solidFill>
              <a:cs typeface="2  Vahid" pitchFamily="2" charset="-78"/>
            </a:endParaRPr>
          </a:p>
        </p:txBody>
      </p:sp>
      <p:sp>
        <p:nvSpPr>
          <p:cNvPr id="3" name="Content Placeholder 2"/>
          <p:cNvSpPr>
            <a:spLocks noGrp="1"/>
          </p:cNvSpPr>
          <p:nvPr>
            <p:ph idx="1"/>
          </p:nvPr>
        </p:nvSpPr>
        <p:spPr>
          <a:xfrm>
            <a:off x="609600" y="1143000"/>
            <a:ext cx="8077200" cy="5257800"/>
          </a:xfrm>
        </p:spPr>
        <p:txBody>
          <a:bodyPr rtlCol="0" anchor="t">
            <a:noAutofit/>
          </a:bodyPr>
          <a:lstStyle/>
          <a:p>
            <a:pPr marL="0" indent="0" algn="just" rtl="1" eaLnBrk="1" fontAlgn="auto" hangingPunct="1">
              <a:lnSpc>
                <a:spcPct val="150000"/>
              </a:lnSpc>
              <a:spcBef>
                <a:spcPts val="600"/>
              </a:spcBef>
              <a:spcAft>
                <a:spcPts val="0"/>
              </a:spcAft>
              <a:buNone/>
              <a:defRPr/>
            </a:pPr>
            <a:r>
              <a:rPr lang="fa-IR" sz="3200" dirty="0">
                <a:solidFill>
                  <a:srgbClr val="02E8EE"/>
                </a:solidFill>
                <a:cs typeface="2  Homa" pitchFamily="2" charset="-78"/>
              </a:rPr>
              <a:t>   جنبش معلم پژوهنده:</a:t>
            </a:r>
          </a:p>
          <a:p>
            <a:pPr marL="449263" indent="-449263" algn="justLow">
              <a:lnSpc>
                <a:spcPct val="150000"/>
              </a:lnSpc>
              <a:spcBef>
                <a:spcPts val="0"/>
              </a:spcBef>
              <a:spcAft>
                <a:spcPts val="0"/>
              </a:spcAft>
              <a:buClr>
                <a:srgbClr val="F78129"/>
              </a:buClr>
              <a:buFont typeface="Wingdings 2" pitchFamily="18" charset="2"/>
              <a:buChar char=""/>
              <a:defRPr/>
            </a:pPr>
            <a:r>
              <a:rPr lang="fa-IR" sz="3200" b="1" dirty="0">
                <a:cs typeface="B Compset" pitchFamily="2" charset="-78"/>
              </a:rPr>
              <a:t>جنبش معلم متفکر و پژوهنده رويکرد دیگری غیر از پژوهش های آموزشی نظری و كلاسيك را برای تامین نیازهای خود برگزيده است. </a:t>
            </a:r>
          </a:p>
          <a:p>
            <a:pPr marL="449263" indent="-449263" algn="justLow">
              <a:lnSpc>
                <a:spcPct val="150000"/>
              </a:lnSpc>
              <a:spcBef>
                <a:spcPts val="600"/>
              </a:spcBef>
              <a:spcAft>
                <a:spcPts val="0"/>
              </a:spcAft>
              <a:buClr>
                <a:srgbClr val="F78129"/>
              </a:buClr>
              <a:buFont typeface="Wingdings 2" pitchFamily="18" charset="2"/>
              <a:buChar char=""/>
              <a:defRPr/>
            </a:pPr>
            <a:r>
              <a:rPr lang="fa-IR" sz="3200" dirty="0">
                <a:solidFill>
                  <a:srgbClr val="9FFB25"/>
                </a:solidFill>
                <a:cs typeface="2  Homa" pitchFamily="2" charset="-78"/>
              </a:rPr>
              <a:t>منطق این رویکرد: </a:t>
            </a:r>
            <a:r>
              <a:rPr lang="fa-IR" sz="3200" b="1" dirty="0">
                <a:cs typeface="B Compset" pitchFamily="2" charset="-78"/>
              </a:rPr>
              <a:t>مگر می توان بهبود تدریس و     تصمیم گیری حرفه ای معلمان را متوقف به گزارش پژوهشگران خارج از کلاس درس دانست؟</a:t>
            </a:r>
          </a:p>
        </p:txBody>
      </p:sp>
      <p:cxnSp>
        <p:nvCxnSpPr>
          <p:cNvPr id="4" name="Straight Connector 3"/>
          <p:cNvCxnSpPr/>
          <p:nvPr/>
        </p:nvCxnSpPr>
        <p:spPr>
          <a:xfrm flipH="1">
            <a:off x="1042988" y="11430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9458" name="Title 1"/>
          <p:cNvSpPr>
            <a:spLocks noGrp="1"/>
          </p:cNvSpPr>
          <p:nvPr>
            <p:ph type="title"/>
          </p:nvPr>
        </p:nvSpPr>
        <p:spPr>
          <a:xfrm>
            <a:off x="1028287" y="152400"/>
            <a:ext cx="7125113" cy="924475"/>
          </a:xfrm>
        </p:spPr>
        <p:txBody>
          <a:bodyPr/>
          <a:lstStyle/>
          <a:p>
            <a:pPr algn="r" eaLnBrk="1" hangingPunct="1"/>
            <a:r>
              <a:rPr lang="fa-IR" sz="4000" b="1" dirty="0">
                <a:solidFill>
                  <a:srgbClr val="FFFF00"/>
                </a:solidFill>
                <a:cs typeface="2  Vahid" pitchFamily="2" charset="-78"/>
              </a:rPr>
              <a:t>پژوهشهای معلم محور:</a:t>
            </a:r>
            <a:endParaRPr lang="en-US" sz="4000" b="1" dirty="0">
              <a:solidFill>
                <a:srgbClr val="FFFF00"/>
              </a:solidFill>
              <a:cs typeface="2  Vahid" pitchFamily="2" charset="-78"/>
            </a:endParaRPr>
          </a:p>
        </p:txBody>
      </p:sp>
      <p:sp>
        <p:nvSpPr>
          <p:cNvPr id="3" name="Content Placeholder 2"/>
          <p:cNvSpPr>
            <a:spLocks noGrp="1"/>
          </p:cNvSpPr>
          <p:nvPr>
            <p:ph idx="1"/>
          </p:nvPr>
        </p:nvSpPr>
        <p:spPr>
          <a:xfrm>
            <a:off x="762000" y="1447800"/>
            <a:ext cx="8001000" cy="4800600"/>
          </a:xfrm>
        </p:spPr>
        <p:txBody>
          <a:bodyPr rtlCol="0" anchor="t">
            <a:noAutofit/>
          </a:bodyPr>
          <a:lstStyle/>
          <a:p>
            <a:pPr marL="539750" indent="-539750" algn="just">
              <a:lnSpc>
                <a:spcPct val="150000"/>
              </a:lnSpc>
              <a:spcAft>
                <a:spcPts val="0"/>
              </a:spcAft>
              <a:buClr>
                <a:srgbClr val="F78129"/>
              </a:buClr>
              <a:buFont typeface="Wingdings 2" pitchFamily="18" charset="2"/>
              <a:buChar char="²"/>
              <a:defRPr/>
            </a:pPr>
            <a:r>
              <a:rPr lang="fa-IR" sz="3200" b="1" dirty="0">
                <a:solidFill>
                  <a:schemeClr val="accent4">
                    <a:lumMod val="20000"/>
                    <a:lumOff val="80000"/>
                  </a:schemeClr>
                </a:solidFill>
                <a:cs typeface="B Compset" pitchFamily="2" charset="-78"/>
              </a:rPr>
              <a:t>در این رویکرد انتخابی، معلم منتظر دیگران نمی ماند و در نقش یک کارگزار فکور و یک پژوهشگر کارکرد گرا ظاهر می شود .</a:t>
            </a:r>
            <a:endParaRPr lang="en-US" sz="3200" b="1" dirty="0">
              <a:solidFill>
                <a:schemeClr val="accent4">
                  <a:lumMod val="20000"/>
                  <a:lumOff val="80000"/>
                </a:schemeClr>
              </a:solidFill>
              <a:cs typeface="B Compset" pitchFamily="2" charset="-78"/>
            </a:endParaRPr>
          </a:p>
          <a:p>
            <a:pPr marL="539750" indent="-539750" algn="just">
              <a:lnSpc>
                <a:spcPct val="150000"/>
              </a:lnSpc>
              <a:spcAft>
                <a:spcPts val="0"/>
              </a:spcAft>
              <a:buClr>
                <a:srgbClr val="F78129"/>
              </a:buClr>
              <a:buFont typeface="Wingdings 2" pitchFamily="18" charset="2"/>
              <a:buChar char="²"/>
              <a:defRPr/>
            </a:pPr>
            <a:r>
              <a:rPr lang="ar-SA" sz="3200" b="1" dirty="0">
                <a:solidFill>
                  <a:srgbClr val="FFFF00"/>
                </a:solidFill>
                <a:cs typeface="B Compset" pitchFamily="2" charset="-78"/>
              </a:rPr>
              <a:t>دانش </a:t>
            </a:r>
            <a:r>
              <a:rPr lang="fa-IR" sz="3200" b="1" dirty="0">
                <a:solidFill>
                  <a:srgbClr val="FFFF00"/>
                </a:solidFill>
                <a:cs typeface="B Compset" pitchFamily="2" charset="-78"/>
              </a:rPr>
              <a:t>مورد </a:t>
            </a:r>
            <a:r>
              <a:rPr lang="ar-SA" sz="3200" b="1" dirty="0">
                <a:solidFill>
                  <a:srgbClr val="FFFF00"/>
                </a:solidFill>
                <a:cs typeface="B Compset" pitchFamily="2" charset="-78"/>
              </a:rPr>
              <a:t>نياز معلم </a:t>
            </a:r>
            <a:r>
              <a:rPr lang="fa-IR" sz="3200" b="1" dirty="0">
                <a:solidFill>
                  <a:srgbClr val="FFFF00"/>
                </a:solidFill>
                <a:cs typeface="B Compset" pitchFamily="2" charset="-78"/>
              </a:rPr>
              <a:t>برای</a:t>
            </a:r>
            <a:r>
              <a:rPr lang="ar-SA" sz="3200" b="1" dirty="0">
                <a:solidFill>
                  <a:srgbClr val="FFFF00"/>
                </a:solidFill>
                <a:cs typeface="B Compset" pitchFamily="2" charset="-78"/>
              </a:rPr>
              <a:t> مديريت </a:t>
            </a:r>
            <a:r>
              <a:rPr lang="fa-IR" sz="3200" b="1" dirty="0">
                <a:solidFill>
                  <a:srgbClr val="FFFF00"/>
                </a:solidFill>
                <a:cs typeface="B Compset" pitchFamily="2" charset="-78"/>
              </a:rPr>
              <a:t>رویداد</a:t>
            </a:r>
            <a:r>
              <a:rPr lang="ar-SA" sz="3200" b="1" dirty="0">
                <a:solidFill>
                  <a:srgbClr val="FFFF00"/>
                </a:solidFill>
                <a:cs typeface="B Compset" pitchFamily="2" charset="-78"/>
              </a:rPr>
              <a:t>‌های کلاس، بايد </a:t>
            </a:r>
            <a:r>
              <a:rPr lang="fa-IR" sz="3200" b="1" dirty="0">
                <a:solidFill>
                  <a:srgbClr val="FFFF00"/>
                </a:solidFill>
                <a:cs typeface="B Compset" pitchFamily="2" charset="-78"/>
              </a:rPr>
              <a:t>در</a:t>
            </a:r>
            <a:r>
              <a:rPr lang="ar-SA" sz="3200" b="1" dirty="0">
                <a:solidFill>
                  <a:srgbClr val="FFFF00"/>
                </a:solidFill>
                <a:cs typeface="B Compset" pitchFamily="2" charset="-78"/>
              </a:rPr>
              <a:t> </a:t>
            </a:r>
            <a:r>
              <a:rPr lang="fa-IR" sz="3200" b="1" dirty="0">
                <a:solidFill>
                  <a:srgbClr val="FFFF00"/>
                </a:solidFill>
                <a:cs typeface="B Compset" pitchFamily="2" charset="-78"/>
              </a:rPr>
              <a:t>مرتبط</a:t>
            </a:r>
            <a:r>
              <a:rPr lang="ar-SA" sz="3200" b="1" dirty="0">
                <a:solidFill>
                  <a:srgbClr val="FFFF00"/>
                </a:solidFill>
                <a:cs typeface="B Compset" pitchFamily="2" charset="-78"/>
              </a:rPr>
              <a:t> ترين موقعيت </a:t>
            </a:r>
            <a:r>
              <a:rPr lang="fa-IR" sz="3200" b="1" dirty="0">
                <a:solidFill>
                  <a:srgbClr val="FFFF00"/>
                </a:solidFill>
                <a:cs typeface="B Compset" pitchFamily="2" charset="-78"/>
              </a:rPr>
              <a:t>آموزشی یعنی کلاس</a:t>
            </a:r>
            <a:r>
              <a:rPr lang="ar-SA" sz="3200" b="1" dirty="0">
                <a:solidFill>
                  <a:srgbClr val="FFFF00"/>
                </a:solidFill>
                <a:cs typeface="B Compset" pitchFamily="2" charset="-78"/>
              </a:rPr>
              <a:t> توسط خود </a:t>
            </a:r>
            <a:r>
              <a:rPr lang="fa-IR" sz="3200" b="1" dirty="0">
                <a:solidFill>
                  <a:srgbClr val="FFFF00"/>
                </a:solidFill>
                <a:cs typeface="B Compset" pitchFamily="2" charset="-78"/>
              </a:rPr>
              <a:t>او</a:t>
            </a:r>
            <a:r>
              <a:rPr lang="ar-SA" sz="3200" b="1" dirty="0">
                <a:solidFill>
                  <a:srgbClr val="FFFF00"/>
                </a:solidFill>
                <a:cs typeface="B Compset" pitchFamily="2" charset="-78"/>
              </a:rPr>
              <a:t> توليد و به کار گرفته شود.</a:t>
            </a:r>
            <a:endParaRPr lang="en-US" sz="3200" b="1" dirty="0">
              <a:solidFill>
                <a:srgbClr val="FFFF00"/>
              </a:solidFill>
              <a:cs typeface="B Compset" pitchFamily="2" charset="-78"/>
            </a:endParaRP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0482" name="Title 1"/>
          <p:cNvSpPr>
            <a:spLocks noGrp="1"/>
          </p:cNvSpPr>
          <p:nvPr>
            <p:ph type="title"/>
          </p:nvPr>
        </p:nvSpPr>
        <p:spPr>
          <a:xfrm>
            <a:off x="1009442" y="152400"/>
            <a:ext cx="7125113" cy="924475"/>
          </a:xfrm>
        </p:spPr>
        <p:txBody>
          <a:bodyPr/>
          <a:lstStyle/>
          <a:p>
            <a:pPr algn="r" eaLnBrk="1" hangingPunct="1"/>
            <a:r>
              <a:rPr lang="fa-IR" sz="4000" dirty="0">
                <a:solidFill>
                  <a:srgbClr val="FFFF00"/>
                </a:solidFill>
                <a:cs typeface="2  Vahid" pitchFamily="2" charset="-78"/>
              </a:rPr>
              <a:t>پژوهشهای معلم محور :</a:t>
            </a:r>
            <a:endParaRPr lang="en-US" sz="4000" dirty="0">
              <a:solidFill>
                <a:srgbClr val="FFFF00"/>
              </a:solidFill>
              <a:cs typeface="2  Vahid" pitchFamily="2" charset="-78"/>
            </a:endParaRPr>
          </a:p>
        </p:txBody>
      </p:sp>
      <p:sp>
        <p:nvSpPr>
          <p:cNvPr id="20483" name="Content Placeholder 2"/>
          <p:cNvSpPr>
            <a:spLocks noGrp="1"/>
          </p:cNvSpPr>
          <p:nvPr>
            <p:ph idx="1"/>
          </p:nvPr>
        </p:nvSpPr>
        <p:spPr>
          <a:xfrm>
            <a:off x="533400" y="1143000"/>
            <a:ext cx="8077200" cy="5334000"/>
          </a:xfrm>
        </p:spPr>
        <p:txBody>
          <a:bodyPr anchor="t">
            <a:noAutofit/>
          </a:bodyPr>
          <a:lstStyle/>
          <a:p>
            <a:pPr algn="just">
              <a:lnSpc>
                <a:spcPct val="150000"/>
              </a:lnSpc>
              <a:buClr>
                <a:srgbClr val="F78129"/>
              </a:buClr>
              <a:buSzPct val="80000"/>
              <a:buFont typeface="Wingdings 2" pitchFamily="18" charset="2"/>
              <a:buChar char=""/>
            </a:pPr>
            <a:r>
              <a:rPr lang="fa-IR" sz="3200" b="1" dirty="0">
                <a:solidFill>
                  <a:srgbClr val="9FFB25"/>
                </a:solidFill>
                <a:cs typeface="B Compset" pitchFamily="2" charset="-78"/>
              </a:rPr>
              <a:t>پژوهش‌های معلم محور، متمرکز بر مسائل مرتبط با کلاس است. این پژوهش ها، میان موضوعات اساسی کلاس جستجو می کند و مشکلاتی را که مانع از يادگيری همه جانبه شاگردان شده کشف  می کند.</a:t>
            </a:r>
            <a:endParaRPr lang="en-US" sz="3200" b="1" dirty="0">
              <a:solidFill>
                <a:srgbClr val="9FFB25"/>
              </a:solidFill>
              <a:cs typeface="B Compset" pitchFamily="2" charset="-78"/>
            </a:endParaRPr>
          </a:p>
          <a:p>
            <a:pPr algn="just">
              <a:lnSpc>
                <a:spcPct val="150000"/>
              </a:lnSpc>
              <a:buClr>
                <a:srgbClr val="F78129"/>
              </a:buClr>
              <a:buSzPct val="80000"/>
              <a:buFont typeface="Wingdings 2" pitchFamily="18" charset="2"/>
              <a:buChar char=""/>
            </a:pPr>
            <a:r>
              <a:rPr lang="fa-IR" sz="3200" b="1" dirty="0">
                <a:solidFill>
                  <a:schemeClr val="tx2"/>
                </a:solidFill>
                <a:cs typeface="B Compset" pitchFamily="2" charset="-78"/>
              </a:rPr>
              <a:t>رويكرد، معلم پژوهنده  از سویی به توسعه حرفه‌ای معلمان کمک می‌کند واز سوی دیگر آنها را در حل مشکلات موجود در کلاس فعالانه به مشارکت می گیرد.</a:t>
            </a:r>
            <a:endParaRPr lang="en-US" sz="3200" b="1" dirty="0">
              <a:solidFill>
                <a:schemeClr val="tx2"/>
              </a:solidFill>
              <a:cs typeface="B Compset" pitchFamily="2" charset="-78"/>
            </a:endParaRPr>
          </a:p>
        </p:txBody>
      </p:sp>
      <p:cxnSp>
        <p:nvCxnSpPr>
          <p:cNvPr id="4" name="Straight Connector 3"/>
          <p:cNvCxnSpPr/>
          <p:nvPr/>
        </p:nvCxnSpPr>
        <p:spPr>
          <a:xfrm flipH="1">
            <a:off x="1042988" y="11430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3074" name="Subtitle 2"/>
          <p:cNvSpPr>
            <a:spLocks noGrp="1"/>
          </p:cNvSpPr>
          <p:nvPr>
            <p:ph type="subTitle" idx="1"/>
          </p:nvPr>
        </p:nvSpPr>
        <p:spPr>
          <a:xfrm>
            <a:off x="1524000" y="1219200"/>
            <a:ext cx="5562600" cy="3581400"/>
          </a:xfrm>
        </p:spPr>
        <p:txBody>
          <a:bodyPr>
            <a:normAutofit fontScale="92500" lnSpcReduction="10000"/>
          </a:bodyPr>
          <a:lstStyle/>
          <a:p>
            <a:pPr algn="r" rtl="1" eaLnBrk="1" hangingPunct="1">
              <a:spcBef>
                <a:spcPts val="1200"/>
              </a:spcBef>
              <a:spcAft>
                <a:spcPts val="1200"/>
              </a:spcAft>
              <a:defRPr/>
            </a:pPr>
            <a:endParaRPr lang="fa-IR" sz="2400" b="0" dirty="0">
              <a:solidFill>
                <a:srgbClr val="9FFB25"/>
              </a:solidFill>
              <a:latin typeface="IranNastaliq" pitchFamily="18" charset="0"/>
              <a:ea typeface="2  Mitra"/>
              <a:cs typeface="IranNastaliq" pitchFamily="18" charset="0"/>
            </a:endParaRPr>
          </a:p>
          <a:p>
            <a:pPr algn="r" rtl="1" eaLnBrk="1" hangingPunct="1">
              <a:spcBef>
                <a:spcPts val="1200"/>
              </a:spcBef>
              <a:spcAft>
                <a:spcPts val="2400"/>
              </a:spcAft>
              <a:defRPr/>
            </a:pPr>
            <a:r>
              <a:rPr lang="fa-IR" sz="8000" b="0" dirty="0">
                <a:solidFill>
                  <a:srgbClr val="9FFB25"/>
                </a:solidFill>
                <a:effectLst>
                  <a:outerShdw blurRad="38100" dist="38100" dir="2700000" algn="tl">
                    <a:srgbClr val="000000">
                      <a:alpha val="43137"/>
                    </a:srgbClr>
                  </a:outerShdw>
                </a:effectLst>
                <a:latin typeface="IranNastaliq" pitchFamily="18" charset="0"/>
                <a:ea typeface="2  Mitra"/>
                <a:cs typeface="IranNastaliq" pitchFamily="18" charset="0"/>
              </a:rPr>
              <a:t>درس پژوهی </a:t>
            </a:r>
          </a:p>
          <a:p>
            <a:pPr algn="r" rtl="1" eaLnBrk="1" hangingPunct="1">
              <a:spcBef>
                <a:spcPts val="1200"/>
              </a:spcBef>
              <a:spcAft>
                <a:spcPts val="1200"/>
              </a:spcAft>
              <a:defRPr/>
            </a:pPr>
            <a:r>
              <a:rPr lang="fa-IR" sz="4800" b="0" dirty="0">
                <a:solidFill>
                  <a:srgbClr val="9FFB25"/>
                </a:solidFill>
                <a:effectLst>
                  <a:outerShdw blurRad="38100" dist="38100" dir="2700000" algn="tl">
                    <a:srgbClr val="000000">
                      <a:alpha val="43137"/>
                    </a:srgbClr>
                  </a:outerShdw>
                </a:effectLst>
                <a:latin typeface="IranNastaliq" pitchFamily="18" charset="0"/>
                <a:ea typeface="2  Mitra"/>
                <a:cs typeface="2  Vahid" pitchFamily="2" charset="-78"/>
              </a:rPr>
              <a:t>             و راههای توسعه آن</a:t>
            </a:r>
          </a:p>
        </p:txBody>
      </p:sp>
    </p:spTree>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
            <a:ext cx="7125113" cy="924475"/>
          </a:xfrm>
        </p:spPr>
        <p:txBody>
          <a:bodyPr rtlCol="0">
            <a:noAutofit/>
          </a:bodyPr>
          <a:lstStyle/>
          <a:p>
            <a:pPr algn="r" eaLnBrk="1" fontAlgn="auto" hangingPunct="1">
              <a:spcAft>
                <a:spcPts val="0"/>
              </a:spcAft>
              <a:defRPr/>
            </a:pPr>
            <a:r>
              <a:rPr lang="fa-IR" sz="4000" b="1" dirty="0">
                <a:solidFill>
                  <a:srgbClr val="FFFF00"/>
                </a:solidFill>
                <a:cs typeface="2  Vahid" pitchFamily="2" charset="-78"/>
              </a:rPr>
              <a:t>اقدام پژوهی و درس پژوهی</a:t>
            </a:r>
            <a:endParaRPr lang="en-US" sz="4800" dirty="0">
              <a:solidFill>
                <a:srgbClr val="FFFF00"/>
              </a:solidFill>
              <a:cs typeface="2  Vahid" pitchFamily="2" charset="-78"/>
            </a:endParaRPr>
          </a:p>
        </p:txBody>
      </p:sp>
      <p:sp>
        <p:nvSpPr>
          <p:cNvPr id="21507" name="Content Placeholder 2"/>
          <p:cNvSpPr>
            <a:spLocks noGrp="1"/>
          </p:cNvSpPr>
          <p:nvPr>
            <p:ph idx="1"/>
          </p:nvPr>
        </p:nvSpPr>
        <p:spPr>
          <a:xfrm>
            <a:off x="762000" y="1447800"/>
            <a:ext cx="7372555" cy="4876800"/>
          </a:xfrm>
        </p:spPr>
        <p:txBody>
          <a:bodyPr anchor="t">
            <a:noAutofit/>
          </a:bodyPr>
          <a:lstStyle/>
          <a:p>
            <a:pPr algn="just">
              <a:lnSpc>
                <a:spcPct val="150000"/>
              </a:lnSpc>
              <a:buFont typeface="Wingdings" pitchFamily="2" charset="2"/>
              <a:buChar char="v"/>
            </a:pPr>
            <a:r>
              <a:rPr lang="fa-IR" sz="3200" dirty="0">
                <a:solidFill>
                  <a:srgbClr val="9FFB25"/>
                </a:solidFill>
                <a:cs typeface="2  Homa" pitchFamily="2" charset="-78"/>
              </a:rPr>
              <a:t>پژوهشهای معلم محور:</a:t>
            </a:r>
          </a:p>
          <a:p>
            <a:pPr marL="0" indent="0" algn="just">
              <a:buNone/>
            </a:pPr>
            <a:r>
              <a:rPr lang="fa-IR" sz="3200" dirty="0">
                <a:solidFill>
                  <a:srgbClr val="9FFB25"/>
                </a:solidFill>
                <a:cs typeface="2  Homa" pitchFamily="2" charset="-78"/>
              </a:rPr>
              <a:t>                الف) اقدام پژوهی        ب) درس پژوهی</a:t>
            </a:r>
          </a:p>
          <a:p>
            <a:pPr marL="0" indent="0" algn="just">
              <a:lnSpc>
                <a:spcPct val="150000"/>
              </a:lnSpc>
              <a:buNone/>
            </a:pPr>
            <a:r>
              <a:rPr lang="ar-SA" sz="3200" b="1" dirty="0">
                <a:cs typeface="B Compset" pitchFamily="2" charset="-78"/>
              </a:rPr>
              <a:t>در ميان روش‌های پژوهشی معلم محور، اقدام پژوهی بيش از ساير روش‌ها شناخته شده و پيرامون آن </a:t>
            </a:r>
            <a:r>
              <a:rPr lang="fa-IR" sz="3200" b="1" dirty="0">
                <a:cs typeface="B Compset" pitchFamily="2" charset="-78"/>
              </a:rPr>
              <a:t>کار شده</a:t>
            </a:r>
            <a:r>
              <a:rPr lang="ar-SA" sz="3200" b="1" dirty="0">
                <a:cs typeface="B Compset" pitchFamily="2" charset="-78"/>
              </a:rPr>
              <a:t>.</a:t>
            </a:r>
            <a:r>
              <a:rPr lang="fa-IR" sz="3200" b="1" dirty="0">
                <a:cs typeface="B Compset" pitchFamily="2" charset="-78"/>
              </a:rPr>
              <a:t> </a:t>
            </a:r>
            <a:r>
              <a:rPr lang="ar-SA" sz="3200" b="1" dirty="0">
                <a:cs typeface="B Compset" pitchFamily="2" charset="-78"/>
              </a:rPr>
              <a:t>اين مفهوم به طور ساده با دو عبارت پژوهش و عمل تعريف می‌شو</a:t>
            </a:r>
            <a:r>
              <a:rPr lang="fa-IR" sz="3200" b="1" dirty="0">
                <a:cs typeface="B Compset" pitchFamily="2" charset="-78"/>
              </a:rPr>
              <a:t>د.</a:t>
            </a:r>
            <a:endParaRPr lang="en-US" sz="3200" b="1" dirty="0">
              <a:cs typeface="B Compset" pitchFamily="2" charset="-78"/>
            </a:endParaRP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22238"/>
            <a:ext cx="5791200" cy="563562"/>
          </a:xfrm>
        </p:spPr>
        <p:txBody>
          <a:bodyPr rtlCol="0">
            <a:normAutofit fontScale="90000"/>
          </a:bodyPr>
          <a:lstStyle/>
          <a:p>
            <a:pPr algn="ctr" rtl="1" eaLnBrk="1" fontAlgn="auto" hangingPunct="1">
              <a:spcAft>
                <a:spcPts val="0"/>
              </a:spcAft>
              <a:defRPr/>
            </a:pPr>
            <a:r>
              <a:rPr lang="ar-SA" sz="3600" b="0" i="0" dirty="0">
                <a:solidFill>
                  <a:srgbClr val="002060"/>
                </a:solidFill>
                <a:cs typeface="2  Mitra_3 (MRT)" pitchFamily="2" charset="-78"/>
              </a:rPr>
              <a:t>مدل اقدام‌ پژوهي استرينگ</a:t>
            </a:r>
            <a:r>
              <a:rPr lang="fa-IR" sz="3600" b="0" i="0" dirty="0">
                <a:solidFill>
                  <a:srgbClr val="002060"/>
                </a:solidFill>
                <a:cs typeface="2  Mitra_3 (MRT)" pitchFamily="2" charset="-78"/>
              </a:rPr>
              <a:t>ر</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17701541"/>
              </p:ext>
            </p:extLst>
          </p:nvPr>
        </p:nvGraphicFramePr>
        <p:xfrm>
          <a:off x="914400" y="1600200"/>
          <a:ext cx="42672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5334000" y="1700748"/>
            <a:ext cx="3048000" cy="3785652"/>
          </a:xfrm>
          <a:prstGeom prst="rect">
            <a:avLst/>
          </a:prstGeom>
          <a:noFill/>
        </p:spPr>
        <p:txBody>
          <a:bodyPr wrap="square" rtlCol="0">
            <a:spAutoFit/>
          </a:bodyPr>
          <a:lstStyle/>
          <a:p>
            <a:pPr algn="justLow">
              <a:lnSpc>
                <a:spcPct val="150000"/>
              </a:lnSpc>
            </a:pPr>
            <a:r>
              <a:rPr lang="fa-IR" sz="3200" dirty="0">
                <a:solidFill>
                  <a:srgbClr val="9FFB25"/>
                </a:solidFill>
                <a:cs typeface="2  Homa" pitchFamily="2" charset="-78"/>
              </a:rPr>
              <a:t>اقدام پژوهی </a:t>
            </a:r>
            <a:r>
              <a:rPr lang="ar-SA" sz="3200" b="1" dirty="0">
                <a:cs typeface="B Compset" pitchFamily="2" charset="-78"/>
              </a:rPr>
              <a:t>كوششي است كه </a:t>
            </a:r>
            <a:r>
              <a:rPr lang="fa-IR" sz="3200" b="1" dirty="0">
                <a:cs typeface="B Compset" pitchFamily="2" charset="-78"/>
              </a:rPr>
              <a:t>سعی دارد</a:t>
            </a:r>
            <a:r>
              <a:rPr lang="ar-SA" sz="3200" b="1" dirty="0">
                <a:cs typeface="B Compset" pitchFamily="2" charset="-78"/>
              </a:rPr>
              <a:t> </a:t>
            </a:r>
            <a:r>
              <a:rPr lang="fa-IR" sz="3200" b="1" dirty="0">
                <a:cs typeface="B Compset" pitchFamily="2" charset="-78"/>
              </a:rPr>
              <a:t>میان </a:t>
            </a:r>
            <a:r>
              <a:rPr lang="ar-SA" sz="3200" b="1" dirty="0">
                <a:cs typeface="B Compset" pitchFamily="2" charset="-78"/>
              </a:rPr>
              <a:t>پژوهش </a:t>
            </a:r>
            <a:r>
              <a:rPr lang="fa-IR" sz="3200" b="1" dirty="0">
                <a:cs typeface="B Compset" pitchFamily="2" charset="-78"/>
              </a:rPr>
              <a:t>و</a:t>
            </a:r>
            <a:r>
              <a:rPr lang="ar-SA" sz="3200" b="1" dirty="0">
                <a:cs typeface="B Compset" pitchFamily="2" charset="-78"/>
              </a:rPr>
              <a:t> عمل آموزشي رابطة ارگانيك برقرار كند. </a:t>
            </a:r>
            <a:endParaRPr lang="en-US" sz="32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600200" y="122238"/>
            <a:ext cx="5486400" cy="563562"/>
          </a:xfrm>
        </p:spPr>
        <p:txBody>
          <a:bodyPr/>
          <a:lstStyle/>
          <a:p>
            <a:pPr algn="ctr" eaLnBrk="1" hangingPunct="1"/>
            <a:r>
              <a:rPr lang="fa-IR" sz="3200" b="0" i="0" dirty="0">
                <a:solidFill>
                  <a:srgbClr val="002060"/>
                </a:solidFill>
                <a:cs typeface="2  Mitra_3 (MRT)" pitchFamily="2" charset="-78"/>
              </a:rPr>
              <a:t>مد</a:t>
            </a:r>
            <a:r>
              <a:rPr lang="ar-SA" sz="3200" b="0" i="0" dirty="0">
                <a:solidFill>
                  <a:srgbClr val="002060"/>
                </a:solidFill>
                <a:cs typeface="2  Mitra_3 (MRT)" pitchFamily="2" charset="-78"/>
              </a:rPr>
              <a:t>ل</a:t>
            </a:r>
            <a:r>
              <a:rPr lang="fa-IR" sz="3200" b="0" i="0" dirty="0">
                <a:solidFill>
                  <a:srgbClr val="002060"/>
                </a:solidFill>
                <a:cs typeface="2  Mitra_3 (MRT)" pitchFamily="2" charset="-78"/>
              </a:rPr>
              <a:t>ی</a:t>
            </a:r>
            <a:r>
              <a:rPr lang="ar-SA" sz="3200" b="0" i="0" dirty="0">
                <a:solidFill>
                  <a:srgbClr val="002060"/>
                </a:solidFill>
                <a:cs typeface="2  Mitra_3 (MRT)" pitchFamily="2" charset="-78"/>
              </a:rPr>
              <a:t> </a:t>
            </a:r>
            <a:r>
              <a:rPr lang="fa-IR" sz="3200" b="0" i="0" dirty="0">
                <a:solidFill>
                  <a:srgbClr val="002060"/>
                </a:solidFill>
                <a:cs typeface="2  Mitra_3 (MRT)" pitchFamily="2" charset="-78"/>
              </a:rPr>
              <a:t>دیگر برای </a:t>
            </a:r>
            <a:r>
              <a:rPr lang="ar-SA" sz="3200" b="0" i="0" dirty="0">
                <a:solidFill>
                  <a:srgbClr val="002060"/>
                </a:solidFill>
                <a:cs typeface="2  Mitra_3 (MRT)" pitchFamily="2" charset="-78"/>
              </a:rPr>
              <a:t>اقدام‌ پژوهي</a:t>
            </a:r>
            <a:endParaRPr lang="en-US" sz="3200" b="0" i="0" dirty="0">
              <a:solidFill>
                <a:srgbClr val="002060"/>
              </a:solidFill>
              <a:cs typeface="2  Mitra_3 (MRT)" pitchFamily="2" charset="-78"/>
            </a:endParaRPr>
          </a:p>
        </p:txBody>
      </p:sp>
      <p:pic>
        <p:nvPicPr>
          <p:cNvPr id="23555" name="Picture 2" descr="D:\My documents\asnad\2my doc\انتقال\ax\action pic.gif"/>
          <p:cNvPicPr>
            <a:picLocks noGrp="1" noChangeAspect="1" noChangeArrowheads="1"/>
          </p:cNvPicPr>
          <p:nvPr>
            <p:ph idx="1"/>
          </p:nvPr>
        </p:nvPicPr>
        <p:blipFill>
          <a:blip r:embed="rId2"/>
          <a:srcRect/>
          <a:stretch>
            <a:fillRect/>
          </a:stretch>
        </p:blipFill>
        <p:spPr>
          <a:xfrm>
            <a:off x="762000" y="1219200"/>
            <a:ext cx="7711440" cy="5029200"/>
          </a:xfrm>
        </p:spPr>
      </p:pic>
      <p:sp>
        <p:nvSpPr>
          <p:cNvPr id="2" name="TextBox 1"/>
          <p:cNvSpPr txBox="1"/>
          <p:nvPr/>
        </p:nvSpPr>
        <p:spPr>
          <a:xfrm>
            <a:off x="5334000" y="2738735"/>
            <a:ext cx="1371600" cy="461665"/>
          </a:xfrm>
          <a:prstGeom prst="rect">
            <a:avLst/>
          </a:prstGeom>
          <a:noFill/>
        </p:spPr>
        <p:txBody>
          <a:bodyPr wrap="square" rtlCol="0">
            <a:spAutoFit/>
          </a:bodyPr>
          <a:lstStyle/>
          <a:p>
            <a:r>
              <a:rPr lang="fa-IR" sz="2400" dirty="0">
                <a:cs typeface="B Titr" pitchFamily="2" charset="-78"/>
              </a:rPr>
              <a:t>عمل کنید</a:t>
            </a:r>
            <a:endParaRPr lang="en-US" sz="2400" dirty="0">
              <a:cs typeface="B Titr" pitchFamily="2" charset="-78"/>
            </a:endParaRPr>
          </a:p>
        </p:txBody>
      </p:sp>
      <p:sp>
        <p:nvSpPr>
          <p:cNvPr id="5" name="TextBox 4"/>
          <p:cNvSpPr txBox="1"/>
          <p:nvPr/>
        </p:nvSpPr>
        <p:spPr>
          <a:xfrm>
            <a:off x="5867400" y="3733800"/>
            <a:ext cx="1828800" cy="461665"/>
          </a:xfrm>
          <a:prstGeom prst="rect">
            <a:avLst/>
          </a:prstGeom>
          <a:noFill/>
        </p:spPr>
        <p:txBody>
          <a:bodyPr wrap="square" rtlCol="0">
            <a:spAutoFit/>
          </a:bodyPr>
          <a:lstStyle/>
          <a:p>
            <a:r>
              <a:rPr lang="fa-IR" sz="2400" dirty="0">
                <a:cs typeface="B Titr" pitchFamily="2" charset="-78"/>
              </a:rPr>
              <a:t>ارزشیابی کنید</a:t>
            </a:r>
            <a:endParaRPr lang="en-US" sz="2400" dirty="0">
              <a:cs typeface="B Titr" pitchFamily="2" charset="-78"/>
            </a:endParaRPr>
          </a:p>
        </p:txBody>
      </p:sp>
      <p:sp>
        <p:nvSpPr>
          <p:cNvPr id="6" name="TextBox 5"/>
          <p:cNvSpPr txBox="1"/>
          <p:nvPr/>
        </p:nvSpPr>
        <p:spPr>
          <a:xfrm>
            <a:off x="4343400" y="5710535"/>
            <a:ext cx="1981200" cy="461665"/>
          </a:xfrm>
          <a:prstGeom prst="rect">
            <a:avLst/>
          </a:prstGeom>
          <a:noFill/>
        </p:spPr>
        <p:txBody>
          <a:bodyPr wrap="square" rtlCol="0">
            <a:spAutoFit/>
          </a:bodyPr>
          <a:lstStyle/>
          <a:p>
            <a:r>
              <a:rPr lang="fa-IR" sz="2400" dirty="0">
                <a:cs typeface="B Titr" pitchFamily="2" charset="-78"/>
              </a:rPr>
              <a:t>بازخورد بگیرید</a:t>
            </a:r>
            <a:endParaRPr lang="en-US" sz="2400" dirty="0">
              <a:cs typeface="B Titr" pitchFamily="2" charset="-78"/>
            </a:endParaRPr>
          </a:p>
        </p:txBody>
      </p:sp>
      <p:sp>
        <p:nvSpPr>
          <p:cNvPr id="7" name="TextBox 6"/>
          <p:cNvSpPr txBox="1"/>
          <p:nvPr/>
        </p:nvSpPr>
        <p:spPr>
          <a:xfrm>
            <a:off x="1143000" y="4038600"/>
            <a:ext cx="1489023" cy="830997"/>
          </a:xfrm>
          <a:prstGeom prst="rect">
            <a:avLst/>
          </a:prstGeom>
          <a:noFill/>
        </p:spPr>
        <p:txBody>
          <a:bodyPr wrap="square" rtlCol="0">
            <a:spAutoFit/>
          </a:bodyPr>
          <a:lstStyle/>
          <a:p>
            <a:pPr algn="ctr"/>
            <a:r>
              <a:rPr lang="fa-IR" sz="2400" dirty="0">
                <a:cs typeface="B Titr" pitchFamily="2" charset="-78"/>
              </a:rPr>
              <a:t>مدلی</a:t>
            </a:r>
          </a:p>
          <a:p>
            <a:pPr algn="ctr"/>
            <a:r>
              <a:rPr lang="fa-IR" sz="2400" dirty="0">
                <a:cs typeface="B Titr" pitchFamily="2" charset="-78"/>
              </a:rPr>
              <a:t>ابداع کنید</a:t>
            </a:r>
            <a:endParaRPr lang="en-US" sz="2400" dirty="0">
              <a:cs typeface="B Titr" pitchFamily="2" charset="-78"/>
            </a:endParaRPr>
          </a:p>
        </p:txBody>
      </p:sp>
      <p:sp>
        <p:nvSpPr>
          <p:cNvPr id="8" name="TextBox 7"/>
          <p:cNvSpPr txBox="1"/>
          <p:nvPr/>
        </p:nvSpPr>
        <p:spPr>
          <a:xfrm>
            <a:off x="1371600" y="1836003"/>
            <a:ext cx="1981199" cy="830997"/>
          </a:xfrm>
          <a:prstGeom prst="rect">
            <a:avLst/>
          </a:prstGeom>
          <a:noFill/>
        </p:spPr>
        <p:txBody>
          <a:bodyPr wrap="square" rtlCol="0">
            <a:spAutoFit/>
          </a:bodyPr>
          <a:lstStyle/>
          <a:p>
            <a:pPr algn="ctr"/>
            <a:r>
              <a:rPr lang="fa-IR" sz="2400" dirty="0">
                <a:cs typeface="B Titr" pitchFamily="2" charset="-78"/>
              </a:rPr>
              <a:t>تغییرات لازم را</a:t>
            </a:r>
          </a:p>
          <a:p>
            <a:pPr algn="ctr"/>
            <a:r>
              <a:rPr lang="fa-IR" sz="2400" dirty="0">
                <a:cs typeface="B Titr" pitchFamily="2" charset="-78"/>
              </a:rPr>
              <a:t>طراحی کنید</a:t>
            </a:r>
            <a:endParaRPr lang="en-US" sz="2400" dirty="0">
              <a:cs typeface="B Titr" pitchFamily="2" charset="-78"/>
            </a:endParaRPr>
          </a:p>
        </p:txBody>
      </p:sp>
      <p:cxnSp>
        <p:nvCxnSpPr>
          <p:cNvPr id="9" name="Straight Connector 8"/>
          <p:cNvCxnSpPr/>
          <p:nvPr/>
        </p:nvCxnSpPr>
        <p:spPr>
          <a:xfrm flipH="1" flipV="1">
            <a:off x="533400" y="3521061"/>
            <a:ext cx="4038600" cy="697157"/>
          </a:xfrm>
          <a:prstGeom prst="line">
            <a:avLst/>
          </a:prstGeom>
          <a:ln w="76200">
            <a:solidFill>
              <a:srgbClr val="FF0000"/>
            </a:solidFill>
          </a:ln>
        </p:spPr>
        <p:style>
          <a:lnRef idx="3">
            <a:schemeClr val="accent3"/>
          </a:lnRef>
          <a:fillRef idx="0">
            <a:schemeClr val="accent3"/>
          </a:fillRef>
          <a:effectRef idx="2">
            <a:schemeClr val="accent3"/>
          </a:effectRef>
          <a:fontRef idx="minor">
            <a:schemeClr val="tx1"/>
          </a:fontRef>
        </p:style>
      </p:cxnSp>
      <p:cxnSp>
        <p:nvCxnSpPr>
          <p:cNvPr id="18" name="Straight Connector 17"/>
          <p:cNvCxnSpPr/>
          <p:nvPr/>
        </p:nvCxnSpPr>
        <p:spPr>
          <a:xfrm flipH="1" flipV="1">
            <a:off x="4038600" y="1115782"/>
            <a:ext cx="571500" cy="3075218"/>
          </a:xfrm>
          <a:prstGeom prst="line">
            <a:avLst/>
          </a:prstGeom>
          <a:ln w="76200">
            <a:solidFill>
              <a:srgbClr val="FF0000"/>
            </a:solidFill>
          </a:ln>
        </p:spPr>
        <p:style>
          <a:lnRef idx="3">
            <a:schemeClr val="accent3"/>
          </a:lnRef>
          <a:fillRef idx="0">
            <a:schemeClr val="accent3"/>
          </a:fillRef>
          <a:effectRef idx="2">
            <a:schemeClr val="accent3"/>
          </a:effectRef>
          <a:fontRef idx="minor">
            <a:schemeClr val="tx1"/>
          </a:fontRef>
        </p:style>
      </p:cxnSp>
      <p:cxnSp>
        <p:nvCxnSpPr>
          <p:cNvPr id="25" name="Straight Connector 24"/>
          <p:cNvCxnSpPr/>
          <p:nvPr/>
        </p:nvCxnSpPr>
        <p:spPr>
          <a:xfrm flipH="1">
            <a:off x="4495800" y="2851122"/>
            <a:ext cx="3962400" cy="1339878"/>
          </a:xfrm>
          <a:prstGeom prst="line">
            <a:avLst/>
          </a:prstGeom>
          <a:ln w="76200">
            <a:solidFill>
              <a:srgbClr val="FF0000"/>
            </a:solidFill>
          </a:ln>
        </p:spPr>
        <p:style>
          <a:lnRef idx="3">
            <a:schemeClr val="accent3"/>
          </a:lnRef>
          <a:fillRef idx="0">
            <a:schemeClr val="accent3"/>
          </a:fillRef>
          <a:effectRef idx="2">
            <a:schemeClr val="accent3"/>
          </a:effectRef>
          <a:fontRef idx="minor">
            <a:schemeClr val="tx1"/>
          </a:fontRef>
        </p:style>
      </p:cxnSp>
      <p:cxnSp>
        <p:nvCxnSpPr>
          <p:cNvPr id="34" name="Straight Connector 33"/>
          <p:cNvCxnSpPr/>
          <p:nvPr/>
        </p:nvCxnSpPr>
        <p:spPr>
          <a:xfrm flipH="1" flipV="1">
            <a:off x="4495800" y="4114800"/>
            <a:ext cx="3276598" cy="2133600"/>
          </a:xfrm>
          <a:prstGeom prst="line">
            <a:avLst/>
          </a:prstGeom>
          <a:ln w="76200">
            <a:solidFill>
              <a:srgbClr val="FF0000"/>
            </a:solidFill>
          </a:ln>
        </p:spPr>
        <p:style>
          <a:lnRef idx="3">
            <a:schemeClr val="accent3"/>
          </a:lnRef>
          <a:fillRef idx="0">
            <a:schemeClr val="accent3"/>
          </a:fillRef>
          <a:effectRef idx="2">
            <a:schemeClr val="accent3"/>
          </a:effectRef>
          <a:fontRef idx="minor">
            <a:schemeClr val="tx1"/>
          </a:fontRef>
        </p:style>
      </p:cxnSp>
      <p:cxnSp>
        <p:nvCxnSpPr>
          <p:cNvPr id="43" name="Straight Connector 42"/>
          <p:cNvCxnSpPr/>
          <p:nvPr/>
        </p:nvCxnSpPr>
        <p:spPr>
          <a:xfrm flipV="1">
            <a:off x="2590800" y="4191000"/>
            <a:ext cx="2016177" cy="2209800"/>
          </a:xfrm>
          <a:prstGeom prst="line">
            <a:avLst/>
          </a:prstGeom>
          <a:ln w="76200">
            <a:solidFill>
              <a:srgbClr val="FF0000"/>
            </a:solidFill>
          </a:ln>
        </p:spPr>
        <p:style>
          <a:lnRef idx="3">
            <a:schemeClr val="accent3"/>
          </a:lnRef>
          <a:fillRef idx="0">
            <a:schemeClr val="accent3"/>
          </a:fillRef>
          <a:effectRef idx="2">
            <a:schemeClr val="accent3"/>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0" end="0"/>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7">
                                            <p:txEl>
                                              <p:pRg st="1" end="1"/>
                                            </p:txEl>
                                          </p:spTgt>
                                        </p:tgtEl>
                                        <p:attrNameLst>
                                          <p:attrName>style.visibility</p:attrName>
                                        </p:attrNameLst>
                                      </p:cBhvr>
                                      <p:to>
                                        <p:strVal val="visible"/>
                                      </p:to>
                                    </p:set>
                                    <p:anim calcmode="lin" valueType="num">
                                      <p:cBhvr additive="base">
                                        <p:cTn id="29"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86" name="Title 1"/>
          <p:cNvSpPr txBox="1">
            <a:spLocks/>
          </p:cNvSpPr>
          <p:nvPr/>
        </p:nvSpPr>
        <p:spPr bwMode="gray">
          <a:xfrm>
            <a:off x="1219200" y="381000"/>
            <a:ext cx="6705600" cy="563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2800" b="1" i="1">
                <a:solidFill>
                  <a:schemeClr val="tx1"/>
                </a:solidFill>
                <a:latin typeface="+mj-lt"/>
                <a:ea typeface="+mj-ea"/>
                <a:cs typeface="+mj-cs"/>
              </a:defRPr>
            </a:lvl1pPr>
            <a:lvl2pPr algn="l" rtl="0" fontAlgn="base">
              <a:spcBef>
                <a:spcPct val="0"/>
              </a:spcBef>
              <a:spcAft>
                <a:spcPct val="0"/>
              </a:spcAft>
              <a:defRPr sz="2800" b="1" i="1">
                <a:solidFill>
                  <a:schemeClr val="tx1"/>
                </a:solidFill>
                <a:latin typeface="Verdana" pitchFamily="34" charset="0"/>
              </a:defRPr>
            </a:lvl2pPr>
            <a:lvl3pPr algn="l" rtl="0" fontAlgn="base">
              <a:spcBef>
                <a:spcPct val="0"/>
              </a:spcBef>
              <a:spcAft>
                <a:spcPct val="0"/>
              </a:spcAft>
              <a:defRPr sz="2800" b="1" i="1">
                <a:solidFill>
                  <a:schemeClr val="tx1"/>
                </a:solidFill>
                <a:latin typeface="Verdana" pitchFamily="34" charset="0"/>
              </a:defRPr>
            </a:lvl3pPr>
            <a:lvl4pPr algn="l" rtl="0" fontAlgn="base">
              <a:spcBef>
                <a:spcPct val="0"/>
              </a:spcBef>
              <a:spcAft>
                <a:spcPct val="0"/>
              </a:spcAft>
              <a:defRPr sz="2800" b="1" i="1">
                <a:solidFill>
                  <a:schemeClr val="tx1"/>
                </a:solidFill>
                <a:latin typeface="Verdana" pitchFamily="34" charset="0"/>
              </a:defRPr>
            </a:lvl4pPr>
            <a:lvl5pPr algn="l" rtl="0" fontAlgn="base">
              <a:spcBef>
                <a:spcPct val="0"/>
              </a:spcBef>
              <a:spcAft>
                <a:spcPct val="0"/>
              </a:spcAft>
              <a:defRPr sz="2800" b="1" i="1">
                <a:solidFill>
                  <a:schemeClr val="tx1"/>
                </a:solidFill>
                <a:latin typeface="Verdana" pitchFamily="34" charset="0"/>
              </a:defRPr>
            </a:lvl5pPr>
            <a:lvl6pPr marL="457200" algn="l" rtl="0" fontAlgn="base">
              <a:spcBef>
                <a:spcPct val="0"/>
              </a:spcBef>
              <a:spcAft>
                <a:spcPct val="0"/>
              </a:spcAft>
              <a:defRPr sz="2800" b="1" i="1">
                <a:solidFill>
                  <a:schemeClr val="tx1"/>
                </a:solidFill>
                <a:latin typeface="Verdana" pitchFamily="34" charset="0"/>
              </a:defRPr>
            </a:lvl6pPr>
            <a:lvl7pPr marL="914400" algn="l" rtl="0" fontAlgn="base">
              <a:spcBef>
                <a:spcPct val="0"/>
              </a:spcBef>
              <a:spcAft>
                <a:spcPct val="0"/>
              </a:spcAft>
              <a:defRPr sz="2800" b="1" i="1">
                <a:solidFill>
                  <a:schemeClr val="tx1"/>
                </a:solidFill>
                <a:latin typeface="Verdana" pitchFamily="34" charset="0"/>
              </a:defRPr>
            </a:lvl7pPr>
            <a:lvl8pPr marL="1371600" algn="l" rtl="0" fontAlgn="base">
              <a:spcBef>
                <a:spcPct val="0"/>
              </a:spcBef>
              <a:spcAft>
                <a:spcPct val="0"/>
              </a:spcAft>
              <a:defRPr sz="2800" b="1" i="1">
                <a:solidFill>
                  <a:schemeClr val="tx1"/>
                </a:solidFill>
                <a:latin typeface="Verdana" pitchFamily="34" charset="0"/>
              </a:defRPr>
            </a:lvl8pPr>
            <a:lvl9pPr marL="1828800" algn="l" rtl="0" fontAlgn="base">
              <a:spcBef>
                <a:spcPct val="0"/>
              </a:spcBef>
              <a:spcAft>
                <a:spcPct val="0"/>
              </a:spcAft>
              <a:defRPr sz="2800" b="1" i="1">
                <a:solidFill>
                  <a:schemeClr val="tx1"/>
                </a:solidFill>
                <a:latin typeface="Verdana" pitchFamily="34" charset="0"/>
              </a:defRPr>
            </a:lvl9pPr>
          </a:lstStyle>
          <a:p>
            <a:pPr algn="ctr"/>
            <a:r>
              <a:rPr lang="fa-IR" sz="3200" b="0" i="0" dirty="0">
                <a:solidFill>
                  <a:srgbClr val="9FFB25"/>
                </a:solidFill>
                <a:cs typeface="2  Mitra_3 (MRT)" pitchFamily="2" charset="-78"/>
              </a:rPr>
              <a:t>تاثیر اقدام پژوهی بر یادگیری دانش آموزان</a:t>
            </a:r>
            <a:endParaRPr lang="en-US" sz="3200" b="0" i="0" dirty="0">
              <a:solidFill>
                <a:srgbClr val="9FFB25"/>
              </a:solidFill>
              <a:cs typeface="2  Mitra_3 (MRT)" pitchFamily="2" charset="-78"/>
            </a:endParaRPr>
          </a:p>
        </p:txBody>
      </p:sp>
      <p:grpSp>
        <p:nvGrpSpPr>
          <p:cNvPr id="87" name="Group 86"/>
          <p:cNvGrpSpPr/>
          <p:nvPr/>
        </p:nvGrpSpPr>
        <p:grpSpPr>
          <a:xfrm rot="18725228">
            <a:off x="1829300" y="780659"/>
            <a:ext cx="5274121" cy="5746291"/>
            <a:chOff x="2392275" y="987176"/>
            <a:chExt cx="4312874" cy="4512434"/>
          </a:xfrm>
        </p:grpSpPr>
        <p:sp>
          <p:nvSpPr>
            <p:cNvPr id="88" name="Freeform 87"/>
            <p:cNvSpPr/>
            <p:nvPr/>
          </p:nvSpPr>
          <p:spPr>
            <a:xfrm rot="2874772">
              <a:off x="5179214" y="1510705"/>
              <a:ext cx="1437679" cy="1437678"/>
            </a:xfrm>
            <a:custGeom>
              <a:avLst/>
              <a:gdLst>
                <a:gd name="connsiteX0" fmla="*/ 0 w 1437679"/>
                <a:gd name="connsiteY0" fmla="*/ 0 h 1437679"/>
                <a:gd name="connsiteX1" fmla="*/ 1437679 w 1437679"/>
                <a:gd name="connsiteY1" fmla="*/ 0 h 1437679"/>
                <a:gd name="connsiteX2" fmla="*/ 1437679 w 1437679"/>
                <a:gd name="connsiteY2" fmla="*/ 1437679 h 1437679"/>
                <a:gd name="connsiteX3" fmla="*/ 0 w 1437679"/>
                <a:gd name="connsiteY3" fmla="*/ 1437679 h 1437679"/>
                <a:gd name="connsiteX4" fmla="*/ 0 w 1437679"/>
                <a:gd name="connsiteY4" fmla="*/ 0 h 14376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7679" h="1437679">
                  <a:moveTo>
                    <a:pt x="0" y="0"/>
                  </a:moveTo>
                  <a:lnTo>
                    <a:pt x="1437679" y="0"/>
                  </a:lnTo>
                  <a:lnTo>
                    <a:pt x="1437679" y="1437679"/>
                  </a:lnTo>
                  <a:lnTo>
                    <a:pt x="0" y="143767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1910" tIns="41910" rIns="41910" bIns="41910" numCol="1" spcCol="1270" anchor="ctr" anchorCtr="0">
              <a:noAutofit/>
            </a:bodyPr>
            <a:lstStyle/>
            <a:p>
              <a:pPr lvl="0" algn="ctr" defTabSz="1466850" rtl="1">
                <a:lnSpc>
                  <a:spcPct val="90000"/>
                </a:lnSpc>
                <a:spcBef>
                  <a:spcPct val="0"/>
                </a:spcBef>
                <a:spcAft>
                  <a:spcPct val="35000"/>
                </a:spcAft>
              </a:pPr>
              <a:r>
                <a:rPr lang="fa-IR" sz="2800" kern="1200" dirty="0">
                  <a:cs typeface="2  Homa" pitchFamily="2" charset="-78"/>
                </a:rPr>
                <a:t>عمل پژوهشی</a:t>
              </a:r>
              <a:endParaRPr lang="en-US" sz="2800" kern="1200" dirty="0">
                <a:cs typeface="2  Homa" pitchFamily="2" charset="-78"/>
              </a:endParaRPr>
            </a:p>
          </p:txBody>
        </p:sp>
        <p:sp>
          <p:nvSpPr>
            <p:cNvPr id="89" name="Circular Arrow 88"/>
            <p:cNvSpPr/>
            <p:nvPr/>
          </p:nvSpPr>
          <p:spPr>
            <a:xfrm>
              <a:off x="2592697" y="1308601"/>
              <a:ext cx="4064317" cy="4064317"/>
            </a:xfrm>
            <a:prstGeom prst="circularArrow">
              <a:avLst>
                <a:gd name="adj1" fmla="val 6898"/>
                <a:gd name="adj2" fmla="val 465012"/>
                <a:gd name="adj3" fmla="val 773729"/>
                <a:gd name="adj4" fmla="val 20876178"/>
                <a:gd name="adj5" fmla="val 8047"/>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90" name="Freeform 89"/>
            <p:cNvSpPr/>
            <p:nvPr/>
          </p:nvSpPr>
          <p:spPr>
            <a:xfrm rot="2874772">
              <a:off x="5197221" y="4061931"/>
              <a:ext cx="1437679" cy="1437679"/>
            </a:xfrm>
            <a:custGeom>
              <a:avLst/>
              <a:gdLst>
                <a:gd name="connsiteX0" fmla="*/ 0 w 1437679"/>
                <a:gd name="connsiteY0" fmla="*/ 0 h 1437679"/>
                <a:gd name="connsiteX1" fmla="*/ 1437679 w 1437679"/>
                <a:gd name="connsiteY1" fmla="*/ 0 h 1437679"/>
                <a:gd name="connsiteX2" fmla="*/ 1437679 w 1437679"/>
                <a:gd name="connsiteY2" fmla="*/ 1437679 h 1437679"/>
                <a:gd name="connsiteX3" fmla="*/ 0 w 1437679"/>
                <a:gd name="connsiteY3" fmla="*/ 1437679 h 1437679"/>
                <a:gd name="connsiteX4" fmla="*/ 0 w 1437679"/>
                <a:gd name="connsiteY4" fmla="*/ 0 h 14376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7679" h="1437679">
                  <a:moveTo>
                    <a:pt x="0" y="0"/>
                  </a:moveTo>
                  <a:lnTo>
                    <a:pt x="1437679" y="0"/>
                  </a:lnTo>
                  <a:lnTo>
                    <a:pt x="1437679" y="1437679"/>
                  </a:lnTo>
                  <a:lnTo>
                    <a:pt x="0" y="143767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r>
                <a:rPr lang="fa-IR" sz="2800" kern="1200" dirty="0">
                  <a:cs typeface="2  Homa" pitchFamily="2" charset="-78"/>
                </a:rPr>
                <a:t>رشد معلم</a:t>
              </a:r>
              <a:endParaRPr lang="en-US" sz="2800" kern="1200" dirty="0">
                <a:cs typeface="2  Homa" pitchFamily="2" charset="-78"/>
              </a:endParaRPr>
            </a:p>
          </p:txBody>
        </p:sp>
        <p:sp>
          <p:nvSpPr>
            <p:cNvPr id="91" name="Circular Arrow 90"/>
            <p:cNvSpPr/>
            <p:nvPr/>
          </p:nvSpPr>
          <p:spPr>
            <a:xfrm>
              <a:off x="2539841" y="1396842"/>
              <a:ext cx="4064317" cy="4064317"/>
            </a:xfrm>
            <a:prstGeom prst="circularArrow">
              <a:avLst>
                <a:gd name="adj1" fmla="val 6898"/>
                <a:gd name="adj2" fmla="val 465012"/>
                <a:gd name="adj3" fmla="val 5950847"/>
                <a:gd name="adj4" fmla="val 4384141"/>
                <a:gd name="adj5" fmla="val 8047"/>
              </a:avLst>
            </a:prstGeom>
          </p:spPr>
          <p:style>
            <a:lnRef idx="2">
              <a:schemeClr val="lt1">
                <a:hueOff val="0"/>
                <a:satOff val="0"/>
                <a:lumOff val="0"/>
                <a:alphaOff val="0"/>
              </a:schemeClr>
            </a:lnRef>
            <a:fillRef idx="1">
              <a:schemeClr val="accent2">
                <a:hueOff val="3506125"/>
                <a:satOff val="-20632"/>
                <a:lumOff val="785"/>
                <a:alphaOff val="0"/>
              </a:schemeClr>
            </a:fillRef>
            <a:effectRef idx="0">
              <a:schemeClr val="accent2">
                <a:hueOff val="3506125"/>
                <a:satOff val="-20632"/>
                <a:lumOff val="785"/>
                <a:alphaOff val="0"/>
              </a:schemeClr>
            </a:effectRef>
            <a:fontRef idx="minor">
              <a:schemeClr val="lt1"/>
            </a:fontRef>
          </p:style>
        </p:sp>
        <p:sp>
          <p:nvSpPr>
            <p:cNvPr id="92" name="Freeform 91"/>
            <p:cNvSpPr/>
            <p:nvPr/>
          </p:nvSpPr>
          <p:spPr>
            <a:xfrm rot="2874772">
              <a:off x="2647731" y="3950188"/>
              <a:ext cx="1437679" cy="1437679"/>
            </a:xfrm>
            <a:custGeom>
              <a:avLst/>
              <a:gdLst>
                <a:gd name="connsiteX0" fmla="*/ 0 w 1437679"/>
                <a:gd name="connsiteY0" fmla="*/ 0 h 1437679"/>
                <a:gd name="connsiteX1" fmla="*/ 1437679 w 1437679"/>
                <a:gd name="connsiteY1" fmla="*/ 0 h 1437679"/>
                <a:gd name="connsiteX2" fmla="*/ 1437679 w 1437679"/>
                <a:gd name="connsiteY2" fmla="*/ 1437679 h 1437679"/>
                <a:gd name="connsiteX3" fmla="*/ 0 w 1437679"/>
                <a:gd name="connsiteY3" fmla="*/ 1437679 h 1437679"/>
                <a:gd name="connsiteX4" fmla="*/ 0 w 1437679"/>
                <a:gd name="connsiteY4" fmla="*/ 0 h 14376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7679" h="1437679">
                  <a:moveTo>
                    <a:pt x="0" y="0"/>
                  </a:moveTo>
                  <a:lnTo>
                    <a:pt x="1437679" y="0"/>
                  </a:lnTo>
                  <a:lnTo>
                    <a:pt x="1437679" y="1437679"/>
                  </a:lnTo>
                  <a:lnTo>
                    <a:pt x="0" y="143767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r>
                <a:rPr lang="fa-IR" sz="2800" kern="1200" dirty="0">
                  <a:cs typeface="2  Homa" pitchFamily="2" charset="-78"/>
                </a:rPr>
                <a:t>پیشرفت مدرسه</a:t>
              </a:r>
              <a:endParaRPr lang="en-US" sz="2800" kern="1200" dirty="0">
                <a:cs typeface="2  Homa" pitchFamily="2" charset="-78"/>
              </a:endParaRPr>
            </a:p>
          </p:txBody>
        </p:sp>
        <p:sp>
          <p:nvSpPr>
            <p:cNvPr id="93" name="Circular Arrow 92"/>
            <p:cNvSpPr/>
            <p:nvPr/>
          </p:nvSpPr>
          <p:spPr>
            <a:xfrm>
              <a:off x="2554570" y="1408016"/>
              <a:ext cx="4064317" cy="4064317"/>
            </a:xfrm>
            <a:prstGeom prst="circularArrow">
              <a:avLst>
                <a:gd name="adj1" fmla="val 6898"/>
                <a:gd name="adj2" fmla="val 465012"/>
                <a:gd name="adj3" fmla="val 11262413"/>
                <a:gd name="adj4" fmla="val 9770295"/>
                <a:gd name="adj5" fmla="val 8047"/>
              </a:avLst>
            </a:prstGeom>
          </p:spPr>
          <p:style>
            <a:lnRef idx="2">
              <a:schemeClr val="lt1">
                <a:hueOff val="0"/>
                <a:satOff val="0"/>
                <a:lumOff val="0"/>
                <a:alphaOff val="0"/>
              </a:schemeClr>
            </a:lnRef>
            <a:fillRef idx="1">
              <a:schemeClr val="accent2">
                <a:hueOff val="7012249"/>
                <a:satOff val="-41263"/>
                <a:lumOff val="1570"/>
                <a:alphaOff val="0"/>
              </a:schemeClr>
            </a:fillRef>
            <a:effectRef idx="0">
              <a:schemeClr val="accent2">
                <a:hueOff val="7012249"/>
                <a:satOff val="-41263"/>
                <a:lumOff val="1570"/>
                <a:alphaOff val="0"/>
              </a:schemeClr>
            </a:effectRef>
            <a:fontRef idx="minor">
              <a:schemeClr val="lt1"/>
            </a:fontRef>
          </p:style>
        </p:sp>
        <p:sp>
          <p:nvSpPr>
            <p:cNvPr id="94" name="Freeform 93"/>
            <p:cNvSpPr/>
            <p:nvPr/>
          </p:nvSpPr>
          <p:spPr>
            <a:xfrm rot="2794830">
              <a:off x="2066229" y="1313222"/>
              <a:ext cx="2089772" cy="1437679"/>
            </a:xfrm>
            <a:custGeom>
              <a:avLst/>
              <a:gdLst>
                <a:gd name="connsiteX0" fmla="*/ 0 w 1437679"/>
                <a:gd name="connsiteY0" fmla="*/ 0 h 1437679"/>
                <a:gd name="connsiteX1" fmla="*/ 1437679 w 1437679"/>
                <a:gd name="connsiteY1" fmla="*/ 0 h 1437679"/>
                <a:gd name="connsiteX2" fmla="*/ 1437679 w 1437679"/>
                <a:gd name="connsiteY2" fmla="*/ 1437679 h 1437679"/>
                <a:gd name="connsiteX3" fmla="*/ 0 w 1437679"/>
                <a:gd name="connsiteY3" fmla="*/ 1437679 h 1437679"/>
                <a:gd name="connsiteX4" fmla="*/ 0 w 1437679"/>
                <a:gd name="connsiteY4" fmla="*/ 0 h 14376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7679" h="1437679">
                  <a:moveTo>
                    <a:pt x="0" y="0"/>
                  </a:moveTo>
                  <a:lnTo>
                    <a:pt x="1437679" y="0"/>
                  </a:lnTo>
                  <a:lnTo>
                    <a:pt x="1437679" y="1437679"/>
                  </a:lnTo>
                  <a:lnTo>
                    <a:pt x="0" y="143767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r>
                <a:rPr lang="fa-IR" sz="2800" kern="1200" dirty="0">
                  <a:cs typeface="2  Homa" pitchFamily="2" charset="-78"/>
                </a:rPr>
                <a:t>پیشرفت برنامه آموزشی</a:t>
              </a:r>
              <a:endParaRPr lang="en-US" sz="2800" kern="1200" dirty="0">
                <a:cs typeface="2  Homa" pitchFamily="2" charset="-78"/>
              </a:endParaRPr>
            </a:p>
          </p:txBody>
        </p:sp>
        <p:sp>
          <p:nvSpPr>
            <p:cNvPr id="95" name="Circular Arrow 94"/>
            <p:cNvSpPr/>
            <p:nvPr/>
          </p:nvSpPr>
          <p:spPr>
            <a:xfrm>
              <a:off x="2640832" y="1380381"/>
              <a:ext cx="4064317" cy="4064317"/>
            </a:xfrm>
            <a:prstGeom prst="circularArrow">
              <a:avLst>
                <a:gd name="adj1" fmla="val 6898"/>
                <a:gd name="adj2" fmla="val 465012"/>
                <a:gd name="adj3" fmla="val 16817878"/>
                <a:gd name="adj4" fmla="val 14922259"/>
                <a:gd name="adj5" fmla="val 8047"/>
              </a:avLst>
            </a:prstGeom>
          </p:spPr>
          <p:style>
            <a:lnRef idx="2">
              <a:schemeClr val="lt1">
                <a:hueOff val="0"/>
                <a:satOff val="0"/>
                <a:lumOff val="0"/>
                <a:alphaOff val="0"/>
              </a:schemeClr>
            </a:lnRef>
            <a:fillRef idx="1">
              <a:schemeClr val="accent2">
                <a:hueOff val="10518374"/>
                <a:satOff val="-61895"/>
                <a:lumOff val="2355"/>
                <a:alphaOff val="0"/>
              </a:schemeClr>
            </a:fillRef>
            <a:effectRef idx="0">
              <a:schemeClr val="accent2">
                <a:hueOff val="10518374"/>
                <a:satOff val="-61895"/>
                <a:lumOff val="2355"/>
                <a:alphaOff val="0"/>
              </a:schemeClr>
            </a:effectRef>
            <a:fontRef idx="minor">
              <a:schemeClr val="lt1"/>
            </a:fontRef>
          </p:style>
        </p:sp>
      </p:grpSp>
      <p:sp>
        <p:nvSpPr>
          <p:cNvPr id="96" name="TextBox 95"/>
          <p:cNvSpPr txBox="1"/>
          <p:nvPr/>
        </p:nvSpPr>
        <p:spPr>
          <a:xfrm>
            <a:off x="3878099" y="3236893"/>
            <a:ext cx="1694950" cy="1077218"/>
          </a:xfrm>
          <a:prstGeom prst="rect">
            <a:avLst/>
          </a:prstGeom>
          <a:noFill/>
          <a:ln w="38100">
            <a:solidFill>
              <a:srgbClr val="FF0000"/>
            </a:solidFill>
          </a:ln>
        </p:spPr>
        <p:txBody>
          <a:bodyPr wrap="square" rtlCol="0">
            <a:spAutoFit/>
          </a:bodyPr>
          <a:lstStyle/>
          <a:p>
            <a:pPr algn="ctr"/>
            <a:r>
              <a:rPr lang="fa-IR" sz="3200" dirty="0">
                <a:solidFill>
                  <a:schemeClr val="tx1">
                    <a:hueOff val="0"/>
                    <a:satOff val="0"/>
                    <a:lumOff val="0"/>
                    <a:alphaOff val="0"/>
                  </a:schemeClr>
                </a:solidFill>
                <a:latin typeface="+mn-lt"/>
                <a:cs typeface="B Titr" pitchFamily="2" charset="-78"/>
              </a:rPr>
              <a:t>یادگیری شاگردان</a:t>
            </a:r>
            <a:endParaRPr lang="en-US" sz="3200" dirty="0">
              <a:solidFill>
                <a:schemeClr val="tx1">
                  <a:hueOff val="0"/>
                  <a:satOff val="0"/>
                  <a:lumOff val="0"/>
                  <a:alphaOff val="0"/>
                </a:schemeClr>
              </a:solidFill>
              <a:latin typeface="+mn-lt"/>
              <a:cs typeface="B Titr" pitchFamily="2" charset="-78"/>
            </a:endParaRPr>
          </a:p>
        </p:txBody>
      </p:sp>
      <p:sp>
        <p:nvSpPr>
          <p:cNvPr id="97" name="Right Arrow 96"/>
          <p:cNvSpPr/>
          <p:nvPr/>
        </p:nvSpPr>
        <p:spPr>
          <a:xfrm>
            <a:off x="5638800" y="3553968"/>
            <a:ext cx="489204" cy="484632"/>
          </a:xfrm>
          <a:prstGeom prst="rightArrow">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ight Arrow 97"/>
          <p:cNvSpPr/>
          <p:nvPr/>
        </p:nvSpPr>
        <p:spPr>
          <a:xfrm rot="10800000">
            <a:off x="3320797" y="3581400"/>
            <a:ext cx="489203" cy="484632"/>
          </a:xfrm>
          <a:prstGeom prst="rightArrow">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Down Arrow 98"/>
          <p:cNvSpPr/>
          <p:nvPr/>
        </p:nvSpPr>
        <p:spPr>
          <a:xfrm>
            <a:off x="4419600" y="4434849"/>
            <a:ext cx="484632" cy="518151"/>
          </a:xfrm>
          <a:prstGeom prst="downArrow">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Down Arrow 99"/>
          <p:cNvSpPr/>
          <p:nvPr/>
        </p:nvSpPr>
        <p:spPr>
          <a:xfrm rot="10800000">
            <a:off x="4419600" y="2667000"/>
            <a:ext cx="484632" cy="489204"/>
          </a:xfrm>
          <a:prstGeom prst="downArrow">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7"/>
                                        </p:tgtEl>
                                        <p:attrNameLst>
                                          <p:attrName>style.visibility</p:attrName>
                                        </p:attrNameLst>
                                      </p:cBhvr>
                                      <p:to>
                                        <p:strVal val="visible"/>
                                      </p:to>
                                    </p:set>
                                    <p:animEffect transition="in" filter="fade">
                                      <p:cBhvr>
                                        <p:cTn id="7" dur="1000"/>
                                        <p:tgtEl>
                                          <p:spTgt spid="87"/>
                                        </p:tgtEl>
                                      </p:cBhvr>
                                    </p:animEffect>
                                    <p:anim calcmode="lin" valueType="num">
                                      <p:cBhvr>
                                        <p:cTn id="8" dur="1000" fill="hold"/>
                                        <p:tgtEl>
                                          <p:spTgt spid="87"/>
                                        </p:tgtEl>
                                        <p:attrNameLst>
                                          <p:attrName>ppt_x</p:attrName>
                                        </p:attrNameLst>
                                      </p:cBhvr>
                                      <p:tavLst>
                                        <p:tav tm="0">
                                          <p:val>
                                            <p:strVal val="#ppt_x"/>
                                          </p:val>
                                        </p:tav>
                                        <p:tav tm="100000">
                                          <p:val>
                                            <p:strVal val="#ppt_x"/>
                                          </p:val>
                                        </p:tav>
                                      </p:tavLst>
                                    </p:anim>
                                    <p:anim calcmode="lin" valueType="num">
                                      <p:cBhvr>
                                        <p:cTn id="9" dur="1000" fill="hold"/>
                                        <p:tgtEl>
                                          <p:spTgt spid="8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5602" name="Title 1"/>
          <p:cNvSpPr>
            <a:spLocks noGrp="1"/>
          </p:cNvSpPr>
          <p:nvPr>
            <p:ph type="title"/>
          </p:nvPr>
        </p:nvSpPr>
        <p:spPr>
          <a:xfrm>
            <a:off x="1009442" y="152400"/>
            <a:ext cx="7125113" cy="924475"/>
          </a:xfrm>
        </p:spPr>
        <p:txBody>
          <a:bodyPr/>
          <a:lstStyle/>
          <a:p>
            <a:pPr algn="r" eaLnBrk="1" hangingPunct="1"/>
            <a:r>
              <a:rPr lang="fa-IR" sz="4000" b="1" dirty="0">
                <a:solidFill>
                  <a:srgbClr val="FFFF00"/>
                </a:solidFill>
                <a:cs typeface="2  Vahid" pitchFamily="2" charset="-78"/>
              </a:rPr>
              <a:t>ب) تاریخچه درس پژوهی</a:t>
            </a:r>
            <a:endParaRPr lang="en-US" sz="4000" dirty="0">
              <a:solidFill>
                <a:srgbClr val="FFFF00"/>
              </a:solidFill>
              <a:cs typeface="2  Vahid" pitchFamily="2" charset="-78"/>
            </a:endParaRPr>
          </a:p>
        </p:txBody>
      </p:sp>
      <p:sp>
        <p:nvSpPr>
          <p:cNvPr id="3" name="Content Placeholder 2"/>
          <p:cNvSpPr>
            <a:spLocks noGrp="1"/>
          </p:cNvSpPr>
          <p:nvPr>
            <p:ph idx="1"/>
          </p:nvPr>
        </p:nvSpPr>
        <p:spPr>
          <a:xfrm>
            <a:off x="762001" y="1143000"/>
            <a:ext cx="7848599" cy="5334000"/>
          </a:xfrm>
        </p:spPr>
        <p:txBody>
          <a:bodyPr rtlCol="0" anchor="t">
            <a:noAutofit/>
          </a:bodyPr>
          <a:lstStyle/>
          <a:p>
            <a:pPr marL="449263" indent="-449263" algn="just">
              <a:lnSpc>
                <a:spcPct val="150000"/>
              </a:lnSpc>
              <a:spcAft>
                <a:spcPts val="0"/>
              </a:spcAft>
              <a:buClr>
                <a:srgbClr val="00B0F0"/>
              </a:buClr>
              <a:buFont typeface="Wingdings 2" pitchFamily="18" charset="2"/>
              <a:buChar char="³"/>
              <a:defRPr/>
            </a:pPr>
            <a:r>
              <a:rPr lang="fa-IR" sz="3200" b="1" dirty="0">
                <a:solidFill>
                  <a:srgbClr val="FFFFCC"/>
                </a:solidFill>
                <a:cs typeface="B Compset" pitchFamily="2" charset="-78"/>
              </a:rPr>
              <a:t>درس پژوهی ظرفیت شگفت انگیزی برای کمک به تحول درآموزش و پرورش دارد درس پژوهی رويکردی برای توسعه دانش حرفه‌ای معلمان است،که از درون مدارس ژاپني منشأ گرفته و توسعه يافته است.</a:t>
            </a:r>
          </a:p>
          <a:p>
            <a:pPr marL="449263" indent="-449263" algn="just">
              <a:lnSpc>
                <a:spcPct val="150000"/>
              </a:lnSpc>
              <a:spcAft>
                <a:spcPts val="0"/>
              </a:spcAft>
              <a:buClr>
                <a:srgbClr val="00B0F0"/>
              </a:buClr>
              <a:buFont typeface="Wingdings 2" pitchFamily="18" charset="2"/>
              <a:buChar char="³"/>
              <a:defRPr/>
            </a:pPr>
            <a:r>
              <a:rPr lang="fa-IR" sz="3200" b="1" dirty="0">
                <a:solidFill>
                  <a:srgbClr val="FFC000"/>
                </a:solidFill>
                <a:cs typeface="B Compset" pitchFamily="2" charset="-78"/>
              </a:rPr>
              <a:t> </a:t>
            </a:r>
            <a:r>
              <a:rPr lang="ar-SA" sz="3200" b="1" dirty="0">
                <a:solidFill>
                  <a:srgbClr val="FFC000"/>
                </a:solidFill>
                <a:cs typeface="B Compset" pitchFamily="2" charset="-78"/>
              </a:rPr>
              <a:t>این فعالیت تاریخچه ای طولانی مدت در میان معلمان این کشور دارد </a:t>
            </a:r>
            <a:r>
              <a:rPr lang="fa-IR" sz="3200" b="1" dirty="0">
                <a:solidFill>
                  <a:srgbClr val="FFC000"/>
                </a:solidFill>
                <a:cs typeface="B Compset" pitchFamily="2" charset="-78"/>
              </a:rPr>
              <a:t>و</a:t>
            </a:r>
            <a:r>
              <a:rPr lang="ar-SA" sz="3200" b="1" dirty="0">
                <a:solidFill>
                  <a:srgbClr val="FFC000"/>
                </a:solidFill>
                <a:cs typeface="B Compset" pitchFamily="2" charset="-78"/>
              </a:rPr>
              <a:t> در آموزش و پرورش ژاپن کاملا</a:t>
            </a:r>
            <a:r>
              <a:rPr lang="fa-IR" sz="3200" b="1" dirty="0">
                <a:solidFill>
                  <a:srgbClr val="FFC000"/>
                </a:solidFill>
                <a:cs typeface="B Compset" pitchFamily="2" charset="-78"/>
              </a:rPr>
              <a:t> </a:t>
            </a:r>
            <a:r>
              <a:rPr lang="ar-SA" sz="3200" b="1" dirty="0">
                <a:solidFill>
                  <a:srgbClr val="FFC000"/>
                </a:solidFill>
                <a:cs typeface="B Compset" pitchFamily="2" charset="-78"/>
              </a:rPr>
              <a:t>ریشه دوانیده است</a:t>
            </a:r>
            <a:r>
              <a:rPr lang="fa-IR" sz="3200" b="1" dirty="0">
                <a:solidFill>
                  <a:srgbClr val="FFC000"/>
                </a:solidFill>
                <a:cs typeface="B Compset" pitchFamily="2" charset="-78"/>
              </a:rPr>
              <a:t>.</a:t>
            </a: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140828025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5602" name="Title 1"/>
          <p:cNvSpPr>
            <a:spLocks noGrp="1"/>
          </p:cNvSpPr>
          <p:nvPr>
            <p:ph type="title"/>
          </p:nvPr>
        </p:nvSpPr>
        <p:spPr>
          <a:xfrm>
            <a:off x="1009442" y="152400"/>
            <a:ext cx="7125113" cy="924475"/>
          </a:xfrm>
        </p:spPr>
        <p:txBody>
          <a:bodyPr/>
          <a:lstStyle/>
          <a:p>
            <a:pPr algn="r" eaLnBrk="1" hangingPunct="1"/>
            <a:r>
              <a:rPr lang="fa-IR" sz="4000" b="1" dirty="0">
                <a:solidFill>
                  <a:srgbClr val="FFFF00"/>
                </a:solidFill>
                <a:cs typeface="2  Vahid" pitchFamily="2" charset="-78"/>
              </a:rPr>
              <a:t>ب) تعریفی از درس پژوهی</a:t>
            </a:r>
            <a:endParaRPr lang="en-US" sz="4000" dirty="0">
              <a:solidFill>
                <a:srgbClr val="FFFF00"/>
              </a:solidFill>
              <a:cs typeface="2  Vahid" pitchFamily="2" charset="-78"/>
            </a:endParaRPr>
          </a:p>
        </p:txBody>
      </p:sp>
      <p:sp>
        <p:nvSpPr>
          <p:cNvPr id="3" name="Content Placeholder 2"/>
          <p:cNvSpPr>
            <a:spLocks noGrp="1"/>
          </p:cNvSpPr>
          <p:nvPr>
            <p:ph idx="1"/>
          </p:nvPr>
        </p:nvSpPr>
        <p:spPr>
          <a:xfrm>
            <a:off x="914400" y="1524000"/>
            <a:ext cx="7772400" cy="4517239"/>
          </a:xfrm>
        </p:spPr>
        <p:txBody>
          <a:bodyPr rtlCol="0" anchor="t">
            <a:noAutofit/>
          </a:bodyPr>
          <a:lstStyle/>
          <a:p>
            <a:pPr marL="539750" indent="-539750" algn="just">
              <a:lnSpc>
                <a:spcPct val="150000"/>
              </a:lnSpc>
              <a:spcAft>
                <a:spcPts val="0"/>
              </a:spcAft>
              <a:buClr>
                <a:srgbClr val="FFC000"/>
              </a:buClr>
              <a:buFont typeface="Wingdings" pitchFamily="2" charset="2"/>
              <a:buChar char="v"/>
              <a:defRPr/>
            </a:pPr>
            <a:r>
              <a:rPr lang="fa-IR" sz="3200" b="1" dirty="0">
                <a:solidFill>
                  <a:srgbClr val="02E8EE"/>
                </a:solidFill>
                <a:cs typeface="B Compset" pitchFamily="2" charset="-78"/>
              </a:rPr>
              <a:t>در اين رويکرد، معلمان با حضور و تشريک مساعی در </a:t>
            </a:r>
            <a:r>
              <a:rPr lang="fa-IR" sz="3200" b="1" dirty="0">
                <a:solidFill>
                  <a:srgbClr val="FEACBA"/>
                </a:solidFill>
                <a:cs typeface="B Compset" pitchFamily="2" charset="-78"/>
              </a:rPr>
              <a:t>گروه‌های کوچک</a:t>
            </a:r>
            <a:r>
              <a:rPr lang="fa-IR" sz="3200" b="1" dirty="0">
                <a:solidFill>
                  <a:srgbClr val="02E8EE"/>
                </a:solidFill>
                <a:cs typeface="B Compset" pitchFamily="2" charset="-78"/>
              </a:rPr>
              <a:t> و نیز شرکت در </a:t>
            </a:r>
            <a:r>
              <a:rPr lang="fa-IR" sz="3200" b="1" dirty="0">
                <a:solidFill>
                  <a:srgbClr val="FEACBA"/>
                </a:solidFill>
                <a:cs typeface="B Compset" pitchFamily="2" charset="-78"/>
              </a:rPr>
              <a:t>جلسات هم انديشی </a:t>
            </a:r>
            <a:r>
              <a:rPr lang="fa-IR" sz="3200" b="1" dirty="0">
                <a:solidFill>
                  <a:srgbClr val="02E8EE"/>
                </a:solidFill>
                <a:cs typeface="B Compset" pitchFamily="2" charset="-78"/>
              </a:rPr>
              <a:t>پيرامون اهداف و محتوای دروس، به يک برنامه مقدماتی برای تدريس دست می‌يابند. سپس با مشاهده اجرای برنامه و نقد آن، فرصتی برای رشد حرفه‌ای خود مهيا می‌سازند.</a:t>
            </a:r>
            <a:endParaRPr lang="en-US" sz="3200" b="1" dirty="0">
              <a:solidFill>
                <a:srgbClr val="02E8EE"/>
              </a:solidFill>
              <a:cs typeface="B Compset" pitchFamily="2" charset="-78"/>
            </a:endParaRPr>
          </a:p>
        </p:txBody>
      </p:sp>
      <p:cxnSp>
        <p:nvCxnSpPr>
          <p:cNvPr id="4" name="Straight Connector 3"/>
          <p:cNvCxnSpPr/>
          <p:nvPr/>
        </p:nvCxnSpPr>
        <p:spPr>
          <a:xfrm flipH="1">
            <a:off x="1042988" y="11430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3216158435"/>
      </p:ext>
    </p:extLst>
  </p:cSld>
  <p:clrMapOvr>
    <a:overrideClrMapping bg1="dk1" tx1="lt1" bg2="dk2" tx2="lt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6626" name="Title 1"/>
          <p:cNvSpPr>
            <a:spLocks noGrp="1"/>
          </p:cNvSpPr>
          <p:nvPr>
            <p:ph type="title"/>
          </p:nvPr>
        </p:nvSpPr>
        <p:spPr>
          <a:xfrm>
            <a:off x="1009442" y="152400"/>
            <a:ext cx="7125113" cy="924475"/>
          </a:xfrm>
        </p:spPr>
        <p:txBody>
          <a:bodyPr/>
          <a:lstStyle/>
          <a:p>
            <a:pPr algn="r"/>
            <a:r>
              <a:rPr lang="fa-IR" sz="4000" b="1" dirty="0">
                <a:solidFill>
                  <a:srgbClr val="FFFF00"/>
                </a:solidFill>
                <a:cs typeface="2  Vahid" pitchFamily="2" charset="-78"/>
              </a:rPr>
              <a:t>ب)درس پژوهی</a:t>
            </a:r>
            <a:endParaRPr lang="en-US" sz="4000" dirty="0"/>
          </a:p>
        </p:txBody>
      </p:sp>
      <p:sp>
        <p:nvSpPr>
          <p:cNvPr id="3" name="Content Placeholder 2"/>
          <p:cNvSpPr>
            <a:spLocks noGrp="1"/>
          </p:cNvSpPr>
          <p:nvPr>
            <p:ph idx="1"/>
          </p:nvPr>
        </p:nvSpPr>
        <p:spPr>
          <a:xfrm>
            <a:off x="838200" y="1143000"/>
            <a:ext cx="7696199" cy="5118237"/>
          </a:xfrm>
        </p:spPr>
        <p:txBody>
          <a:bodyPr rtlCol="0" anchor="t">
            <a:noAutofit/>
          </a:bodyPr>
          <a:lstStyle/>
          <a:p>
            <a:pPr marL="449263" indent="-449263" algn="just" rtl="1" eaLnBrk="1" fontAlgn="auto" hangingPunct="1">
              <a:lnSpc>
                <a:spcPct val="200000"/>
              </a:lnSpc>
              <a:spcAft>
                <a:spcPts val="0"/>
              </a:spcAft>
              <a:buClr>
                <a:srgbClr val="FFC000"/>
              </a:buClr>
              <a:buFont typeface="Wingdings" pitchFamily="2" charset="2"/>
              <a:buChar char="Ø"/>
              <a:defRPr/>
            </a:pPr>
            <a:r>
              <a:rPr lang="ar-SA" sz="3200" b="1" dirty="0">
                <a:solidFill>
                  <a:srgbClr val="FFFFCC"/>
                </a:solidFill>
                <a:cs typeface="B Compset" pitchFamily="2" charset="-78"/>
              </a:rPr>
              <a:t>مطالعات متعدد تطبیقی </a:t>
            </a:r>
            <a:r>
              <a:rPr lang="fa-IR" sz="3200" b="1" dirty="0">
                <a:solidFill>
                  <a:srgbClr val="FFFFCC"/>
                </a:solidFill>
                <a:cs typeface="B Compset" pitchFamily="2" charset="-78"/>
              </a:rPr>
              <a:t>در </a:t>
            </a:r>
            <a:r>
              <a:rPr lang="ar-SA" sz="3200" b="1" dirty="0">
                <a:solidFill>
                  <a:srgbClr val="FFFFCC"/>
                </a:solidFill>
                <a:cs typeface="B Compset" pitchFamily="2" charset="-78"/>
              </a:rPr>
              <a:t>سه کشور ژاپن ،امریکا و آلمان</a:t>
            </a:r>
            <a:r>
              <a:rPr lang="fa-IR" sz="3200" b="1" dirty="0">
                <a:solidFill>
                  <a:srgbClr val="FFFFCC"/>
                </a:solidFill>
                <a:cs typeface="B Compset" pitchFamily="2" charset="-78"/>
              </a:rPr>
              <a:t> </a:t>
            </a:r>
            <a:r>
              <a:rPr lang="ar-SA" sz="3200" b="1" dirty="0">
                <a:solidFill>
                  <a:srgbClr val="FFFFCC"/>
                </a:solidFill>
                <a:cs typeface="B Compset" pitchFamily="2" charset="-78"/>
              </a:rPr>
              <a:t>زمینه </a:t>
            </a:r>
            <a:r>
              <a:rPr lang="fa-IR" sz="3200" b="1" dirty="0">
                <a:solidFill>
                  <a:srgbClr val="FFFFCC"/>
                </a:solidFill>
                <a:cs typeface="B Compset" pitchFamily="2" charset="-78"/>
              </a:rPr>
              <a:t>خوبی را برای </a:t>
            </a:r>
            <a:r>
              <a:rPr lang="ar-SA" sz="3200" b="1" dirty="0">
                <a:solidFill>
                  <a:srgbClr val="FFFFCC"/>
                </a:solidFill>
                <a:cs typeface="B Compset" pitchFamily="2" charset="-78"/>
              </a:rPr>
              <a:t>اشاعه </a:t>
            </a:r>
            <a:r>
              <a:rPr lang="fa-IR" sz="3200" b="1" dirty="0">
                <a:solidFill>
                  <a:srgbClr val="FFFFCC"/>
                </a:solidFill>
                <a:cs typeface="B Compset" pitchFamily="2" charset="-78"/>
              </a:rPr>
              <a:t>درس پژوهی</a:t>
            </a:r>
            <a:r>
              <a:rPr lang="ar-SA" sz="3200" b="1" dirty="0">
                <a:solidFill>
                  <a:srgbClr val="FFFFCC"/>
                </a:solidFill>
                <a:cs typeface="B Compset" pitchFamily="2" charset="-78"/>
              </a:rPr>
              <a:t> </a:t>
            </a:r>
            <a:r>
              <a:rPr lang="fa-IR" sz="3200" b="1" dirty="0">
                <a:solidFill>
                  <a:srgbClr val="FFFFCC"/>
                </a:solidFill>
                <a:cs typeface="B Compset" pitchFamily="2" charset="-78"/>
              </a:rPr>
              <a:t>میان</a:t>
            </a:r>
            <a:r>
              <a:rPr lang="ar-SA" sz="3200" b="1" dirty="0">
                <a:solidFill>
                  <a:srgbClr val="FFFFCC"/>
                </a:solidFill>
                <a:cs typeface="B Compset" pitchFamily="2" charset="-78"/>
              </a:rPr>
              <a:t> سایر نظامهای آموزشی مهیا نمود</a:t>
            </a:r>
            <a:r>
              <a:rPr lang="fa-IR" sz="3200" b="1" dirty="0">
                <a:solidFill>
                  <a:srgbClr val="FFFFCC"/>
                </a:solidFill>
                <a:cs typeface="B Compset" pitchFamily="2" charset="-78"/>
              </a:rPr>
              <a:t>ه است</a:t>
            </a:r>
            <a:r>
              <a:rPr lang="ar-SA" sz="3200" b="1" dirty="0">
                <a:solidFill>
                  <a:srgbClr val="FFFFCC"/>
                </a:solidFill>
                <a:cs typeface="B Compset" pitchFamily="2" charset="-78"/>
              </a:rPr>
              <a:t>.</a:t>
            </a:r>
            <a:endParaRPr lang="fa-IR" sz="3200" b="1" dirty="0">
              <a:solidFill>
                <a:srgbClr val="FFFFCC"/>
              </a:solidFill>
              <a:cs typeface="B Compset" pitchFamily="2" charset="-78"/>
            </a:endParaRPr>
          </a:p>
          <a:p>
            <a:pPr marL="449263" indent="-449263" algn="just" rtl="1" eaLnBrk="1" fontAlgn="auto" hangingPunct="1">
              <a:lnSpc>
                <a:spcPct val="200000"/>
              </a:lnSpc>
              <a:spcAft>
                <a:spcPts val="0"/>
              </a:spcAft>
              <a:buClr>
                <a:srgbClr val="FFC000"/>
              </a:buClr>
              <a:buFont typeface="Wingdings" pitchFamily="2" charset="2"/>
              <a:buChar char="Ø"/>
              <a:defRPr/>
            </a:pPr>
            <a:r>
              <a:rPr lang="fa-IR" sz="3200" b="1" dirty="0">
                <a:solidFill>
                  <a:srgbClr val="9FFB25"/>
                </a:solidFill>
                <a:cs typeface="B Compset" pitchFamily="2" charset="-78"/>
              </a:rPr>
              <a:t>کشورهای چين، هنگ کنگ، انگليس، سنگاپور، استراليا و مالزی نيز به پژوهش­هايی در اين زمينه اقدام کرده اند.</a:t>
            </a:r>
            <a:endParaRPr lang="en-US" sz="3200" b="1" dirty="0">
              <a:solidFill>
                <a:srgbClr val="9FFB25"/>
              </a:solidFill>
              <a:cs typeface="B Compset" pitchFamily="2" charset="-78"/>
            </a:endParaRPr>
          </a:p>
        </p:txBody>
      </p:sp>
      <p:cxnSp>
        <p:nvCxnSpPr>
          <p:cNvPr id="4" name="Straight Connector 3"/>
          <p:cNvCxnSpPr/>
          <p:nvPr/>
        </p:nvCxnSpPr>
        <p:spPr>
          <a:xfrm flipH="1">
            <a:off x="1042988" y="11430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7650" name="Title 1"/>
          <p:cNvSpPr>
            <a:spLocks noGrp="1"/>
          </p:cNvSpPr>
          <p:nvPr>
            <p:ph type="title"/>
          </p:nvPr>
        </p:nvSpPr>
        <p:spPr>
          <a:xfrm>
            <a:off x="1009442" y="304800"/>
            <a:ext cx="7125113" cy="924475"/>
          </a:xfrm>
        </p:spPr>
        <p:txBody>
          <a:bodyPr/>
          <a:lstStyle/>
          <a:p>
            <a:pPr algn="r" eaLnBrk="1" hangingPunct="1"/>
            <a:r>
              <a:rPr lang="fa-IR" sz="4000" b="1" dirty="0">
                <a:solidFill>
                  <a:srgbClr val="FFFF00"/>
                </a:solidFill>
                <a:cs typeface="2  Vahid" pitchFamily="2" charset="-78"/>
              </a:rPr>
              <a:t>مطالعه تطبیقی (تدریس بر بسترفرهنگ ها)</a:t>
            </a:r>
            <a:endParaRPr lang="en-US" sz="4000" dirty="0">
              <a:solidFill>
                <a:srgbClr val="FFFF00"/>
              </a:solidFill>
              <a:cs typeface="2  Vahid" pitchFamily="2" charset="-78"/>
            </a:endParaRPr>
          </a:p>
        </p:txBody>
      </p:sp>
      <p:sp>
        <p:nvSpPr>
          <p:cNvPr id="27651" name="Content Placeholder 2"/>
          <p:cNvSpPr>
            <a:spLocks noGrp="1"/>
          </p:cNvSpPr>
          <p:nvPr>
            <p:ph idx="1"/>
          </p:nvPr>
        </p:nvSpPr>
        <p:spPr>
          <a:xfrm>
            <a:off x="762001" y="1447800"/>
            <a:ext cx="7924800" cy="4724400"/>
          </a:xfrm>
        </p:spPr>
        <p:txBody>
          <a:bodyPr anchor="t">
            <a:noAutofit/>
          </a:bodyPr>
          <a:lstStyle/>
          <a:p>
            <a:pPr marL="449263" indent="-449263" algn="just">
              <a:lnSpc>
                <a:spcPct val="150000"/>
              </a:lnSpc>
              <a:buClr>
                <a:srgbClr val="FEACBA"/>
              </a:buClr>
              <a:buFont typeface="Wingdings" pitchFamily="2" charset="2"/>
              <a:buChar char="v"/>
            </a:pPr>
            <a:r>
              <a:rPr lang="fa-IR" sz="3200" b="1" dirty="0">
                <a:cs typeface="B Compset" pitchFamily="2" charset="-78"/>
              </a:rPr>
              <a:t>بررسی مطالعات جهانی رياضيات و علوم (</a:t>
            </a:r>
            <a:r>
              <a:rPr lang="en-US" sz="2800" dirty="0">
                <a:cs typeface="2  Vahid" pitchFamily="2" charset="-78"/>
              </a:rPr>
              <a:t>TIMSS</a:t>
            </a:r>
            <a:r>
              <a:rPr lang="fa-IR" sz="3200" b="1" dirty="0">
                <a:cs typeface="B Compset" pitchFamily="2" charset="-78"/>
              </a:rPr>
              <a:t>)، تفاوت‌های مشهودی را در عملکرد دانش‌آموزان نشان داد.</a:t>
            </a:r>
          </a:p>
          <a:p>
            <a:pPr marL="449263" indent="-449263" algn="just">
              <a:lnSpc>
                <a:spcPct val="150000"/>
              </a:lnSpc>
              <a:buClr>
                <a:srgbClr val="FEACBA"/>
              </a:buClr>
              <a:buFont typeface="Wingdings" pitchFamily="2" charset="2"/>
              <a:buChar char="v"/>
            </a:pPr>
            <a:r>
              <a:rPr lang="fa-IR" sz="3200" b="1" dirty="0">
                <a:solidFill>
                  <a:srgbClr val="FFFF99"/>
                </a:solidFill>
                <a:cs typeface="B Compset" pitchFamily="2" charset="-78"/>
              </a:rPr>
              <a:t>در سال 1993 به منظور توصيف روند آموزش در فرهنگ­های مختلف، سه فيلمبردار به مدت 7 ماه در کلاس‌های درس مدارس آمريکا، ژاپن و آلمان حضور پيدا کردند. </a:t>
            </a:r>
            <a:endParaRPr lang="en-US" sz="3200" b="1" dirty="0">
              <a:solidFill>
                <a:srgbClr val="FFFF99"/>
              </a:solidFill>
              <a:cs typeface="B Compset" pitchFamily="2" charset="-78"/>
            </a:endParaRPr>
          </a:p>
        </p:txBody>
      </p:sp>
      <p:cxnSp>
        <p:nvCxnSpPr>
          <p:cNvPr id="4" name="Straight Connector 3"/>
          <p:cNvCxnSpPr/>
          <p:nvPr/>
        </p:nvCxnSpPr>
        <p:spPr>
          <a:xfrm flipH="1">
            <a:off x="1042988" y="13716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7650" name="Title 1"/>
          <p:cNvSpPr>
            <a:spLocks noGrp="1"/>
          </p:cNvSpPr>
          <p:nvPr>
            <p:ph type="title"/>
          </p:nvPr>
        </p:nvSpPr>
        <p:spPr>
          <a:xfrm>
            <a:off x="1009442" y="381000"/>
            <a:ext cx="7125113" cy="924475"/>
          </a:xfrm>
        </p:spPr>
        <p:txBody>
          <a:bodyPr/>
          <a:lstStyle/>
          <a:p>
            <a:pPr algn="r" eaLnBrk="1" hangingPunct="1"/>
            <a:r>
              <a:rPr lang="fa-IR" sz="4000" b="1" dirty="0">
                <a:solidFill>
                  <a:srgbClr val="FFFF00"/>
                </a:solidFill>
                <a:cs typeface="2  Vahid" pitchFamily="2" charset="-78"/>
              </a:rPr>
              <a:t>مطالعه تطبیقی (تدریس بر بسترفرهنگ ها)</a:t>
            </a:r>
            <a:endParaRPr lang="en-US" sz="4000" dirty="0">
              <a:solidFill>
                <a:srgbClr val="FFFF00"/>
              </a:solidFill>
              <a:cs typeface="2  Vahid" pitchFamily="2" charset="-78"/>
            </a:endParaRPr>
          </a:p>
        </p:txBody>
      </p:sp>
      <p:sp>
        <p:nvSpPr>
          <p:cNvPr id="27651" name="Content Placeholder 2"/>
          <p:cNvSpPr>
            <a:spLocks noGrp="1"/>
          </p:cNvSpPr>
          <p:nvPr>
            <p:ph idx="1"/>
          </p:nvPr>
        </p:nvSpPr>
        <p:spPr>
          <a:xfrm>
            <a:off x="685800" y="1447800"/>
            <a:ext cx="8001001" cy="4724400"/>
          </a:xfrm>
        </p:spPr>
        <p:txBody>
          <a:bodyPr anchor="t">
            <a:noAutofit/>
          </a:bodyPr>
          <a:lstStyle/>
          <a:p>
            <a:pPr marL="539750" indent="-539750" algn="just">
              <a:lnSpc>
                <a:spcPct val="150000"/>
              </a:lnSpc>
              <a:buClr>
                <a:srgbClr val="FEACBA"/>
              </a:buClr>
              <a:buFont typeface="Wingdings" pitchFamily="2" charset="2"/>
              <a:buChar char="v"/>
            </a:pPr>
            <a:r>
              <a:rPr lang="fa-IR" sz="3200" b="1" dirty="0">
                <a:cs typeface="B Compset" pitchFamily="2" charset="-78"/>
              </a:rPr>
              <a:t>علاوه بر تصویربرداری از کلاس‌های درس، مواد درسی مکمل، کتاب‌هاي درسی، تكاليف دانش‌آموزان و پرسشنامه‌های تکمیل شده توسط معلمین هم جمع­آوری شد. تصویربرداری از کلاس ها، به انتخاب معلمین و به صورت کامل از درسی که حاوی مفاهیم مطالعات جهانی رياضيات و علوم (</a:t>
            </a:r>
            <a:r>
              <a:rPr lang="en-US" sz="2800" dirty="0">
                <a:cs typeface="B Compset" pitchFamily="2" charset="-78"/>
              </a:rPr>
              <a:t>TIMSS</a:t>
            </a:r>
            <a:r>
              <a:rPr lang="fa-IR" sz="3200" b="1" dirty="0">
                <a:cs typeface="B Compset" pitchFamily="2" charset="-78"/>
              </a:rPr>
              <a:t>) بود انجام شد.</a:t>
            </a:r>
            <a:endParaRPr lang="en-US" sz="3200" b="1" dirty="0">
              <a:solidFill>
                <a:srgbClr val="FFFF99"/>
              </a:solidFill>
              <a:cs typeface="B Compset" pitchFamily="2" charset="-78"/>
            </a:endParaRPr>
          </a:p>
        </p:txBody>
      </p:sp>
      <p:cxnSp>
        <p:nvCxnSpPr>
          <p:cNvPr id="4" name="Straight Connector 3"/>
          <p:cNvCxnSpPr/>
          <p:nvPr/>
        </p:nvCxnSpPr>
        <p:spPr>
          <a:xfrm flipH="1">
            <a:off x="1042988" y="13716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1748098409"/>
      </p:ext>
    </p:extLst>
  </p:cSld>
  <p:clrMapOvr>
    <a:overrideClrMapping bg1="dk1" tx1="lt1" bg2="dk2" tx2="lt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7650" name="Title 1"/>
          <p:cNvSpPr>
            <a:spLocks noGrp="1"/>
          </p:cNvSpPr>
          <p:nvPr>
            <p:ph type="title"/>
          </p:nvPr>
        </p:nvSpPr>
        <p:spPr>
          <a:xfrm>
            <a:off x="1042988" y="228600"/>
            <a:ext cx="7125113" cy="924475"/>
          </a:xfrm>
        </p:spPr>
        <p:txBody>
          <a:bodyPr/>
          <a:lstStyle/>
          <a:p>
            <a:pPr algn="r" eaLnBrk="1" hangingPunct="1"/>
            <a:r>
              <a:rPr lang="fa-IR" sz="4000" b="1" dirty="0">
                <a:solidFill>
                  <a:srgbClr val="FFFF00"/>
                </a:solidFill>
                <a:cs typeface="2  Vahid" pitchFamily="2" charset="-78"/>
              </a:rPr>
              <a:t>مطالعه تطبیقی (تدریس بر بسترفرهنگ ها)</a:t>
            </a:r>
            <a:endParaRPr lang="en-US" sz="4000" dirty="0">
              <a:solidFill>
                <a:srgbClr val="FFFF00"/>
              </a:solidFill>
              <a:cs typeface="2  Vahid" pitchFamily="2" charset="-78"/>
            </a:endParaRPr>
          </a:p>
        </p:txBody>
      </p:sp>
      <p:sp>
        <p:nvSpPr>
          <p:cNvPr id="27651" name="Content Placeholder 2"/>
          <p:cNvSpPr>
            <a:spLocks noGrp="1"/>
          </p:cNvSpPr>
          <p:nvPr>
            <p:ph idx="1"/>
          </p:nvPr>
        </p:nvSpPr>
        <p:spPr>
          <a:xfrm>
            <a:off x="533399" y="1219200"/>
            <a:ext cx="8229601" cy="5181600"/>
          </a:xfrm>
        </p:spPr>
        <p:txBody>
          <a:bodyPr anchor="t">
            <a:noAutofit/>
          </a:bodyPr>
          <a:lstStyle/>
          <a:p>
            <a:pPr marL="539750" indent="-539750" algn="just">
              <a:lnSpc>
                <a:spcPct val="150000"/>
              </a:lnSpc>
              <a:spcAft>
                <a:spcPts val="0"/>
              </a:spcAft>
              <a:buClr>
                <a:srgbClr val="FEACBA"/>
              </a:buClr>
              <a:buFont typeface="Wingdings" pitchFamily="2" charset="2"/>
              <a:buChar char="v"/>
              <a:defRPr/>
            </a:pPr>
            <a:r>
              <a:rPr lang="fa-IR" sz="3200" b="1" dirty="0">
                <a:solidFill>
                  <a:srgbClr val="02E8EE"/>
                </a:solidFill>
                <a:cs typeface="B Compset" pitchFamily="2" charset="-78"/>
              </a:rPr>
              <a:t>فيلم­ها و اطلاعات به دست آمده طی فرآيند خاصی مورد بررسی قرار گرفت. بررسی­ها نشان داد که فرآيند تدريس در اين کشورها از سه الگوی کاملاً متفاوت با ويژگی­های منحصر به فرد برخوردار است.</a:t>
            </a:r>
          </a:p>
          <a:p>
            <a:pPr marL="539750" indent="-539750" algn="just">
              <a:lnSpc>
                <a:spcPct val="150000"/>
              </a:lnSpc>
              <a:spcAft>
                <a:spcPts val="0"/>
              </a:spcAft>
              <a:buClr>
                <a:srgbClr val="FEACBA"/>
              </a:buClr>
              <a:buFont typeface="Wingdings" pitchFamily="2" charset="2"/>
              <a:buChar char="v"/>
              <a:defRPr/>
            </a:pPr>
            <a:r>
              <a:rPr lang="fa-IR" sz="3200" b="1" dirty="0">
                <a:cs typeface="B Compset" pitchFamily="2" charset="-78"/>
              </a:rPr>
              <a:t> مقايسه­ اين الگوها نشانگر اين واقعيت است که برنامه­های درسی قصد شدة مشابه، ممکن است در سيستم­های آموزشی مختلف، کارکردها</a:t>
            </a:r>
            <a:r>
              <a:rPr lang="en-US" sz="3200" b="1" dirty="0">
                <a:cs typeface="B Compset" pitchFamily="2" charset="-78"/>
              </a:rPr>
              <a:t> </a:t>
            </a:r>
            <a:r>
              <a:rPr lang="fa-IR" sz="3200" b="1" dirty="0">
                <a:cs typeface="B Compset" pitchFamily="2" charset="-78"/>
              </a:rPr>
              <a:t>و نتایج متفاوتی داشته باشند.</a:t>
            </a:r>
            <a:endParaRPr lang="en-US" sz="3200" b="1" dirty="0">
              <a:cs typeface="B Compset" pitchFamily="2" charset="-78"/>
            </a:endParaRP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3378011428"/>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5122" name="Title 1"/>
          <p:cNvSpPr>
            <a:spLocks noGrp="1"/>
          </p:cNvSpPr>
          <p:nvPr>
            <p:ph type="title"/>
          </p:nvPr>
        </p:nvSpPr>
        <p:spPr>
          <a:xfrm>
            <a:off x="1028287" y="304800"/>
            <a:ext cx="7125113" cy="924475"/>
          </a:xfrm>
        </p:spPr>
        <p:txBody>
          <a:bodyPr/>
          <a:lstStyle/>
          <a:p>
            <a:pPr algn="r" eaLnBrk="1" hangingPunct="1"/>
            <a:r>
              <a:rPr lang="fa-IR" sz="4400" dirty="0">
                <a:solidFill>
                  <a:srgbClr val="FFFF00"/>
                </a:solidFill>
                <a:cs typeface="2  Vahid" pitchFamily="2" charset="-78"/>
              </a:rPr>
              <a:t>طرح مساله</a:t>
            </a:r>
            <a:endParaRPr lang="en-US" sz="4400" dirty="0">
              <a:solidFill>
                <a:srgbClr val="FFFF00"/>
              </a:solidFill>
              <a:cs typeface="2  Vahid" pitchFamily="2" charset="-78"/>
            </a:endParaRPr>
          </a:p>
        </p:txBody>
      </p:sp>
      <p:sp>
        <p:nvSpPr>
          <p:cNvPr id="5123" name="Content Placeholder 2"/>
          <p:cNvSpPr>
            <a:spLocks noGrp="1"/>
          </p:cNvSpPr>
          <p:nvPr>
            <p:ph idx="1"/>
          </p:nvPr>
        </p:nvSpPr>
        <p:spPr>
          <a:xfrm>
            <a:off x="457200" y="1447800"/>
            <a:ext cx="8229600" cy="5029200"/>
          </a:xfrm>
          <a:noFill/>
        </p:spPr>
        <p:txBody>
          <a:bodyPr>
            <a:noAutofit/>
          </a:bodyPr>
          <a:lstStyle/>
          <a:p>
            <a:pPr marL="449263" indent="-449263" algn="justLow">
              <a:lnSpc>
                <a:spcPct val="150000"/>
              </a:lnSpc>
              <a:spcBef>
                <a:spcPts val="0"/>
              </a:spcBef>
              <a:spcAft>
                <a:spcPts val="0"/>
              </a:spcAft>
              <a:buClr>
                <a:srgbClr val="FFFF00"/>
              </a:buClr>
              <a:buSzPct val="100000"/>
              <a:buFont typeface="Verdana" pitchFamily="34" charset="0"/>
              <a:buChar char="◊"/>
            </a:pPr>
            <a:r>
              <a:rPr lang="fa-IR" sz="3000" b="1" dirty="0">
                <a:cs typeface="B Nazanin" pitchFamily="2" charset="-78"/>
              </a:rPr>
              <a:t>چرا برخي نظامهاي آموزشي در تربیت کودکان و نوجوانان پيشرو هستند، و وضعیت علمی دانش آموزان شان در مطالعات جهاني رتبه هاي بالايي را نشان می دهد؟</a:t>
            </a:r>
          </a:p>
          <a:p>
            <a:pPr marL="449263" indent="-449263" algn="justLow">
              <a:lnSpc>
                <a:spcPct val="150000"/>
              </a:lnSpc>
              <a:spcBef>
                <a:spcPts val="0"/>
              </a:spcBef>
              <a:spcAft>
                <a:spcPts val="0"/>
              </a:spcAft>
              <a:buClr>
                <a:srgbClr val="FFFF00"/>
              </a:buClr>
              <a:buSzPct val="100000"/>
              <a:buFont typeface="Verdana" pitchFamily="34" charset="0"/>
              <a:buChar char="◊"/>
            </a:pPr>
            <a:r>
              <a:rPr lang="fa-IR" sz="3000" b="1" dirty="0">
                <a:solidFill>
                  <a:srgbClr val="9FFB25"/>
                </a:solidFill>
                <a:cs typeface="B Nazanin" pitchFamily="2" charset="-78"/>
              </a:rPr>
              <a:t>چرا دانش آموزان ایرانی در مطالعات جهانی ریاضیات،علوم و سواد خواندن، رتبه های مناسبی را کسب نکرده اند؟</a:t>
            </a:r>
          </a:p>
          <a:p>
            <a:pPr marL="449263" indent="-449263" algn="justLow">
              <a:lnSpc>
                <a:spcPct val="150000"/>
              </a:lnSpc>
              <a:spcBef>
                <a:spcPts val="0"/>
              </a:spcBef>
              <a:spcAft>
                <a:spcPts val="0"/>
              </a:spcAft>
              <a:buClr>
                <a:srgbClr val="FFFF00"/>
              </a:buClr>
              <a:buSzPct val="100000"/>
              <a:buFont typeface="Verdana" pitchFamily="34" charset="0"/>
              <a:buChar char="◊"/>
            </a:pPr>
            <a:r>
              <a:rPr lang="fa-IR" sz="3000" b="1" dirty="0">
                <a:cs typeface="B Nazanin" pitchFamily="2" charset="-78"/>
              </a:rPr>
              <a:t>چرا دانش آموزان ما مهارتهای اساسی مورد نیازشان را در جریان آموزش کسب نمی کنند .</a:t>
            </a:r>
          </a:p>
        </p:txBody>
      </p:sp>
      <p:cxnSp>
        <p:nvCxnSpPr>
          <p:cNvPr id="4" name="Straight Connector 3"/>
          <p:cNvCxnSpPr/>
          <p:nvPr/>
        </p:nvCxnSpPr>
        <p:spPr>
          <a:xfrm flipH="1">
            <a:off x="1042988" y="12954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1000"/>
                                        <p:tgtEl>
                                          <p:spTgt spid="5123">
                                            <p:txEl>
                                              <p:pRg st="0" end="0"/>
                                            </p:txEl>
                                          </p:spTgt>
                                        </p:tgtEl>
                                      </p:cBhvr>
                                    </p:animEffect>
                                    <p:anim calcmode="lin" valueType="num">
                                      <p:cBhvr>
                                        <p:cTn id="8"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123">
                                            <p:txEl>
                                              <p:pRg st="1" end="1"/>
                                            </p:txEl>
                                          </p:spTgt>
                                        </p:tgtEl>
                                        <p:attrNameLst>
                                          <p:attrName>style.visibility</p:attrName>
                                        </p:attrNameLst>
                                      </p:cBhvr>
                                      <p:to>
                                        <p:strVal val="visible"/>
                                      </p:to>
                                    </p:set>
                                    <p:animEffect transition="in" filter="fade">
                                      <p:cBhvr>
                                        <p:cTn id="14" dur="1000"/>
                                        <p:tgtEl>
                                          <p:spTgt spid="5123">
                                            <p:txEl>
                                              <p:pRg st="1" end="1"/>
                                            </p:txEl>
                                          </p:spTgt>
                                        </p:tgtEl>
                                      </p:cBhvr>
                                    </p:animEffect>
                                    <p:anim calcmode="lin" valueType="num">
                                      <p:cBhvr>
                                        <p:cTn id="15"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123">
                                            <p:txEl>
                                              <p:pRg st="2" end="2"/>
                                            </p:txEl>
                                          </p:spTgt>
                                        </p:tgtEl>
                                        <p:attrNameLst>
                                          <p:attrName>style.visibility</p:attrName>
                                        </p:attrNameLst>
                                      </p:cBhvr>
                                      <p:to>
                                        <p:strVal val="visible"/>
                                      </p:to>
                                    </p:set>
                                    <p:animEffect transition="in" filter="fade">
                                      <p:cBhvr>
                                        <p:cTn id="21" dur="1000"/>
                                        <p:tgtEl>
                                          <p:spTgt spid="5123">
                                            <p:txEl>
                                              <p:pRg st="2" end="2"/>
                                            </p:txEl>
                                          </p:spTgt>
                                        </p:tgtEl>
                                      </p:cBhvr>
                                    </p:animEffect>
                                    <p:anim calcmode="lin" valueType="num">
                                      <p:cBhvr>
                                        <p:cTn id="22"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12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7650" name="Title 1"/>
          <p:cNvSpPr>
            <a:spLocks noGrp="1"/>
          </p:cNvSpPr>
          <p:nvPr>
            <p:ph type="title"/>
          </p:nvPr>
        </p:nvSpPr>
        <p:spPr>
          <a:xfrm>
            <a:off x="1042988" y="228600"/>
            <a:ext cx="7125113" cy="924475"/>
          </a:xfrm>
        </p:spPr>
        <p:txBody>
          <a:bodyPr/>
          <a:lstStyle/>
          <a:p>
            <a:pPr algn="r" eaLnBrk="1" hangingPunct="1"/>
            <a:r>
              <a:rPr lang="fa-IR" sz="4000" b="1" dirty="0">
                <a:solidFill>
                  <a:srgbClr val="FFFF00"/>
                </a:solidFill>
                <a:cs typeface="2  Vahid" pitchFamily="2" charset="-78"/>
              </a:rPr>
              <a:t>مطالعه تطبیقی (تدریس بر بسترفرهنگ ها)</a:t>
            </a:r>
            <a:endParaRPr lang="en-US" sz="4000" dirty="0">
              <a:solidFill>
                <a:srgbClr val="FFFF00"/>
              </a:solidFill>
              <a:cs typeface="2  Vahid" pitchFamily="2" charset="-78"/>
            </a:endParaRPr>
          </a:p>
        </p:txBody>
      </p:sp>
      <p:sp>
        <p:nvSpPr>
          <p:cNvPr id="27651" name="Content Placeholder 2"/>
          <p:cNvSpPr>
            <a:spLocks noGrp="1"/>
          </p:cNvSpPr>
          <p:nvPr>
            <p:ph idx="1"/>
          </p:nvPr>
        </p:nvSpPr>
        <p:spPr>
          <a:xfrm>
            <a:off x="533399" y="1219200"/>
            <a:ext cx="8305801" cy="5181600"/>
          </a:xfrm>
        </p:spPr>
        <p:txBody>
          <a:bodyPr anchor="t">
            <a:noAutofit/>
          </a:bodyPr>
          <a:lstStyle/>
          <a:p>
            <a:pPr algn="just">
              <a:lnSpc>
                <a:spcPct val="150000"/>
              </a:lnSpc>
              <a:spcAft>
                <a:spcPts val="0"/>
              </a:spcAft>
              <a:buClr>
                <a:srgbClr val="9FFB25"/>
              </a:buClr>
              <a:buFont typeface="Wingdings 2" pitchFamily="18" charset="2"/>
              <a:buChar char=""/>
              <a:defRPr/>
            </a:pPr>
            <a:r>
              <a:rPr lang="fa-IR" sz="3200" b="1" dirty="0">
                <a:cs typeface="B Compset" pitchFamily="2" charset="-78"/>
              </a:rPr>
              <a:t>وضعیت پيشرفت تحصيلی دانش‌آموزان ژاپنی و ارتباط آن با روش‌های مختلف آموزشی، پژوهشگران را بر آن داشت تا رويکرد ژاپنی ها را در بهبود وضع کلاس درس مورد بررسی قرار دهند. نتايج مطالعات تكمیلی بيانگر آن بود که در نظام آموزشی ژاپن، </a:t>
            </a:r>
            <a:r>
              <a:rPr lang="fa-IR" sz="3200" b="1" dirty="0">
                <a:solidFill>
                  <a:srgbClr val="FFC000"/>
                </a:solidFill>
                <a:cs typeface="B Compset" pitchFamily="2" charset="-78"/>
              </a:rPr>
              <a:t>بهسازی امری تدريجی است و افزايش اثر بخشی در طول زمان رخ می دهد.</a:t>
            </a:r>
            <a:r>
              <a:rPr lang="fa-IR" sz="3200" b="1" dirty="0">
                <a:cs typeface="B Compset" pitchFamily="2" charset="-78"/>
              </a:rPr>
              <a:t> </a:t>
            </a:r>
          </a:p>
          <a:p>
            <a:pPr algn="just">
              <a:lnSpc>
                <a:spcPct val="150000"/>
              </a:lnSpc>
              <a:spcAft>
                <a:spcPts val="0"/>
              </a:spcAft>
              <a:buClr>
                <a:srgbClr val="9FFB25"/>
              </a:buClr>
              <a:buFont typeface="Wingdings 2" pitchFamily="18" charset="2"/>
              <a:buChar char=""/>
              <a:defRPr/>
            </a:pPr>
            <a:r>
              <a:rPr lang="fa-IR" sz="3200" b="1" dirty="0">
                <a:cs typeface="B Compset" pitchFamily="2" charset="-78"/>
              </a:rPr>
              <a:t>درس­ پژوهی فرآيندی بود که در قلب اين نظام قرار داشت. </a:t>
            </a: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1198150944"/>
      </p:ext>
    </p:extLst>
  </p:cSld>
  <p:clrMapOvr>
    <a:overrideClrMapping bg1="dk1" tx1="lt1" bg2="dk2" tx2="lt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1033"/>
          <p:cNvPicPr>
            <a:picLocks noChangeAspect="1" noChangeArrowheads="1"/>
          </p:cNvPicPr>
          <p:nvPr/>
        </p:nvPicPr>
        <p:blipFill>
          <a:blip r:embed="rId3"/>
          <a:srcRect/>
          <a:stretch>
            <a:fillRect/>
          </a:stretch>
        </p:blipFill>
        <p:spPr bwMode="auto">
          <a:xfrm>
            <a:off x="5334000" y="1981200"/>
            <a:ext cx="3371850" cy="3581400"/>
          </a:xfrm>
          <a:prstGeom prst="rect">
            <a:avLst/>
          </a:prstGeom>
          <a:solidFill>
            <a:schemeClr val="tx1">
              <a:lumMod val="75000"/>
            </a:schemeClr>
          </a:solidFill>
          <a:ln w="9525">
            <a:solidFill>
              <a:schemeClr val="bg1"/>
            </a:solidFill>
            <a:miter lim="800000"/>
            <a:headEnd/>
            <a:tailEnd/>
          </a:ln>
        </p:spPr>
      </p:pic>
      <p:pic>
        <p:nvPicPr>
          <p:cNvPr id="22" name="Picture 1034"/>
          <p:cNvPicPr>
            <a:picLocks noGrp="1" noChangeAspect="1" noChangeArrowheads="1"/>
          </p:cNvPicPr>
          <p:nvPr>
            <p:ph idx="1"/>
          </p:nvPr>
        </p:nvPicPr>
        <p:blipFill>
          <a:blip r:embed="rId4"/>
          <a:srcRect/>
          <a:stretch>
            <a:fillRect/>
          </a:stretch>
        </p:blipFill>
        <p:spPr bwMode="auto">
          <a:xfrm>
            <a:off x="533400" y="1828800"/>
            <a:ext cx="3340332" cy="3401287"/>
          </a:xfrm>
          <a:prstGeom prst="rect">
            <a:avLst/>
          </a:prstGeom>
          <a:noFill/>
          <a:ln w="9525">
            <a:noFill/>
            <a:miter lim="800000"/>
            <a:headEnd/>
            <a:tailEnd/>
          </a:ln>
        </p:spPr>
      </p:pic>
      <p:sp>
        <p:nvSpPr>
          <p:cNvPr id="31746" name="Rectangle 1026"/>
          <p:cNvSpPr>
            <a:spLocks noGrp="1" noChangeArrowheads="1"/>
          </p:cNvSpPr>
          <p:nvPr>
            <p:ph type="title"/>
          </p:nvPr>
        </p:nvSpPr>
        <p:spPr/>
        <p:txBody>
          <a:bodyPr/>
          <a:lstStyle/>
          <a:p>
            <a:pPr algn="r" rtl="1" eaLnBrk="1" hangingPunct="1"/>
            <a:r>
              <a:rPr lang="fa-IR" sz="2800" b="0" i="0" dirty="0">
                <a:latin typeface="Arial Black" pitchFamily="34" charset="0"/>
                <a:cs typeface="2  Mitra_4 (MRT)" pitchFamily="2" charset="-78"/>
              </a:rPr>
              <a:t>فعالیتهای </a:t>
            </a:r>
            <a:r>
              <a:rPr lang="fa-IR" b="0" i="0" dirty="0">
                <a:latin typeface="Arial Black" pitchFamily="34" charset="0"/>
                <a:cs typeface="2  Mitra_4 (MRT)" pitchFamily="2" charset="-78"/>
              </a:rPr>
              <a:t>توسعه تدریس معلمان </a:t>
            </a:r>
            <a:r>
              <a:rPr lang="fa-IR" sz="2800" b="0" i="0" dirty="0">
                <a:latin typeface="Arial Black" pitchFamily="34" charset="0"/>
                <a:cs typeface="2  Mitra_4 (MRT)" pitchFamily="2" charset="-78"/>
              </a:rPr>
              <a:t>در ژاپن و امریکا</a:t>
            </a:r>
            <a:endParaRPr lang="en-US" sz="2400" b="0" i="0" dirty="0">
              <a:cs typeface="2  Mitra_4 (MRT)" pitchFamily="2" charset="-78"/>
            </a:endParaRPr>
          </a:p>
        </p:txBody>
      </p:sp>
      <p:sp>
        <p:nvSpPr>
          <p:cNvPr id="31747" name="Rectangle 1027"/>
          <p:cNvSpPr>
            <a:spLocks noChangeArrowheads="1"/>
          </p:cNvSpPr>
          <p:nvPr/>
        </p:nvSpPr>
        <p:spPr bwMode="auto">
          <a:xfrm>
            <a:off x="4267200" y="1573649"/>
            <a:ext cx="2219325" cy="1169551"/>
          </a:xfrm>
          <a:prstGeom prst="rect">
            <a:avLst/>
          </a:prstGeom>
          <a:noFill/>
          <a:ln w="28575">
            <a:solidFill>
              <a:schemeClr val="tx1"/>
            </a:solidFill>
            <a:miter lim="800000"/>
            <a:headEnd/>
            <a:tailEnd/>
          </a:ln>
        </p:spPr>
        <p:txBody>
          <a:bodyPr wrap="square">
            <a:spAutoFit/>
          </a:bodyPr>
          <a:lstStyle/>
          <a:p>
            <a:pPr algn="ctr">
              <a:spcAft>
                <a:spcPts val="600"/>
              </a:spcAft>
            </a:pPr>
            <a:r>
              <a:rPr lang="fa-IR" sz="2000" b="1" dirty="0">
                <a:cs typeface="B Titr" pitchFamily="2" charset="-78"/>
              </a:rPr>
              <a:t>انتخاب و نوشتن</a:t>
            </a:r>
          </a:p>
          <a:p>
            <a:pPr algn="ctr">
              <a:spcAft>
                <a:spcPts val="600"/>
              </a:spcAft>
            </a:pPr>
            <a:r>
              <a:rPr lang="fa-IR" sz="2000" b="1" dirty="0">
                <a:cs typeface="B Titr" pitchFamily="2" charset="-78"/>
              </a:rPr>
              <a:t> برنامه درسی</a:t>
            </a:r>
          </a:p>
          <a:p>
            <a:pPr algn="ctr"/>
            <a:r>
              <a:rPr lang="fa-IR" sz="2000" b="1" dirty="0">
                <a:cs typeface="B Titr" pitchFamily="2" charset="-78"/>
              </a:rPr>
              <a:t>استانداردهای محلی</a:t>
            </a:r>
            <a:endParaRPr lang="en-US" sz="2000" b="1" dirty="0">
              <a:cs typeface="B Titr" pitchFamily="2" charset="-78"/>
            </a:endParaRPr>
          </a:p>
        </p:txBody>
      </p:sp>
      <p:sp>
        <p:nvSpPr>
          <p:cNvPr id="31748" name="Rectangle 1028"/>
          <p:cNvSpPr>
            <a:spLocks noChangeArrowheads="1"/>
          </p:cNvSpPr>
          <p:nvPr/>
        </p:nvSpPr>
        <p:spPr bwMode="auto">
          <a:xfrm>
            <a:off x="1816247" y="5737045"/>
            <a:ext cx="599781" cy="400110"/>
          </a:xfrm>
          <a:prstGeom prst="rect">
            <a:avLst/>
          </a:prstGeom>
          <a:noFill/>
          <a:ln w="9525">
            <a:noFill/>
            <a:miter lim="800000"/>
            <a:headEnd/>
            <a:tailEnd/>
          </a:ln>
        </p:spPr>
        <p:txBody>
          <a:bodyPr wrap="none">
            <a:spAutoFit/>
          </a:bodyPr>
          <a:lstStyle/>
          <a:p>
            <a:pPr algn="ctr" rtl="0">
              <a:spcBef>
                <a:spcPct val="50000"/>
              </a:spcBef>
            </a:pPr>
            <a:r>
              <a:rPr lang="en-US" sz="2000" b="1" dirty="0">
                <a:latin typeface="Calibri" pitchFamily="34" charset="0"/>
              </a:rPr>
              <a:t>U.S</a:t>
            </a:r>
            <a:r>
              <a:rPr lang="en-US" b="1" dirty="0">
                <a:latin typeface="Calibri" pitchFamily="34" charset="0"/>
              </a:rPr>
              <a:t>.</a:t>
            </a:r>
          </a:p>
        </p:txBody>
      </p:sp>
      <p:sp>
        <p:nvSpPr>
          <p:cNvPr id="31749" name="Rectangle 1029"/>
          <p:cNvSpPr>
            <a:spLocks noChangeArrowheads="1"/>
          </p:cNvSpPr>
          <p:nvPr/>
        </p:nvSpPr>
        <p:spPr bwMode="auto">
          <a:xfrm>
            <a:off x="6562725" y="5824913"/>
            <a:ext cx="914400" cy="400110"/>
          </a:xfrm>
          <a:prstGeom prst="rect">
            <a:avLst/>
          </a:prstGeom>
          <a:noFill/>
          <a:ln w="9525">
            <a:noFill/>
            <a:miter lim="800000"/>
            <a:headEnd/>
            <a:tailEnd/>
          </a:ln>
        </p:spPr>
        <p:txBody>
          <a:bodyPr wrap="square">
            <a:spAutoFit/>
          </a:bodyPr>
          <a:lstStyle/>
          <a:p>
            <a:pPr algn="ctr" rtl="0"/>
            <a:r>
              <a:rPr lang="en-US" sz="2000" b="1" dirty="0">
                <a:latin typeface="Calibri" pitchFamily="34" charset="0"/>
              </a:rPr>
              <a:t>JAPAN</a:t>
            </a:r>
            <a:endParaRPr lang="en-US" b="1" dirty="0">
              <a:latin typeface="Calibri" pitchFamily="34" charset="0"/>
            </a:endParaRPr>
          </a:p>
        </p:txBody>
      </p:sp>
      <p:pic>
        <p:nvPicPr>
          <p:cNvPr id="31750" name="Picture 1030"/>
          <p:cNvPicPr>
            <a:picLocks noChangeAspect="1" noChangeArrowheads="1"/>
          </p:cNvPicPr>
          <p:nvPr/>
        </p:nvPicPr>
        <p:blipFill>
          <a:blip r:embed="rId5"/>
          <a:srcRect/>
          <a:stretch>
            <a:fillRect/>
          </a:stretch>
        </p:blipFill>
        <p:spPr bwMode="auto">
          <a:xfrm>
            <a:off x="-4097338" y="3807263"/>
            <a:ext cx="304800" cy="517525"/>
          </a:xfrm>
          <a:prstGeom prst="rect">
            <a:avLst/>
          </a:prstGeom>
          <a:noFill/>
          <a:ln w="9525">
            <a:noFill/>
            <a:miter lim="800000"/>
            <a:headEnd/>
            <a:tailEnd/>
          </a:ln>
        </p:spPr>
      </p:pic>
      <p:pic>
        <p:nvPicPr>
          <p:cNvPr id="31751" name="Picture 1031"/>
          <p:cNvPicPr>
            <a:picLocks noChangeAspect="1" noChangeArrowheads="1"/>
          </p:cNvPicPr>
          <p:nvPr/>
        </p:nvPicPr>
        <p:blipFill>
          <a:blip r:embed="rId6"/>
          <a:srcRect/>
          <a:stretch>
            <a:fillRect/>
          </a:stretch>
        </p:blipFill>
        <p:spPr bwMode="auto">
          <a:xfrm>
            <a:off x="-4175919" y="4495800"/>
            <a:ext cx="292100" cy="560388"/>
          </a:xfrm>
          <a:prstGeom prst="rect">
            <a:avLst/>
          </a:prstGeom>
          <a:noFill/>
          <a:ln w="9525">
            <a:noFill/>
            <a:miter lim="800000"/>
            <a:headEnd/>
            <a:tailEnd/>
          </a:ln>
        </p:spPr>
      </p:pic>
      <p:pic>
        <p:nvPicPr>
          <p:cNvPr id="31752" name="Picture 1032"/>
          <p:cNvPicPr>
            <a:picLocks noChangeAspect="1" noChangeArrowheads="1"/>
          </p:cNvPicPr>
          <p:nvPr/>
        </p:nvPicPr>
        <p:blipFill>
          <a:blip r:embed="rId7"/>
          <a:srcRect/>
          <a:stretch>
            <a:fillRect/>
          </a:stretch>
        </p:blipFill>
        <p:spPr bwMode="auto">
          <a:xfrm>
            <a:off x="-4267200" y="5257800"/>
            <a:ext cx="304800" cy="560388"/>
          </a:xfrm>
          <a:prstGeom prst="rect">
            <a:avLst/>
          </a:prstGeom>
          <a:noFill/>
          <a:ln w="9525">
            <a:noFill/>
            <a:miter lim="800000"/>
            <a:headEnd/>
            <a:tailEnd/>
          </a:ln>
        </p:spPr>
      </p:pic>
      <p:sp>
        <p:nvSpPr>
          <p:cNvPr id="31755" name="Rectangle 1035"/>
          <p:cNvSpPr>
            <a:spLocks noChangeArrowheads="1"/>
          </p:cNvSpPr>
          <p:nvPr/>
        </p:nvSpPr>
        <p:spPr bwMode="auto">
          <a:xfrm>
            <a:off x="3863538" y="2971800"/>
            <a:ext cx="2156262" cy="707886"/>
          </a:xfrm>
          <a:prstGeom prst="rect">
            <a:avLst/>
          </a:prstGeom>
          <a:noFill/>
          <a:ln w="28575">
            <a:solidFill>
              <a:srgbClr val="FF0000"/>
            </a:solidFill>
            <a:miter lim="800000"/>
            <a:headEnd/>
            <a:tailEnd/>
          </a:ln>
        </p:spPr>
        <p:txBody>
          <a:bodyPr wrap="square">
            <a:spAutoFit/>
          </a:bodyPr>
          <a:lstStyle/>
          <a:p>
            <a:pPr algn="ctr">
              <a:spcBef>
                <a:spcPts val="600"/>
              </a:spcBef>
            </a:pPr>
            <a:r>
              <a:rPr lang="fa-IR" sz="2000" b="1" dirty="0">
                <a:solidFill>
                  <a:schemeClr val="accent2"/>
                </a:solidFill>
                <a:cs typeface="B Titr" pitchFamily="2" charset="-78"/>
              </a:rPr>
              <a:t>اجرای طرح درس</a:t>
            </a:r>
          </a:p>
          <a:p>
            <a:pPr algn="ctr"/>
            <a:r>
              <a:rPr lang="fa-IR" sz="2000" b="1" dirty="0">
                <a:solidFill>
                  <a:schemeClr val="accent2"/>
                </a:solidFill>
                <a:cs typeface="B Titr" pitchFamily="2" charset="-78"/>
              </a:rPr>
              <a:t> بصورت  انفرادی</a:t>
            </a:r>
            <a:endParaRPr lang="en-US" sz="2000" b="1" dirty="0">
              <a:solidFill>
                <a:schemeClr val="accent2"/>
              </a:solidFill>
              <a:cs typeface="B Titr" pitchFamily="2" charset="-78"/>
            </a:endParaRPr>
          </a:p>
        </p:txBody>
      </p:sp>
      <p:sp>
        <p:nvSpPr>
          <p:cNvPr id="31756" name="Rectangle 1036"/>
          <p:cNvSpPr>
            <a:spLocks noChangeArrowheads="1"/>
          </p:cNvSpPr>
          <p:nvPr/>
        </p:nvSpPr>
        <p:spPr bwMode="auto">
          <a:xfrm>
            <a:off x="3352800" y="3940314"/>
            <a:ext cx="2133600" cy="707886"/>
          </a:xfrm>
          <a:prstGeom prst="rect">
            <a:avLst/>
          </a:prstGeom>
          <a:noFill/>
          <a:ln w="28575">
            <a:solidFill>
              <a:srgbClr val="0070C0"/>
            </a:solidFill>
            <a:miter lim="800000"/>
            <a:headEnd/>
            <a:tailEnd/>
          </a:ln>
        </p:spPr>
        <p:txBody>
          <a:bodyPr wrap="square">
            <a:spAutoFit/>
          </a:bodyPr>
          <a:lstStyle/>
          <a:p>
            <a:pPr algn="ctr">
              <a:spcBef>
                <a:spcPts val="600"/>
              </a:spcBef>
            </a:pPr>
            <a:r>
              <a:rPr lang="fa-IR" sz="2000" b="1" dirty="0">
                <a:solidFill>
                  <a:srgbClr val="0070C0"/>
                </a:solidFill>
                <a:cs typeface="B Titr" pitchFamily="2" charset="-78"/>
              </a:rPr>
              <a:t>تدوین طرح درس</a:t>
            </a:r>
          </a:p>
          <a:p>
            <a:pPr algn="ctr"/>
            <a:r>
              <a:rPr lang="fa-IR" sz="2000" b="1" dirty="0">
                <a:solidFill>
                  <a:srgbClr val="0070C0"/>
                </a:solidFill>
                <a:cs typeface="B Titr" pitchFamily="2" charset="-78"/>
              </a:rPr>
              <a:t> بصورت مشارکتی</a:t>
            </a:r>
            <a:endParaRPr lang="en-US" sz="2000" b="1" dirty="0">
              <a:solidFill>
                <a:srgbClr val="0070C0"/>
              </a:solidFill>
              <a:cs typeface="B Titr" pitchFamily="2" charset="-78"/>
            </a:endParaRPr>
          </a:p>
        </p:txBody>
      </p:sp>
      <p:sp>
        <p:nvSpPr>
          <p:cNvPr id="31757" name="Text Box 1037"/>
          <p:cNvSpPr txBox="1">
            <a:spLocks noChangeArrowheads="1"/>
          </p:cNvSpPr>
          <p:nvPr/>
        </p:nvSpPr>
        <p:spPr bwMode="auto">
          <a:xfrm>
            <a:off x="2514600" y="4876800"/>
            <a:ext cx="2514600" cy="707886"/>
          </a:xfrm>
          <a:prstGeom prst="rect">
            <a:avLst/>
          </a:prstGeom>
          <a:noFill/>
          <a:ln w="28575">
            <a:solidFill>
              <a:srgbClr val="00B050"/>
            </a:solidFill>
            <a:miter lim="800000"/>
            <a:headEnd/>
            <a:tailEnd/>
          </a:ln>
        </p:spPr>
        <p:txBody>
          <a:bodyPr wrap="square">
            <a:spAutoFit/>
          </a:bodyPr>
          <a:lstStyle/>
          <a:p>
            <a:pPr algn="ctr">
              <a:spcBef>
                <a:spcPts val="0"/>
              </a:spcBef>
            </a:pPr>
            <a:r>
              <a:rPr lang="fa-IR" sz="2000" b="1" dirty="0">
                <a:solidFill>
                  <a:srgbClr val="00B050"/>
                </a:solidFill>
                <a:cs typeface="B Titr" pitchFamily="2" charset="-78"/>
              </a:rPr>
              <a:t>مشاهده و گفتگو در باره</a:t>
            </a:r>
          </a:p>
          <a:p>
            <a:pPr algn="ctr">
              <a:spcBef>
                <a:spcPts val="0"/>
              </a:spcBef>
            </a:pPr>
            <a:r>
              <a:rPr lang="fa-IR" sz="2000" b="1" dirty="0">
                <a:solidFill>
                  <a:srgbClr val="00B050"/>
                </a:solidFill>
                <a:cs typeface="B Titr" pitchFamily="2" charset="-78"/>
              </a:rPr>
              <a:t> روشهای تدریس یکدیگر</a:t>
            </a:r>
            <a:endParaRPr lang="en-US" sz="2000" b="1" dirty="0">
              <a:solidFill>
                <a:srgbClr val="00B050"/>
              </a:solidFill>
              <a:latin typeface="Calibri" pitchFamily="34" charset="0"/>
              <a:cs typeface="B Titr" pitchFamily="2" charset="-78"/>
            </a:endParaRPr>
          </a:p>
        </p:txBody>
      </p:sp>
      <p:pic>
        <p:nvPicPr>
          <p:cNvPr id="31758" name="Picture 1038"/>
          <p:cNvPicPr>
            <a:picLocks noChangeAspect="1" noChangeArrowheads="1"/>
          </p:cNvPicPr>
          <p:nvPr/>
        </p:nvPicPr>
        <p:blipFill>
          <a:blip r:embed="rId8"/>
          <a:srcRect/>
          <a:stretch>
            <a:fillRect/>
          </a:stretch>
        </p:blipFill>
        <p:spPr bwMode="auto">
          <a:xfrm>
            <a:off x="-4097338" y="2664263"/>
            <a:ext cx="182563" cy="533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1000"/>
                                        <p:tgtEl>
                                          <p:spTgt spid="23"/>
                                        </p:tgtEl>
                                      </p:cBhvr>
                                    </p:animEffect>
                                    <p:anim calcmode="lin" valueType="num">
                                      <p:cBhvr>
                                        <p:cTn id="8" dur="1000" fill="hold"/>
                                        <p:tgtEl>
                                          <p:spTgt spid="23"/>
                                        </p:tgtEl>
                                        <p:attrNameLst>
                                          <p:attrName>ppt_x</p:attrName>
                                        </p:attrNameLst>
                                      </p:cBhvr>
                                      <p:tavLst>
                                        <p:tav tm="0">
                                          <p:val>
                                            <p:strVal val="#ppt_x"/>
                                          </p:val>
                                        </p:tav>
                                        <p:tav tm="100000">
                                          <p:val>
                                            <p:strVal val="#ppt_x"/>
                                          </p:val>
                                        </p:tav>
                                      </p:tavLst>
                                    </p:anim>
                                    <p:anim calcmode="lin" valueType="num">
                                      <p:cBhvr>
                                        <p:cTn id="9" dur="1000" fill="hold"/>
                                        <p:tgtEl>
                                          <p:spTgt spid="2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1749"/>
                                        </p:tgtEl>
                                        <p:attrNameLst>
                                          <p:attrName>style.visibility</p:attrName>
                                        </p:attrNameLst>
                                      </p:cBhvr>
                                      <p:to>
                                        <p:strVal val="visible"/>
                                      </p:to>
                                    </p:set>
                                    <p:animEffect transition="in" filter="fade">
                                      <p:cBhvr>
                                        <p:cTn id="12" dur="1000"/>
                                        <p:tgtEl>
                                          <p:spTgt spid="31749"/>
                                        </p:tgtEl>
                                      </p:cBhvr>
                                    </p:animEffect>
                                    <p:anim calcmode="lin" valueType="num">
                                      <p:cBhvr>
                                        <p:cTn id="13" dur="1000" fill="hold"/>
                                        <p:tgtEl>
                                          <p:spTgt spid="31749"/>
                                        </p:tgtEl>
                                        <p:attrNameLst>
                                          <p:attrName>ppt_x</p:attrName>
                                        </p:attrNameLst>
                                      </p:cBhvr>
                                      <p:tavLst>
                                        <p:tav tm="0">
                                          <p:val>
                                            <p:strVal val="#ppt_x"/>
                                          </p:val>
                                        </p:tav>
                                        <p:tav tm="100000">
                                          <p:val>
                                            <p:strVal val="#ppt_x"/>
                                          </p:val>
                                        </p:tav>
                                      </p:tavLst>
                                    </p:anim>
                                    <p:anim calcmode="lin" valueType="num">
                                      <p:cBhvr>
                                        <p:cTn id="14" dur="1000" fill="hold"/>
                                        <p:tgtEl>
                                          <p:spTgt spid="31749"/>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fade">
                                      <p:cBhvr>
                                        <p:cTn id="19" dur="1000"/>
                                        <p:tgtEl>
                                          <p:spTgt spid="22"/>
                                        </p:tgtEl>
                                      </p:cBhvr>
                                    </p:animEffect>
                                    <p:anim calcmode="lin" valueType="num">
                                      <p:cBhvr>
                                        <p:cTn id="20" dur="1000" fill="hold"/>
                                        <p:tgtEl>
                                          <p:spTgt spid="22"/>
                                        </p:tgtEl>
                                        <p:attrNameLst>
                                          <p:attrName>ppt_x</p:attrName>
                                        </p:attrNameLst>
                                      </p:cBhvr>
                                      <p:tavLst>
                                        <p:tav tm="0">
                                          <p:val>
                                            <p:strVal val="#ppt_x"/>
                                          </p:val>
                                        </p:tav>
                                        <p:tav tm="100000">
                                          <p:val>
                                            <p:strVal val="#ppt_x"/>
                                          </p:val>
                                        </p:tav>
                                      </p:tavLst>
                                    </p:anim>
                                    <p:anim calcmode="lin" valueType="num">
                                      <p:cBhvr>
                                        <p:cTn id="21" dur="1000" fill="hold"/>
                                        <p:tgtEl>
                                          <p:spTgt spid="22"/>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1748"/>
                                        </p:tgtEl>
                                        <p:attrNameLst>
                                          <p:attrName>style.visibility</p:attrName>
                                        </p:attrNameLst>
                                      </p:cBhvr>
                                      <p:to>
                                        <p:strVal val="visible"/>
                                      </p:to>
                                    </p:set>
                                    <p:animEffect transition="in" filter="fade">
                                      <p:cBhvr>
                                        <p:cTn id="24" dur="1000"/>
                                        <p:tgtEl>
                                          <p:spTgt spid="31748"/>
                                        </p:tgtEl>
                                      </p:cBhvr>
                                    </p:animEffect>
                                    <p:anim calcmode="lin" valueType="num">
                                      <p:cBhvr>
                                        <p:cTn id="25" dur="1000" fill="hold"/>
                                        <p:tgtEl>
                                          <p:spTgt spid="31748"/>
                                        </p:tgtEl>
                                        <p:attrNameLst>
                                          <p:attrName>ppt_x</p:attrName>
                                        </p:attrNameLst>
                                      </p:cBhvr>
                                      <p:tavLst>
                                        <p:tav tm="0">
                                          <p:val>
                                            <p:strVal val="#ppt_x"/>
                                          </p:val>
                                        </p:tav>
                                        <p:tav tm="100000">
                                          <p:val>
                                            <p:strVal val="#ppt_x"/>
                                          </p:val>
                                        </p:tav>
                                      </p:tavLst>
                                    </p:anim>
                                    <p:anim calcmode="lin" valueType="num">
                                      <p:cBhvr>
                                        <p:cTn id="26" dur="1000" fill="hold"/>
                                        <p:tgtEl>
                                          <p:spTgt spid="31748"/>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1747"/>
                                        </p:tgtEl>
                                        <p:attrNameLst>
                                          <p:attrName>style.visibility</p:attrName>
                                        </p:attrNameLst>
                                      </p:cBhvr>
                                      <p:to>
                                        <p:strVal val="visible"/>
                                      </p:to>
                                    </p:set>
                                    <p:animEffect transition="in" filter="fade">
                                      <p:cBhvr>
                                        <p:cTn id="31" dur="1000"/>
                                        <p:tgtEl>
                                          <p:spTgt spid="31747"/>
                                        </p:tgtEl>
                                      </p:cBhvr>
                                    </p:animEffect>
                                    <p:anim calcmode="lin" valueType="num">
                                      <p:cBhvr>
                                        <p:cTn id="32" dur="1000" fill="hold"/>
                                        <p:tgtEl>
                                          <p:spTgt spid="31747"/>
                                        </p:tgtEl>
                                        <p:attrNameLst>
                                          <p:attrName>ppt_x</p:attrName>
                                        </p:attrNameLst>
                                      </p:cBhvr>
                                      <p:tavLst>
                                        <p:tav tm="0">
                                          <p:val>
                                            <p:strVal val="#ppt_x"/>
                                          </p:val>
                                        </p:tav>
                                        <p:tav tm="100000">
                                          <p:val>
                                            <p:strVal val="#ppt_x"/>
                                          </p:val>
                                        </p:tav>
                                      </p:tavLst>
                                    </p:anim>
                                    <p:anim calcmode="lin" valueType="num">
                                      <p:cBhvr>
                                        <p:cTn id="33" dur="1000" fill="hold"/>
                                        <p:tgtEl>
                                          <p:spTgt spid="31747"/>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31755"/>
                                        </p:tgtEl>
                                        <p:attrNameLst>
                                          <p:attrName>style.visibility</p:attrName>
                                        </p:attrNameLst>
                                      </p:cBhvr>
                                      <p:to>
                                        <p:strVal val="visible"/>
                                      </p:to>
                                    </p:set>
                                    <p:animEffect transition="in" filter="fade">
                                      <p:cBhvr>
                                        <p:cTn id="38" dur="1000"/>
                                        <p:tgtEl>
                                          <p:spTgt spid="31755"/>
                                        </p:tgtEl>
                                      </p:cBhvr>
                                    </p:animEffect>
                                    <p:anim calcmode="lin" valueType="num">
                                      <p:cBhvr>
                                        <p:cTn id="39" dur="1000" fill="hold"/>
                                        <p:tgtEl>
                                          <p:spTgt spid="31755"/>
                                        </p:tgtEl>
                                        <p:attrNameLst>
                                          <p:attrName>ppt_x</p:attrName>
                                        </p:attrNameLst>
                                      </p:cBhvr>
                                      <p:tavLst>
                                        <p:tav tm="0">
                                          <p:val>
                                            <p:strVal val="#ppt_x"/>
                                          </p:val>
                                        </p:tav>
                                        <p:tav tm="100000">
                                          <p:val>
                                            <p:strVal val="#ppt_x"/>
                                          </p:val>
                                        </p:tav>
                                      </p:tavLst>
                                    </p:anim>
                                    <p:anim calcmode="lin" valueType="num">
                                      <p:cBhvr>
                                        <p:cTn id="40" dur="1000" fill="hold"/>
                                        <p:tgtEl>
                                          <p:spTgt spid="31755"/>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31756"/>
                                        </p:tgtEl>
                                        <p:attrNameLst>
                                          <p:attrName>style.visibility</p:attrName>
                                        </p:attrNameLst>
                                      </p:cBhvr>
                                      <p:to>
                                        <p:strVal val="visible"/>
                                      </p:to>
                                    </p:set>
                                    <p:animEffect transition="in" filter="fade">
                                      <p:cBhvr>
                                        <p:cTn id="45" dur="1000"/>
                                        <p:tgtEl>
                                          <p:spTgt spid="31756"/>
                                        </p:tgtEl>
                                      </p:cBhvr>
                                    </p:animEffect>
                                    <p:anim calcmode="lin" valueType="num">
                                      <p:cBhvr>
                                        <p:cTn id="46" dur="1000" fill="hold"/>
                                        <p:tgtEl>
                                          <p:spTgt spid="31756"/>
                                        </p:tgtEl>
                                        <p:attrNameLst>
                                          <p:attrName>ppt_x</p:attrName>
                                        </p:attrNameLst>
                                      </p:cBhvr>
                                      <p:tavLst>
                                        <p:tav tm="0">
                                          <p:val>
                                            <p:strVal val="#ppt_x"/>
                                          </p:val>
                                        </p:tav>
                                        <p:tav tm="100000">
                                          <p:val>
                                            <p:strVal val="#ppt_x"/>
                                          </p:val>
                                        </p:tav>
                                      </p:tavLst>
                                    </p:anim>
                                    <p:anim calcmode="lin" valueType="num">
                                      <p:cBhvr>
                                        <p:cTn id="47" dur="1000" fill="hold"/>
                                        <p:tgtEl>
                                          <p:spTgt spid="31756"/>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31757"/>
                                        </p:tgtEl>
                                        <p:attrNameLst>
                                          <p:attrName>style.visibility</p:attrName>
                                        </p:attrNameLst>
                                      </p:cBhvr>
                                      <p:to>
                                        <p:strVal val="visible"/>
                                      </p:to>
                                    </p:set>
                                    <p:animEffect transition="in" filter="fade">
                                      <p:cBhvr>
                                        <p:cTn id="52" dur="1000"/>
                                        <p:tgtEl>
                                          <p:spTgt spid="31757"/>
                                        </p:tgtEl>
                                      </p:cBhvr>
                                    </p:animEffect>
                                    <p:anim calcmode="lin" valueType="num">
                                      <p:cBhvr>
                                        <p:cTn id="53" dur="1000" fill="hold"/>
                                        <p:tgtEl>
                                          <p:spTgt spid="31757"/>
                                        </p:tgtEl>
                                        <p:attrNameLst>
                                          <p:attrName>ppt_x</p:attrName>
                                        </p:attrNameLst>
                                      </p:cBhvr>
                                      <p:tavLst>
                                        <p:tav tm="0">
                                          <p:val>
                                            <p:strVal val="#ppt_x"/>
                                          </p:val>
                                        </p:tav>
                                        <p:tav tm="100000">
                                          <p:val>
                                            <p:strVal val="#ppt_x"/>
                                          </p:val>
                                        </p:tav>
                                      </p:tavLst>
                                    </p:anim>
                                    <p:anim calcmode="lin" valueType="num">
                                      <p:cBhvr>
                                        <p:cTn id="54" dur="1000" fill="hold"/>
                                        <p:tgtEl>
                                          <p:spTgt spid="3175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animBg="1"/>
      <p:bldP spid="31748" grpId="0"/>
      <p:bldP spid="31749" grpId="0"/>
      <p:bldP spid="31755" grpId="0" animBg="1"/>
      <p:bldP spid="31756" grpId="0" animBg="1"/>
      <p:bldP spid="3175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32770" name="Title 1"/>
          <p:cNvSpPr>
            <a:spLocks noGrp="1"/>
          </p:cNvSpPr>
          <p:nvPr>
            <p:ph type="title"/>
          </p:nvPr>
        </p:nvSpPr>
        <p:spPr>
          <a:xfrm>
            <a:off x="1009442" y="218525"/>
            <a:ext cx="7125113" cy="924475"/>
          </a:xfrm>
        </p:spPr>
        <p:txBody>
          <a:bodyPr/>
          <a:lstStyle/>
          <a:p>
            <a:pPr algn="r" eaLnBrk="1" hangingPunct="1"/>
            <a:r>
              <a:rPr lang="fa-IR" sz="4000" b="1" dirty="0">
                <a:solidFill>
                  <a:srgbClr val="FFFF00"/>
                </a:solidFill>
                <a:cs typeface="2  Vahid" pitchFamily="2" charset="-78"/>
              </a:rPr>
              <a:t>درس پژوهی : تدریس بر بسترفرهنگ</a:t>
            </a:r>
            <a:endParaRPr lang="en-US" sz="4000" dirty="0">
              <a:solidFill>
                <a:srgbClr val="FFFF00"/>
              </a:solidFill>
              <a:cs typeface="2  Vahid" pitchFamily="2" charset="-78"/>
            </a:endParaRPr>
          </a:p>
        </p:txBody>
      </p:sp>
      <p:sp>
        <p:nvSpPr>
          <p:cNvPr id="32771" name="Content Placeholder 2"/>
          <p:cNvSpPr>
            <a:spLocks noGrp="1"/>
          </p:cNvSpPr>
          <p:nvPr>
            <p:ph idx="1"/>
          </p:nvPr>
        </p:nvSpPr>
        <p:spPr>
          <a:xfrm>
            <a:off x="457200" y="1371600"/>
            <a:ext cx="8305800" cy="5105400"/>
          </a:xfrm>
        </p:spPr>
        <p:txBody>
          <a:bodyPr anchor="t">
            <a:noAutofit/>
          </a:bodyPr>
          <a:lstStyle/>
          <a:p>
            <a:pPr algn="justLow" rtl="1" eaLnBrk="1" hangingPunct="1">
              <a:lnSpc>
                <a:spcPct val="160000"/>
              </a:lnSpc>
              <a:buClr>
                <a:srgbClr val="F78129"/>
              </a:buClr>
              <a:buFont typeface="Wingdings 2" pitchFamily="18" charset="2"/>
              <a:buChar char=""/>
            </a:pPr>
            <a:r>
              <a:rPr lang="fa-IR" sz="2800" b="1" dirty="0">
                <a:cs typeface="B Compset" pitchFamily="2" charset="-78"/>
              </a:rPr>
              <a:t>درس پژوهي که برگردان واژه ژاپني  </a:t>
            </a:r>
            <a:r>
              <a:rPr lang="en-US" sz="2800" dirty="0" err="1">
                <a:cs typeface="B Mitra" pitchFamily="2" charset="-78"/>
              </a:rPr>
              <a:t>jugyokenkyu</a:t>
            </a:r>
            <a:r>
              <a:rPr lang="fa-IR" sz="2800" dirty="0">
                <a:cs typeface="B Mitra" pitchFamily="2" charset="-78"/>
              </a:rPr>
              <a:t> </a:t>
            </a:r>
            <a:r>
              <a:rPr lang="fa-IR" sz="2800" dirty="0">
                <a:cs typeface="B Compset" pitchFamily="2" charset="-78"/>
              </a:rPr>
              <a:t> </a:t>
            </a:r>
            <a:r>
              <a:rPr lang="fa-IR" sz="2800" b="1" dirty="0">
                <a:cs typeface="B Compset" pitchFamily="2" charset="-78"/>
              </a:rPr>
              <a:t>است</a:t>
            </a:r>
            <a:r>
              <a:rPr lang="fa-IR" sz="2800" dirty="0">
                <a:cs typeface="B Compset" pitchFamily="2" charset="-78"/>
              </a:rPr>
              <a:t> </a:t>
            </a:r>
            <a:r>
              <a:rPr lang="fa-IR" sz="2800" b="1" dirty="0">
                <a:cs typeface="B Compset" pitchFamily="2" charset="-78"/>
              </a:rPr>
              <a:t>از دو بخش تشکيل شده: </a:t>
            </a:r>
            <a:r>
              <a:rPr lang="fa-IR" sz="2800" dirty="0">
                <a:cs typeface="B Compset" pitchFamily="2" charset="-78"/>
              </a:rPr>
              <a:t>.</a:t>
            </a:r>
            <a:r>
              <a:rPr lang="en-US" sz="2800" dirty="0" err="1">
                <a:cs typeface="B Compset" pitchFamily="2" charset="-78"/>
              </a:rPr>
              <a:t>kenkyu</a:t>
            </a:r>
            <a:r>
              <a:rPr lang="fa-IR" sz="2800" dirty="0">
                <a:cs typeface="B Compset" pitchFamily="2" charset="-78"/>
              </a:rPr>
              <a:t>  </a:t>
            </a:r>
            <a:r>
              <a:rPr lang="fa-IR" sz="2800" b="1" dirty="0">
                <a:cs typeface="B Compset" pitchFamily="2" charset="-78"/>
              </a:rPr>
              <a:t>به معني درس و </a:t>
            </a:r>
            <a:r>
              <a:rPr lang="en-US" sz="2800" dirty="0" err="1">
                <a:cs typeface="B Compset" pitchFamily="2" charset="-78"/>
              </a:rPr>
              <a:t>jugyo</a:t>
            </a:r>
            <a:r>
              <a:rPr lang="fa-IR" sz="2800" dirty="0">
                <a:cs typeface="B Compset" pitchFamily="2" charset="-78"/>
              </a:rPr>
              <a:t>  </a:t>
            </a:r>
            <a:r>
              <a:rPr lang="fa-IR" sz="2800" b="1" dirty="0">
                <a:cs typeface="B Compset" pitchFamily="2" charset="-78"/>
              </a:rPr>
              <a:t>به معناي پژوهش. معادل انگليسي درس پژوهي</a:t>
            </a:r>
            <a:r>
              <a:rPr lang="fa-IR" sz="2800" dirty="0">
                <a:cs typeface="B Compset" pitchFamily="2" charset="-78"/>
              </a:rPr>
              <a:t> </a:t>
            </a:r>
            <a:r>
              <a:rPr lang="en-US" sz="2800" dirty="0">
                <a:cs typeface="B Compset" pitchFamily="2" charset="-78"/>
              </a:rPr>
              <a:t>Lesson study</a:t>
            </a:r>
            <a:r>
              <a:rPr lang="fa-IR" sz="2800" dirty="0">
                <a:cs typeface="B Compset" pitchFamily="2" charset="-78"/>
              </a:rPr>
              <a:t> </a:t>
            </a:r>
            <a:r>
              <a:rPr lang="fa-IR" sz="2800" b="1" dirty="0">
                <a:cs typeface="B Compset" pitchFamily="2" charset="-78"/>
              </a:rPr>
              <a:t>است</a:t>
            </a:r>
            <a:r>
              <a:rPr lang="fa-IR" sz="2800" dirty="0">
                <a:cs typeface="B Compset" pitchFamily="2" charset="-78"/>
              </a:rPr>
              <a:t>. </a:t>
            </a:r>
          </a:p>
          <a:p>
            <a:pPr algn="justLow">
              <a:lnSpc>
                <a:spcPct val="160000"/>
              </a:lnSpc>
              <a:buClr>
                <a:srgbClr val="F78129"/>
              </a:buClr>
              <a:buFont typeface="Wingdings 2" pitchFamily="18" charset="2"/>
              <a:buChar char=""/>
            </a:pPr>
            <a:r>
              <a:rPr lang="fa-IR" sz="3000" b="1" dirty="0">
                <a:solidFill>
                  <a:srgbClr val="02E8EE"/>
                </a:solidFill>
                <a:cs typeface="B Compset" pitchFamily="2" charset="-78"/>
              </a:rPr>
              <a:t>درس پژوهي به زبان ساده مطالعه و پژوهش جمعي پيرامون عمل تدريس است. در درس پژوهي از معلمان خواسته می شود که در روش تدريس خود تامل کنند. زیرا همواره روش بهتري براي تدريس آنها وجود دارد </a:t>
            </a: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33.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32770" name="Title 1"/>
          <p:cNvSpPr>
            <a:spLocks noGrp="1"/>
          </p:cNvSpPr>
          <p:nvPr>
            <p:ph type="title"/>
          </p:nvPr>
        </p:nvSpPr>
        <p:spPr>
          <a:xfrm>
            <a:off x="1009442" y="218525"/>
            <a:ext cx="7125113" cy="924475"/>
          </a:xfrm>
        </p:spPr>
        <p:txBody>
          <a:bodyPr/>
          <a:lstStyle/>
          <a:p>
            <a:pPr algn="r"/>
            <a:r>
              <a:rPr lang="fa-IR" sz="4000" b="1" dirty="0">
                <a:solidFill>
                  <a:srgbClr val="FFFF00"/>
                </a:solidFill>
                <a:cs typeface="2  Vahid" pitchFamily="2" charset="-78"/>
              </a:rPr>
              <a:t>درس پژوهی چه می گوید: </a:t>
            </a:r>
            <a:endParaRPr lang="en-US" sz="4000" dirty="0">
              <a:solidFill>
                <a:srgbClr val="FFFF00"/>
              </a:solidFill>
              <a:cs typeface="2  Vahid" pitchFamily="2" charset="-78"/>
            </a:endParaRPr>
          </a:p>
        </p:txBody>
      </p:sp>
      <p:sp>
        <p:nvSpPr>
          <p:cNvPr id="32771" name="Content Placeholder 2"/>
          <p:cNvSpPr>
            <a:spLocks noGrp="1"/>
          </p:cNvSpPr>
          <p:nvPr>
            <p:ph idx="1"/>
          </p:nvPr>
        </p:nvSpPr>
        <p:spPr>
          <a:xfrm>
            <a:off x="533400" y="1371600"/>
            <a:ext cx="8077200" cy="5105400"/>
          </a:xfrm>
        </p:spPr>
        <p:txBody>
          <a:bodyPr anchor="t">
            <a:noAutofit/>
          </a:bodyPr>
          <a:lstStyle/>
          <a:p>
            <a:pPr marL="514350" indent="-514350" algn="just">
              <a:lnSpc>
                <a:spcPct val="150000"/>
              </a:lnSpc>
              <a:spcAft>
                <a:spcPts val="0"/>
              </a:spcAft>
              <a:buClr>
                <a:srgbClr val="00B0F0"/>
              </a:buClr>
              <a:buFont typeface="+mj-lt"/>
              <a:buAutoNum type="arabicPeriod"/>
              <a:defRPr/>
            </a:pPr>
            <a:r>
              <a:rPr lang="fa-IR" sz="3200" b="1" dirty="0">
                <a:solidFill>
                  <a:srgbClr val="FFFFCC"/>
                </a:solidFill>
                <a:effectLst>
                  <a:outerShdw blurRad="38100" dist="38100" dir="2700000" algn="tl">
                    <a:srgbClr val="000000">
                      <a:alpha val="43137"/>
                    </a:srgbClr>
                  </a:outerShdw>
                </a:effectLst>
                <a:cs typeface="B Compset" pitchFamily="2" charset="-78"/>
              </a:rPr>
              <a:t>به تنهايي کار نکنید. </a:t>
            </a:r>
          </a:p>
          <a:p>
            <a:pPr marL="514350" indent="-514350" algn="just">
              <a:lnSpc>
                <a:spcPct val="150000"/>
              </a:lnSpc>
              <a:spcAft>
                <a:spcPts val="0"/>
              </a:spcAft>
              <a:buClr>
                <a:srgbClr val="00B0F0"/>
              </a:buClr>
              <a:buFont typeface="+mj-lt"/>
              <a:buAutoNum type="arabicPeriod"/>
              <a:defRPr/>
            </a:pPr>
            <a:r>
              <a:rPr lang="fa-IR" sz="3200" b="1" dirty="0">
                <a:solidFill>
                  <a:srgbClr val="FFFF99"/>
                </a:solidFill>
                <a:cs typeface="B Compset" pitchFamily="2" charset="-78"/>
              </a:rPr>
              <a:t>با گروه معلمان  هم  رشته ، روش خود را درمیان گذاشته، مورد مطالعه و آزمون قرار دهيد. </a:t>
            </a:r>
          </a:p>
          <a:p>
            <a:pPr marL="514350" indent="-514350" algn="just">
              <a:lnSpc>
                <a:spcPct val="150000"/>
              </a:lnSpc>
              <a:spcAft>
                <a:spcPts val="0"/>
              </a:spcAft>
              <a:buClr>
                <a:srgbClr val="00B0F0"/>
              </a:buClr>
              <a:buFont typeface="+mj-lt"/>
              <a:buAutoNum type="arabicPeriod"/>
              <a:defRPr/>
            </a:pPr>
            <a:r>
              <a:rPr lang="fa-IR" sz="3200" b="1" dirty="0">
                <a:solidFill>
                  <a:srgbClr val="FFFF66"/>
                </a:solidFill>
                <a:cs typeface="B Compset" pitchFamily="2" charset="-78"/>
              </a:rPr>
              <a:t>شرايط موجود را با هم نقد کنید. </a:t>
            </a:r>
          </a:p>
          <a:p>
            <a:pPr marL="514350" indent="-514350" algn="just">
              <a:lnSpc>
                <a:spcPct val="150000"/>
              </a:lnSpc>
              <a:spcAft>
                <a:spcPts val="0"/>
              </a:spcAft>
              <a:buClr>
                <a:srgbClr val="00B0F0"/>
              </a:buClr>
              <a:buFont typeface="+mj-lt"/>
              <a:buAutoNum type="arabicPeriod"/>
              <a:defRPr/>
            </a:pPr>
            <a:r>
              <a:rPr lang="fa-IR" sz="3200" b="1" dirty="0">
                <a:solidFill>
                  <a:srgbClr val="FFFF00"/>
                </a:solidFill>
                <a:cs typeface="B Compset" pitchFamily="2" charset="-78"/>
              </a:rPr>
              <a:t>برای نيل به وضع مطلوب طرح مساله کنید. </a:t>
            </a:r>
          </a:p>
          <a:p>
            <a:pPr marL="514350" indent="-514350" algn="just">
              <a:lnSpc>
                <a:spcPct val="150000"/>
              </a:lnSpc>
              <a:spcAft>
                <a:spcPts val="0"/>
              </a:spcAft>
              <a:buClr>
                <a:srgbClr val="00B0F0"/>
              </a:buClr>
              <a:buFont typeface="+mj-lt"/>
              <a:buAutoNum type="arabicPeriod"/>
              <a:defRPr/>
            </a:pPr>
            <a:r>
              <a:rPr lang="fa-IR" sz="3200" b="1" dirty="0">
                <a:solidFill>
                  <a:srgbClr val="FFC000"/>
                </a:solidFill>
                <a:cs typeface="B Compset" pitchFamily="2" charset="-78"/>
              </a:rPr>
              <a:t>برای شناخت بهترين روش ممکن پژوهش کنيد</a:t>
            </a: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1097027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Effect transition="in" filter="fade">
                                      <p:cBhvr>
                                        <p:cTn id="7" dur="1000"/>
                                        <p:tgtEl>
                                          <p:spTgt spid="32771">
                                            <p:txEl>
                                              <p:pRg st="0" end="0"/>
                                            </p:txEl>
                                          </p:spTgt>
                                        </p:tgtEl>
                                      </p:cBhvr>
                                    </p:animEffect>
                                    <p:anim calcmode="lin" valueType="num">
                                      <p:cBhvr>
                                        <p:cTn id="8" dur="1000" fill="hold"/>
                                        <p:tgtEl>
                                          <p:spTgt spid="327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27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2771">
                                            <p:txEl>
                                              <p:pRg st="1" end="1"/>
                                            </p:txEl>
                                          </p:spTgt>
                                        </p:tgtEl>
                                        <p:attrNameLst>
                                          <p:attrName>style.visibility</p:attrName>
                                        </p:attrNameLst>
                                      </p:cBhvr>
                                      <p:to>
                                        <p:strVal val="visible"/>
                                      </p:to>
                                    </p:set>
                                    <p:animEffect transition="in" filter="fade">
                                      <p:cBhvr>
                                        <p:cTn id="14" dur="1000"/>
                                        <p:tgtEl>
                                          <p:spTgt spid="32771">
                                            <p:txEl>
                                              <p:pRg st="1" end="1"/>
                                            </p:txEl>
                                          </p:spTgt>
                                        </p:tgtEl>
                                      </p:cBhvr>
                                    </p:animEffect>
                                    <p:anim calcmode="lin" valueType="num">
                                      <p:cBhvr>
                                        <p:cTn id="15" dur="1000" fill="hold"/>
                                        <p:tgtEl>
                                          <p:spTgt spid="327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27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2771">
                                            <p:txEl>
                                              <p:pRg st="2" end="2"/>
                                            </p:txEl>
                                          </p:spTgt>
                                        </p:tgtEl>
                                        <p:attrNameLst>
                                          <p:attrName>style.visibility</p:attrName>
                                        </p:attrNameLst>
                                      </p:cBhvr>
                                      <p:to>
                                        <p:strVal val="visible"/>
                                      </p:to>
                                    </p:set>
                                    <p:animEffect transition="in" filter="fade">
                                      <p:cBhvr>
                                        <p:cTn id="21" dur="1000"/>
                                        <p:tgtEl>
                                          <p:spTgt spid="32771">
                                            <p:txEl>
                                              <p:pRg st="2" end="2"/>
                                            </p:txEl>
                                          </p:spTgt>
                                        </p:tgtEl>
                                      </p:cBhvr>
                                    </p:animEffect>
                                    <p:anim calcmode="lin" valueType="num">
                                      <p:cBhvr>
                                        <p:cTn id="22" dur="1000" fill="hold"/>
                                        <p:tgtEl>
                                          <p:spTgt spid="327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277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2771">
                                            <p:txEl>
                                              <p:pRg st="3" end="3"/>
                                            </p:txEl>
                                          </p:spTgt>
                                        </p:tgtEl>
                                        <p:attrNameLst>
                                          <p:attrName>style.visibility</p:attrName>
                                        </p:attrNameLst>
                                      </p:cBhvr>
                                      <p:to>
                                        <p:strVal val="visible"/>
                                      </p:to>
                                    </p:set>
                                    <p:animEffect transition="in" filter="fade">
                                      <p:cBhvr>
                                        <p:cTn id="28" dur="1000"/>
                                        <p:tgtEl>
                                          <p:spTgt spid="32771">
                                            <p:txEl>
                                              <p:pRg st="3" end="3"/>
                                            </p:txEl>
                                          </p:spTgt>
                                        </p:tgtEl>
                                      </p:cBhvr>
                                    </p:animEffect>
                                    <p:anim calcmode="lin" valueType="num">
                                      <p:cBhvr>
                                        <p:cTn id="29" dur="1000" fill="hold"/>
                                        <p:tgtEl>
                                          <p:spTgt spid="3277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277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2771">
                                            <p:txEl>
                                              <p:pRg st="4" end="4"/>
                                            </p:txEl>
                                          </p:spTgt>
                                        </p:tgtEl>
                                        <p:attrNameLst>
                                          <p:attrName>style.visibility</p:attrName>
                                        </p:attrNameLst>
                                      </p:cBhvr>
                                      <p:to>
                                        <p:strVal val="visible"/>
                                      </p:to>
                                    </p:set>
                                    <p:animEffect transition="in" filter="fade">
                                      <p:cBhvr>
                                        <p:cTn id="35" dur="1000"/>
                                        <p:tgtEl>
                                          <p:spTgt spid="32771">
                                            <p:txEl>
                                              <p:pRg st="4" end="4"/>
                                            </p:txEl>
                                          </p:spTgt>
                                        </p:tgtEl>
                                      </p:cBhvr>
                                    </p:animEffect>
                                    <p:anim calcmode="lin" valueType="num">
                                      <p:cBhvr>
                                        <p:cTn id="36" dur="1000" fill="hold"/>
                                        <p:tgtEl>
                                          <p:spTgt spid="3277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277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32770" name="Title 1"/>
          <p:cNvSpPr>
            <a:spLocks noGrp="1"/>
          </p:cNvSpPr>
          <p:nvPr>
            <p:ph type="title"/>
          </p:nvPr>
        </p:nvSpPr>
        <p:spPr>
          <a:xfrm>
            <a:off x="1009442" y="218525"/>
            <a:ext cx="7125113" cy="924475"/>
          </a:xfrm>
        </p:spPr>
        <p:txBody>
          <a:bodyPr/>
          <a:lstStyle/>
          <a:p>
            <a:pPr algn="r"/>
            <a:r>
              <a:rPr lang="fa-IR" sz="4000" b="1" dirty="0">
                <a:solidFill>
                  <a:srgbClr val="FFFF00"/>
                </a:solidFill>
                <a:cs typeface="2  Vahid" pitchFamily="2" charset="-78"/>
              </a:rPr>
              <a:t>درس چه پژوهی می گوید: </a:t>
            </a:r>
            <a:endParaRPr lang="en-US" sz="4000" dirty="0">
              <a:solidFill>
                <a:srgbClr val="FFFF00"/>
              </a:solidFill>
              <a:cs typeface="2  Vahid" pitchFamily="2" charset="-78"/>
            </a:endParaRPr>
          </a:p>
        </p:txBody>
      </p:sp>
      <p:sp>
        <p:nvSpPr>
          <p:cNvPr id="32771" name="Content Placeholder 2"/>
          <p:cNvSpPr>
            <a:spLocks noGrp="1"/>
          </p:cNvSpPr>
          <p:nvPr>
            <p:ph idx="1"/>
          </p:nvPr>
        </p:nvSpPr>
        <p:spPr>
          <a:xfrm>
            <a:off x="533400" y="1219200"/>
            <a:ext cx="8077200" cy="4724400"/>
          </a:xfrm>
        </p:spPr>
        <p:txBody>
          <a:bodyPr anchor="t">
            <a:noAutofit/>
          </a:bodyPr>
          <a:lstStyle/>
          <a:p>
            <a:pPr marL="514350" indent="-514350" algn="just">
              <a:lnSpc>
                <a:spcPct val="150000"/>
              </a:lnSpc>
              <a:spcAft>
                <a:spcPts val="0"/>
              </a:spcAft>
              <a:buClr>
                <a:srgbClr val="06E5EA"/>
              </a:buClr>
              <a:buFont typeface="+mj-lt"/>
              <a:buAutoNum type="arabicPeriod" startAt="6"/>
              <a:defRPr/>
            </a:pPr>
            <a:r>
              <a:rPr lang="fa-IR" sz="3000" b="1" dirty="0">
                <a:solidFill>
                  <a:srgbClr val="FFFF99"/>
                </a:solidFill>
                <a:cs typeface="B Compset" pitchFamily="2" charset="-78"/>
              </a:rPr>
              <a:t>نتايج پژوهش را در کلاس درس و به صورت طبيعي بيازماييد </a:t>
            </a:r>
          </a:p>
          <a:p>
            <a:pPr marL="514350" indent="-514350" algn="just">
              <a:lnSpc>
                <a:spcPct val="150000"/>
              </a:lnSpc>
              <a:spcAft>
                <a:spcPts val="0"/>
              </a:spcAft>
              <a:buClr>
                <a:srgbClr val="06E5EA"/>
              </a:buClr>
              <a:buFont typeface="+mj-lt"/>
              <a:buAutoNum type="arabicPeriod" startAt="6"/>
              <a:defRPr/>
            </a:pPr>
            <a:r>
              <a:rPr lang="fa-IR" sz="3000" b="1" dirty="0">
                <a:solidFill>
                  <a:srgbClr val="FFFF66"/>
                </a:solidFill>
                <a:cs typeface="B Compset" pitchFamily="2" charset="-78"/>
              </a:rPr>
              <a:t>نتيجه آزمايش خود را در گروه نقد کرده، طرح را اصلاح کنيد</a:t>
            </a:r>
          </a:p>
          <a:p>
            <a:pPr marL="514350" indent="-514350" algn="just">
              <a:lnSpc>
                <a:spcPct val="150000"/>
              </a:lnSpc>
              <a:spcAft>
                <a:spcPts val="0"/>
              </a:spcAft>
              <a:buClr>
                <a:srgbClr val="06E5EA"/>
              </a:buClr>
              <a:buFont typeface="+mj-lt"/>
              <a:buAutoNum type="arabicPeriod" startAt="6"/>
              <a:defRPr/>
            </a:pPr>
            <a:r>
              <a:rPr lang="fa-IR" sz="3000" b="1" dirty="0">
                <a:solidFill>
                  <a:srgbClr val="FFC000"/>
                </a:solidFill>
                <a:cs typeface="B Compset" pitchFamily="2" charset="-78"/>
              </a:rPr>
              <a:t>دوباره در يک کلاس ديگر آن را اجرا نماييد </a:t>
            </a:r>
          </a:p>
          <a:p>
            <a:pPr marL="514350" indent="-514350" algn="just">
              <a:lnSpc>
                <a:spcPct val="150000"/>
              </a:lnSpc>
              <a:spcAft>
                <a:spcPts val="0"/>
              </a:spcAft>
              <a:buClr>
                <a:srgbClr val="06E5EA"/>
              </a:buClr>
              <a:buFont typeface="+mj-lt"/>
              <a:buAutoNum type="arabicPeriod" startAt="6"/>
              <a:defRPr/>
            </a:pPr>
            <a:r>
              <a:rPr lang="fa-IR" sz="3000" b="1" dirty="0">
                <a:solidFill>
                  <a:srgbClr val="F78129"/>
                </a:solidFill>
                <a:cs typeface="B Compset" pitchFamily="2" charset="-78"/>
              </a:rPr>
              <a:t>نتايج پژوهش خود را منتشر و در اختيار ديگران قرار دهيد. </a:t>
            </a:r>
          </a:p>
          <a:p>
            <a:pPr marL="539750" indent="-539750" algn="just">
              <a:lnSpc>
                <a:spcPct val="150000"/>
              </a:lnSpc>
              <a:spcAft>
                <a:spcPts val="0"/>
              </a:spcAft>
              <a:buClr>
                <a:srgbClr val="06E5EA"/>
              </a:buClr>
              <a:defRPr/>
            </a:pPr>
            <a:r>
              <a:rPr lang="fa-IR" sz="3000" dirty="0">
                <a:solidFill>
                  <a:srgbClr val="02E8EE"/>
                </a:solidFill>
                <a:cs typeface="B Homa" pitchFamily="2" charset="-78"/>
              </a:rPr>
              <a:t>به اين ترتيب در مسير درس پژوهي گام نهاده ايد. مسيری که شما را به سمت يک معلم حرفه اي و فکور حرکت مي دهد.</a:t>
            </a: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50356488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Effect transition="in" filter="fade">
                                      <p:cBhvr>
                                        <p:cTn id="7" dur="1000"/>
                                        <p:tgtEl>
                                          <p:spTgt spid="32771">
                                            <p:txEl>
                                              <p:pRg st="0" end="0"/>
                                            </p:txEl>
                                          </p:spTgt>
                                        </p:tgtEl>
                                      </p:cBhvr>
                                    </p:animEffect>
                                    <p:anim calcmode="lin" valueType="num">
                                      <p:cBhvr>
                                        <p:cTn id="8" dur="1000" fill="hold"/>
                                        <p:tgtEl>
                                          <p:spTgt spid="327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27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2771">
                                            <p:txEl>
                                              <p:pRg st="1" end="1"/>
                                            </p:txEl>
                                          </p:spTgt>
                                        </p:tgtEl>
                                        <p:attrNameLst>
                                          <p:attrName>style.visibility</p:attrName>
                                        </p:attrNameLst>
                                      </p:cBhvr>
                                      <p:to>
                                        <p:strVal val="visible"/>
                                      </p:to>
                                    </p:set>
                                    <p:animEffect transition="in" filter="fade">
                                      <p:cBhvr>
                                        <p:cTn id="14" dur="1000"/>
                                        <p:tgtEl>
                                          <p:spTgt spid="32771">
                                            <p:txEl>
                                              <p:pRg st="1" end="1"/>
                                            </p:txEl>
                                          </p:spTgt>
                                        </p:tgtEl>
                                      </p:cBhvr>
                                    </p:animEffect>
                                    <p:anim calcmode="lin" valueType="num">
                                      <p:cBhvr>
                                        <p:cTn id="15" dur="1000" fill="hold"/>
                                        <p:tgtEl>
                                          <p:spTgt spid="327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27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2771">
                                            <p:txEl>
                                              <p:pRg st="2" end="2"/>
                                            </p:txEl>
                                          </p:spTgt>
                                        </p:tgtEl>
                                        <p:attrNameLst>
                                          <p:attrName>style.visibility</p:attrName>
                                        </p:attrNameLst>
                                      </p:cBhvr>
                                      <p:to>
                                        <p:strVal val="visible"/>
                                      </p:to>
                                    </p:set>
                                    <p:animEffect transition="in" filter="fade">
                                      <p:cBhvr>
                                        <p:cTn id="21" dur="1000"/>
                                        <p:tgtEl>
                                          <p:spTgt spid="32771">
                                            <p:txEl>
                                              <p:pRg st="2" end="2"/>
                                            </p:txEl>
                                          </p:spTgt>
                                        </p:tgtEl>
                                      </p:cBhvr>
                                    </p:animEffect>
                                    <p:anim calcmode="lin" valueType="num">
                                      <p:cBhvr>
                                        <p:cTn id="22" dur="1000" fill="hold"/>
                                        <p:tgtEl>
                                          <p:spTgt spid="327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277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2771">
                                            <p:txEl>
                                              <p:pRg st="3" end="3"/>
                                            </p:txEl>
                                          </p:spTgt>
                                        </p:tgtEl>
                                        <p:attrNameLst>
                                          <p:attrName>style.visibility</p:attrName>
                                        </p:attrNameLst>
                                      </p:cBhvr>
                                      <p:to>
                                        <p:strVal val="visible"/>
                                      </p:to>
                                    </p:set>
                                    <p:animEffect transition="in" filter="fade">
                                      <p:cBhvr>
                                        <p:cTn id="28" dur="1000"/>
                                        <p:tgtEl>
                                          <p:spTgt spid="32771">
                                            <p:txEl>
                                              <p:pRg st="3" end="3"/>
                                            </p:txEl>
                                          </p:spTgt>
                                        </p:tgtEl>
                                      </p:cBhvr>
                                    </p:animEffect>
                                    <p:anim calcmode="lin" valueType="num">
                                      <p:cBhvr>
                                        <p:cTn id="29" dur="1000" fill="hold"/>
                                        <p:tgtEl>
                                          <p:spTgt spid="3277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277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2771">
                                            <p:txEl>
                                              <p:pRg st="4" end="4"/>
                                            </p:txEl>
                                          </p:spTgt>
                                        </p:tgtEl>
                                        <p:attrNameLst>
                                          <p:attrName>style.visibility</p:attrName>
                                        </p:attrNameLst>
                                      </p:cBhvr>
                                      <p:to>
                                        <p:strVal val="visible"/>
                                      </p:to>
                                    </p:set>
                                    <p:animEffect transition="in" filter="fade">
                                      <p:cBhvr>
                                        <p:cTn id="35" dur="1000"/>
                                        <p:tgtEl>
                                          <p:spTgt spid="32771">
                                            <p:txEl>
                                              <p:pRg st="4" end="4"/>
                                            </p:txEl>
                                          </p:spTgt>
                                        </p:tgtEl>
                                      </p:cBhvr>
                                    </p:animEffect>
                                    <p:anim calcmode="lin" valueType="num">
                                      <p:cBhvr>
                                        <p:cTn id="36" dur="1000" fill="hold"/>
                                        <p:tgtEl>
                                          <p:spTgt spid="32771">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2771">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algn="ctr" eaLnBrk="1" hangingPunct="1"/>
            <a:r>
              <a:rPr lang="fa-IR" sz="3600" i="0" dirty="0">
                <a:cs typeface="2  Mitra_4 (MRT)" pitchFamily="2" charset="-78"/>
              </a:rPr>
              <a:t>فرايند درس پژوهي</a:t>
            </a:r>
            <a:endParaRPr lang="en-US" sz="3600" i="0" dirty="0">
              <a:cs typeface="2  Mitra_4 (MRT)" pitchFamily="2" charset="-78"/>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46720506"/>
              </p:ext>
            </p:extLst>
          </p:nvPr>
        </p:nvGraphicFramePr>
        <p:xfrm>
          <a:off x="1066800" y="1524000"/>
          <a:ext cx="7086600"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graphicEl>
                                              <a:dgm id="{BE29D75B-3264-4390-A6A1-4616AAAE5765}"/>
                                            </p:graphicEl>
                                          </p:spTgt>
                                        </p:tgtEl>
                                        <p:attrNameLst>
                                          <p:attrName>style.visibility</p:attrName>
                                        </p:attrNameLst>
                                      </p:cBhvr>
                                      <p:to>
                                        <p:strVal val="visible"/>
                                      </p:to>
                                    </p:set>
                                    <p:animEffect transition="in" filter="fade">
                                      <p:cBhvr>
                                        <p:cTn id="7" dur="1000"/>
                                        <p:tgtEl>
                                          <p:spTgt spid="4">
                                            <p:graphicEl>
                                              <a:dgm id="{BE29D75B-3264-4390-A6A1-4616AAAE5765}"/>
                                            </p:graphicEl>
                                          </p:spTgt>
                                        </p:tgtEl>
                                      </p:cBhvr>
                                    </p:animEffect>
                                    <p:anim calcmode="lin" valueType="num">
                                      <p:cBhvr>
                                        <p:cTn id="8" dur="1000" fill="hold"/>
                                        <p:tgtEl>
                                          <p:spTgt spid="4">
                                            <p:graphicEl>
                                              <a:dgm id="{BE29D75B-3264-4390-A6A1-4616AAAE5765}"/>
                                            </p:graphicEl>
                                          </p:spTgt>
                                        </p:tgtEl>
                                        <p:attrNameLst>
                                          <p:attrName>ppt_x</p:attrName>
                                        </p:attrNameLst>
                                      </p:cBhvr>
                                      <p:tavLst>
                                        <p:tav tm="0">
                                          <p:val>
                                            <p:strVal val="#ppt_x"/>
                                          </p:val>
                                        </p:tav>
                                        <p:tav tm="100000">
                                          <p:val>
                                            <p:strVal val="#ppt_x"/>
                                          </p:val>
                                        </p:tav>
                                      </p:tavLst>
                                    </p:anim>
                                    <p:anim calcmode="lin" valueType="num">
                                      <p:cBhvr>
                                        <p:cTn id="9" dur="1000" fill="hold"/>
                                        <p:tgtEl>
                                          <p:spTgt spid="4">
                                            <p:graphicEl>
                                              <a:dgm id="{BE29D75B-3264-4390-A6A1-4616AAAE5765}"/>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graphicEl>
                                              <a:dgm id="{B9CB8A73-B493-44BB-AFB9-4265BAB17DF1}"/>
                                            </p:graphicEl>
                                          </p:spTgt>
                                        </p:tgtEl>
                                        <p:attrNameLst>
                                          <p:attrName>style.visibility</p:attrName>
                                        </p:attrNameLst>
                                      </p:cBhvr>
                                      <p:to>
                                        <p:strVal val="visible"/>
                                      </p:to>
                                    </p:set>
                                    <p:animEffect transition="in" filter="fade">
                                      <p:cBhvr>
                                        <p:cTn id="14" dur="1000"/>
                                        <p:tgtEl>
                                          <p:spTgt spid="4">
                                            <p:graphicEl>
                                              <a:dgm id="{B9CB8A73-B493-44BB-AFB9-4265BAB17DF1}"/>
                                            </p:graphicEl>
                                          </p:spTgt>
                                        </p:tgtEl>
                                      </p:cBhvr>
                                    </p:animEffect>
                                    <p:anim calcmode="lin" valueType="num">
                                      <p:cBhvr>
                                        <p:cTn id="15" dur="1000" fill="hold"/>
                                        <p:tgtEl>
                                          <p:spTgt spid="4">
                                            <p:graphicEl>
                                              <a:dgm id="{B9CB8A73-B493-44BB-AFB9-4265BAB17DF1}"/>
                                            </p:graphicEl>
                                          </p:spTgt>
                                        </p:tgtEl>
                                        <p:attrNameLst>
                                          <p:attrName>ppt_x</p:attrName>
                                        </p:attrNameLst>
                                      </p:cBhvr>
                                      <p:tavLst>
                                        <p:tav tm="0">
                                          <p:val>
                                            <p:strVal val="#ppt_x"/>
                                          </p:val>
                                        </p:tav>
                                        <p:tav tm="100000">
                                          <p:val>
                                            <p:strVal val="#ppt_x"/>
                                          </p:val>
                                        </p:tav>
                                      </p:tavLst>
                                    </p:anim>
                                    <p:anim calcmode="lin" valueType="num">
                                      <p:cBhvr>
                                        <p:cTn id="16" dur="1000" fill="hold"/>
                                        <p:tgtEl>
                                          <p:spTgt spid="4">
                                            <p:graphicEl>
                                              <a:dgm id="{B9CB8A73-B493-44BB-AFB9-4265BAB17DF1}"/>
                                            </p:graphic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4">
                                            <p:graphicEl>
                                              <a:dgm id="{5FF4939A-2A3A-450D-AE35-81087C86CC04}"/>
                                            </p:graphicEl>
                                          </p:spTgt>
                                        </p:tgtEl>
                                        <p:attrNameLst>
                                          <p:attrName>style.visibility</p:attrName>
                                        </p:attrNameLst>
                                      </p:cBhvr>
                                      <p:to>
                                        <p:strVal val="visible"/>
                                      </p:to>
                                    </p:set>
                                    <p:animEffect transition="in" filter="fade">
                                      <p:cBhvr>
                                        <p:cTn id="19" dur="1000"/>
                                        <p:tgtEl>
                                          <p:spTgt spid="4">
                                            <p:graphicEl>
                                              <a:dgm id="{5FF4939A-2A3A-450D-AE35-81087C86CC04}"/>
                                            </p:graphicEl>
                                          </p:spTgt>
                                        </p:tgtEl>
                                      </p:cBhvr>
                                    </p:animEffect>
                                    <p:anim calcmode="lin" valueType="num">
                                      <p:cBhvr>
                                        <p:cTn id="20" dur="1000" fill="hold"/>
                                        <p:tgtEl>
                                          <p:spTgt spid="4">
                                            <p:graphicEl>
                                              <a:dgm id="{5FF4939A-2A3A-450D-AE35-81087C86CC04}"/>
                                            </p:graphicEl>
                                          </p:spTgt>
                                        </p:tgtEl>
                                        <p:attrNameLst>
                                          <p:attrName>ppt_x</p:attrName>
                                        </p:attrNameLst>
                                      </p:cBhvr>
                                      <p:tavLst>
                                        <p:tav tm="0">
                                          <p:val>
                                            <p:strVal val="#ppt_x"/>
                                          </p:val>
                                        </p:tav>
                                        <p:tav tm="100000">
                                          <p:val>
                                            <p:strVal val="#ppt_x"/>
                                          </p:val>
                                        </p:tav>
                                      </p:tavLst>
                                    </p:anim>
                                    <p:anim calcmode="lin" valueType="num">
                                      <p:cBhvr>
                                        <p:cTn id="21" dur="1000" fill="hold"/>
                                        <p:tgtEl>
                                          <p:spTgt spid="4">
                                            <p:graphicEl>
                                              <a:dgm id="{5FF4939A-2A3A-450D-AE35-81087C86CC04}"/>
                                            </p:graphic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4">
                                            <p:graphicEl>
                                              <a:dgm id="{E3677C76-CC0F-48E7-BBCB-B883D7784320}"/>
                                            </p:graphicEl>
                                          </p:spTgt>
                                        </p:tgtEl>
                                        <p:attrNameLst>
                                          <p:attrName>style.visibility</p:attrName>
                                        </p:attrNameLst>
                                      </p:cBhvr>
                                      <p:to>
                                        <p:strVal val="visible"/>
                                      </p:to>
                                    </p:set>
                                    <p:animEffect transition="in" filter="fade">
                                      <p:cBhvr>
                                        <p:cTn id="26" dur="1000"/>
                                        <p:tgtEl>
                                          <p:spTgt spid="4">
                                            <p:graphicEl>
                                              <a:dgm id="{E3677C76-CC0F-48E7-BBCB-B883D7784320}"/>
                                            </p:graphicEl>
                                          </p:spTgt>
                                        </p:tgtEl>
                                      </p:cBhvr>
                                    </p:animEffect>
                                    <p:anim calcmode="lin" valueType="num">
                                      <p:cBhvr>
                                        <p:cTn id="27" dur="1000" fill="hold"/>
                                        <p:tgtEl>
                                          <p:spTgt spid="4">
                                            <p:graphicEl>
                                              <a:dgm id="{E3677C76-CC0F-48E7-BBCB-B883D7784320}"/>
                                            </p:graphicEl>
                                          </p:spTgt>
                                        </p:tgtEl>
                                        <p:attrNameLst>
                                          <p:attrName>ppt_x</p:attrName>
                                        </p:attrNameLst>
                                      </p:cBhvr>
                                      <p:tavLst>
                                        <p:tav tm="0">
                                          <p:val>
                                            <p:strVal val="#ppt_x"/>
                                          </p:val>
                                        </p:tav>
                                        <p:tav tm="100000">
                                          <p:val>
                                            <p:strVal val="#ppt_x"/>
                                          </p:val>
                                        </p:tav>
                                      </p:tavLst>
                                    </p:anim>
                                    <p:anim calcmode="lin" valueType="num">
                                      <p:cBhvr>
                                        <p:cTn id="28" dur="1000" fill="hold"/>
                                        <p:tgtEl>
                                          <p:spTgt spid="4">
                                            <p:graphicEl>
                                              <a:dgm id="{E3677C76-CC0F-48E7-BBCB-B883D7784320}"/>
                                            </p:graphic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4">
                                            <p:graphicEl>
                                              <a:dgm id="{413A0394-CCFA-4545-A502-AB3B092D3C67}"/>
                                            </p:graphicEl>
                                          </p:spTgt>
                                        </p:tgtEl>
                                        <p:attrNameLst>
                                          <p:attrName>style.visibility</p:attrName>
                                        </p:attrNameLst>
                                      </p:cBhvr>
                                      <p:to>
                                        <p:strVal val="visible"/>
                                      </p:to>
                                    </p:set>
                                    <p:animEffect transition="in" filter="fade">
                                      <p:cBhvr>
                                        <p:cTn id="31" dur="1000"/>
                                        <p:tgtEl>
                                          <p:spTgt spid="4">
                                            <p:graphicEl>
                                              <a:dgm id="{413A0394-CCFA-4545-A502-AB3B092D3C67}"/>
                                            </p:graphicEl>
                                          </p:spTgt>
                                        </p:tgtEl>
                                      </p:cBhvr>
                                    </p:animEffect>
                                    <p:anim calcmode="lin" valueType="num">
                                      <p:cBhvr>
                                        <p:cTn id="32" dur="1000" fill="hold"/>
                                        <p:tgtEl>
                                          <p:spTgt spid="4">
                                            <p:graphicEl>
                                              <a:dgm id="{413A0394-CCFA-4545-A502-AB3B092D3C67}"/>
                                            </p:graphicEl>
                                          </p:spTgt>
                                        </p:tgtEl>
                                        <p:attrNameLst>
                                          <p:attrName>ppt_x</p:attrName>
                                        </p:attrNameLst>
                                      </p:cBhvr>
                                      <p:tavLst>
                                        <p:tav tm="0">
                                          <p:val>
                                            <p:strVal val="#ppt_x"/>
                                          </p:val>
                                        </p:tav>
                                        <p:tav tm="100000">
                                          <p:val>
                                            <p:strVal val="#ppt_x"/>
                                          </p:val>
                                        </p:tav>
                                      </p:tavLst>
                                    </p:anim>
                                    <p:anim calcmode="lin" valueType="num">
                                      <p:cBhvr>
                                        <p:cTn id="33" dur="1000" fill="hold"/>
                                        <p:tgtEl>
                                          <p:spTgt spid="4">
                                            <p:graphicEl>
                                              <a:dgm id="{413A0394-CCFA-4545-A502-AB3B092D3C67}"/>
                                            </p:graphic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4">
                                            <p:graphicEl>
                                              <a:dgm id="{91071475-47CA-4065-ACCF-D0DB7CA9628E}"/>
                                            </p:graphicEl>
                                          </p:spTgt>
                                        </p:tgtEl>
                                        <p:attrNameLst>
                                          <p:attrName>style.visibility</p:attrName>
                                        </p:attrNameLst>
                                      </p:cBhvr>
                                      <p:to>
                                        <p:strVal val="visible"/>
                                      </p:to>
                                    </p:set>
                                    <p:animEffect transition="in" filter="fade">
                                      <p:cBhvr>
                                        <p:cTn id="38" dur="1000"/>
                                        <p:tgtEl>
                                          <p:spTgt spid="4">
                                            <p:graphicEl>
                                              <a:dgm id="{91071475-47CA-4065-ACCF-D0DB7CA9628E}"/>
                                            </p:graphicEl>
                                          </p:spTgt>
                                        </p:tgtEl>
                                      </p:cBhvr>
                                    </p:animEffect>
                                    <p:anim calcmode="lin" valueType="num">
                                      <p:cBhvr>
                                        <p:cTn id="39" dur="1000" fill="hold"/>
                                        <p:tgtEl>
                                          <p:spTgt spid="4">
                                            <p:graphicEl>
                                              <a:dgm id="{91071475-47CA-4065-ACCF-D0DB7CA9628E}"/>
                                            </p:graphicEl>
                                          </p:spTgt>
                                        </p:tgtEl>
                                        <p:attrNameLst>
                                          <p:attrName>ppt_x</p:attrName>
                                        </p:attrNameLst>
                                      </p:cBhvr>
                                      <p:tavLst>
                                        <p:tav tm="0">
                                          <p:val>
                                            <p:strVal val="#ppt_x"/>
                                          </p:val>
                                        </p:tav>
                                        <p:tav tm="100000">
                                          <p:val>
                                            <p:strVal val="#ppt_x"/>
                                          </p:val>
                                        </p:tav>
                                      </p:tavLst>
                                    </p:anim>
                                    <p:anim calcmode="lin" valueType="num">
                                      <p:cBhvr>
                                        <p:cTn id="40" dur="1000" fill="hold"/>
                                        <p:tgtEl>
                                          <p:spTgt spid="4">
                                            <p:graphicEl>
                                              <a:dgm id="{91071475-47CA-4065-ACCF-D0DB7CA9628E}"/>
                                            </p:graphic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4">
                                            <p:graphicEl>
                                              <a:dgm id="{DF4D5144-1C15-41B8-B639-7EA774785F79}"/>
                                            </p:graphicEl>
                                          </p:spTgt>
                                        </p:tgtEl>
                                        <p:attrNameLst>
                                          <p:attrName>style.visibility</p:attrName>
                                        </p:attrNameLst>
                                      </p:cBhvr>
                                      <p:to>
                                        <p:strVal val="visible"/>
                                      </p:to>
                                    </p:set>
                                    <p:animEffect transition="in" filter="fade">
                                      <p:cBhvr>
                                        <p:cTn id="43" dur="1000"/>
                                        <p:tgtEl>
                                          <p:spTgt spid="4">
                                            <p:graphicEl>
                                              <a:dgm id="{DF4D5144-1C15-41B8-B639-7EA774785F79}"/>
                                            </p:graphicEl>
                                          </p:spTgt>
                                        </p:tgtEl>
                                      </p:cBhvr>
                                    </p:animEffect>
                                    <p:anim calcmode="lin" valueType="num">
                                      <p:cBhvr>
                                        <p:cTn id="44" dur="1000" fill="hold"/>
                                        <p:tgtEl>
                                          <p:spTgt spid="4">
                                            <p:graphicEl>
                                              <a:dgm id="{DF4D5144-1C15-41B8-B639-7EA774785F79}"/>
                                            </p:graphicEl>
                                          </p:spTgt>
                                        </p:tgtEl>
                                        <p:attrNameLst>
                                          <p:attrName>ppt_x</p:attrName>
                                        </p:attrNameLst>
                                      </p:cBhvr>
                                      <p:tavLst>
                                        <p:tav tm="0">
                                          <p:val>
                                            <p:strVal val="#ppt_x"/>
                                          </p:val>
                                        </p:tav>
                                        <p:tav tm="100000">
                                          <p:val>
                                            <p:strVal val="#ppt_x"/>
                                          </p:val>
                                        </p:tav>
                                      </p:tavLst>
                                    </p:anim>
                                    <p:anim calcmode="lin" valueType="num">
                                      <p:cBhvr>
                                        <p:cTn id="45" dur="1000" fill="hold"/>
                                        <p:tgtEl>
                                          <p:spTgt spid="4">
                                            <p:graphicEl>
                                              <a:dgm id="{DF4D5144-1C15-41B8-B639-7EA774785F79}"/>
                                            </p:graphic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4">
                                            <p:graphicEl>
                                              <a:dgm id="{2B5AE1F6-3D76-46F1-99CA-D05032373F51}"/>
                                            </p:graphicEl>
                                          </p:spTgt>
                                        </p:tgtEl>
                                        <p:attrNameLst>
                                          <p:attrName>style.visibility</p:attrName>
                                        </p:attrNameLst>
                                      </p:cBhvr>
                                      <p:to>
                                        <p:strVal val="visible"/>
                                      </p:to>
                                    </p:set>
                                    <p:animEffect transition="in" filter="fade">
                                      <p:cBhvr>
                                        <p:cTn id="50" dur="1000"/>
                                        <p:tgtEl>
                                          <p:spTgt spid="4">
                                            <p:graphicEl>
                                              <a:dgm id="{2B5AE1F6-3D76-46F1-99CA-D05032373F51}"/>
                                            </p:graphicEl>
                                          </p:spTgt>
                                        </p:tgtEl>
                                      </p:cBhvr>
                                    </p:animEffect>
                                    <p:anim calcmode="lin" valueType="num">
                                      <p:cBhvr>
                                        <p:cTn id="51" dur="1000" fill="hold"/>
                                        <p:tgtEl>
                                          <p:spTgt spid="4">
                                            <p:graphicEl>
                                              <a:dgm id="{2B5AE1F6-3D76-46F1-99CA-D05032373F51}"/>
                                            </p:graphicEl>
                                          </p:spTgt>
                                        </p:tgtEl>
                                        <p:attrNameLst>
                                          <p:attrName>ppt_x</p:attrName>
                                        </p:attrNameLst>
                                      </p:cBhvr>
                                      <p:tavLst>
                                        <p:tav tm="0">
                                          <p:val>
                                            <p:strVal val="#ppt_x"/>
                                          </p:val>
                                        </p:tav>
                                        <p:tav tm="100000">
                                          <p:val>
                                            <p:strVal val="#ppt_x"/>
                                          </p:val>
                                        </p:tav>
                                      </p:tavLst>
                                    </p:anim>
                                    <p:anim calcmode="lin" valueType="num">
                                      <p:cBhvr>
                                        <p:cTn id="52" dur="1000" fill="hold"/>
                                        <p:tgtEl>
                                          <p:spTgt spid="4">
                                            <p:graphicEl>
                                              <a:dgm id="{2B5AE1F6-3D76-46F1-99CA-D05032373F51}"/>
                                            </p:graphicEl>
                                          </p:spTgt>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4">
                                            <p:graphicEl>
                                              <a:dgm id="{E704C328-87B6-4810-8373-BBABC64FE0FE}"/>
                                            </p:graphicEl>
                                          </p:spTgt>
                                        </p:tgtEl>
                                        <p:attrNameLst>
                                          <p:attrName>style.visibility</p:attrName>
                                        </p:attrNameLst>
                                      </p:cBhvr>
                                      <p:to>
                                        <p:strVal val="visible"/>
                                      </p:to>
                                    </p:set>
                                    <p:animEffect transition="in" filter="fade">
                                      <p:cBhvr>
                                        <p:cTn id="55" dur="1000"/>
                                        <p:tgtEl>
                                          <p:spTgt spid="4">
                                            <p:graphicEl>
                                              <a:dgm id="{E704C328-87B6-4810-8373-BBABC64FE0FE}"/>
                                            </p:graphicEl>
                                          </p:spTgt>
                                        </p:tgtEl>
                                      </p:cBhvr>
                                    </p:animEffect>
                                    <p:anim calcmode="lin" valueType="num">
                                      <p:cBhvr>
                                        <p:cTn id="56" dur="1000" fill="hold"/>
                                        <p:tgtEl>
                                          <p:spTgt spid="4">
                                            <p:graphicEl>
                                              <a:dgm id="{E704C328-87B6-4810-8373-BBABC64FE0FE}"/>
                                            </p:graphicEl>
                                          </p:spTgt>
                                        </p:tgtEl>
                                        <p:attrNameLst>
                                          <p:attrName>ppt_x</p:attrName>
                                        </p:attrNameLst>
                                      </p:cBhvr>
                                      <p:tavLst>
                                        <p:tav tm="0">
                                          <p:val>
                                            <p:strVal val="#ppt_x"/>
                                          </p:val>
                                        </p:tav>
                                        <p:tav tm="100000">
                                          <p:val>
                                            <p:strVal val="#ppt_x"/>
                                          </p:val>
                                        </p:tav>
                                      </p:tavLst>
                                    </p:anim>
                                    <p:anim calcmode="lin" valueType="num">
                                      <p:cBhvr>
                                        <p:cTn id="57" dur="1000" fill="hold"/>
                                        <p:tgtEl>
                                          <p:spTgt spid="4">
                                            <p:graphicEl>
                                              <a:dgm id="{E704C328-87B6-4810-8373-BBABC64FE0FE}"/>
                                            </p:graphicEl>
                                          </p:spTgt>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4">
                                            <p:graphicEl>
                                              <a:dgm id="{656E34D3-788B-4BCC-9AF4-A39661BD924A}"/>
                                            </p:graphicEl>
                                          </p:spTgt>
                                        </p:tgtEl>
                                        <p:attrNameLst>
                                          <p:attrName>style.visibility</p:attrName>
                                        </p:attrNameLst>
                                      </p:cBhvr>
                                      <p:to>
                                        <p:strVal val="visible"/>
                                      </p:to>
                                    </p:set>
                                    <p:animEffect transition="in" filter="fade">
                                      <p:cBhvr>
                                        <p:cTn id="62" dur="1000"/>
                                        <p:tgtEl>
                                          <p:spTgt spid="4">
                                            <p:graphicEl>
                                              <a:dgm id="{656E34D3-788B-4BCC-9AF4-A39661BD924A}"/>
                                            </p:graphicEl>
                                          </p:spTgt>
                                        </p:tgtEl>
                                      </p:cBhvr>
                                    </p:animEffect>
                                    <p:anim calcmode="lin" valueType="num">
                                      <p:cBhvr>
                                        <p:cTn id="63" dur="1000" fill="hold"/>
                                        <p:tgtEl>
                                          <p:spTgt spid="4">
                                            <p:graphicEl>
                                              <a:dgm id="{656E34D3-788B-4BCC-9AF4-A39661BD924A}"/>
                                            </p:graphicEl>
                                          </p:spTgt>
                                        </p:tgtEl>
                                        <p:attrNameLst>
                                          <p:attrName>ppt_x</p:attrName>
                                        </p:attrNameLst>
                                      </p:cBhvr>
                                      <p:tavLst>
                                        <p:tav tm="0">
                                          <p:val>
                                            <p:strVal val="#ppt_x"/>
                                          </p:val>
                                        </p:tav>
                                        <p:tav tm="100000">
                                          <p:val>
                                            <p:strVal val="#ppt_x"/>
                                          </p:val>
                                        </p:tav>
                                      </p:tavLst>
                                    </p:anim>
                                    <p:anim calcmode="lin" valueType="num">
                                      <p:cBhvr>
                                        <p:cTn id="64" dur="1000" fill="hold"/>
                                        <p:tgtEl>
                                          <p:spTgt spid="4">
                                            <p:graphicEl>
                                              <a:dgm id="{656E34D3-788B-4BCC-9AF4-A39661BD924A}"/>
                                            </p:graphicEl>
                                          </p:spTgt>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0"/>
                                  </p:stCondLst>
                                  <p:childTnLst>
                                    <p:set>
                                      <p:cBhvr>
                                        <p:cTn id="66" dur="1" fill="hold">
                                          <p:stCondLst>
                                            <p:cond delay="0"/>
                                          </p:stCondLst>
                                        </p:cTn>
                                        <p:tgtEl>
                                          <p:spTgt spid="4">
                                            <p:graphicEl>
                                              <a:dgm id="{F9B48376-0AF3-46C5-8ACE-B24793A207FF}"/>
                                            </p:graphicEl>
                                          </p:spTgt>
                                        </p:tgtEl>
                                        <p:attrNameLst>
                                          <p:attrName>style.visibility</p:attrName>
                                        </p:attrNameLst>
                                      </p:cBhvr>
                                      <p:to>
                                        <p:strVal val="visible"/>
                                      </p:to>
                                    </p:set>
                                    <p:animEffect transition="in" filter="fade">
                                      <p:cBhvr>
                                        <p:cTn id="67" dur="1000"/>
                                        <p:tgtEl>
                                          <p:spTgt spid="4">
                                            <p:graphicEl>
                                              <a:dgm id="{F9B48376-0AF3-46C5-8ACE-B24793A207FF}"/>
                                            </p:graphicEl>
                                          </p:spTgt>
                                        </p:tgtEl>
                                      </p:cBhvr>
                                    </p:animEffect>
                                    <p:anim calcmode="lin" valueType="num">
                                      <p:cBhvr>
                                        <p:cTn id="68" dur="1000" fill="hold"/>
                                        <p:tgtEl>
                                          <p:spTgt spid="4">
                                            <p:graphicEl>
                                              <a:dgm id="{F9B48376-0AF3-46C5-8ACE-B24793A207FF}"/>
                                            </p:graphicEl>
                                          </p:spTgt>
                                        </p:tgtEl>
                                        <p:attrNameLst>
                                          <p:attrName>ppt_x</p:attrName>
                                        </p:attrNameLst>
                                      </p:cBhvr>
                                      <p:tavLst>
                                        <p:tav tm="0">
                                          <p:val>
                                            <p:strVal val="#ppt_x"/>
                                          </p:val>
                                        </p:tav>
                                        <p:tav tm="100000">
                                          <p:val>
                                            <p:strVal val="#ppt_x"/>
                                          </p:val>
                                        </p:tav>
                                      </p:tavLst>
                                    </p:anim>
                                    <p:anim calcmode="lin" valueType="num">
                                      <p:cBhvr>
                                        <p:cTn id="69" dur="1000" fill="hold"/>
                                        <p:tgtEl>
                                          <p:spTgt spid="4">
                                            <p:graphicEl>
                                              <a:dgm id="{F9B48376-0AF3-46C5-8ACE-B24793A207FF}"/>
                                            </p:graphicEl>
                                          </p:spTgt>
                                        </p:tgtEl>
                                        <p:attrNameLst>
                                          <p:attrName>ppt_y</p:attrName>
                                        </p:attrNameLst>
                                      </p:cBhvr>
                                      <p:tavLst>
                                        <p:tav tm="0">
                                          <p:val>
                                            <p:strVal val="#ppt_y+.1"/>
                                          </p:val>
                                        </p:tav>
                                        <p:tav tm="100000">
                                          <p:val>
                                            <p:strVal val="#ppt_y"/>
                                          </p:val>
                                        </p:tav>
                                      </p:tavLst>
                                    </p:anim>
                                  </p:childTnLst>
                                </p:cTn>
                              </p:par>
                              <p:par>
                                <p:cTn id="70" presetID="42" presetClass="entr" presetSubtype="0" fill="hold" grpId="0" nodeType="withEffect">
                                  <p:stCondLst>
                                    <p:cond delay="0"/>
                                  </p:stCondLst>
                                  <p:childTnLst>
                                    <p:set>
                                      <p:cBhvr>
                                        <p:cTn id="71" dur="1" fill="hold">
                                          <p:stCondLst>
                                            <p:cond delay="0"/>
                                          </p:stCondLst>
                                        </p:cTn>
                                        <p:tgtEl>
                                          <p:spTgt spid="4">
                                            <p:graphicEl>
                                              <a:dgm id="{7C9080B1-4929-454F-85BA-C5C02BA78ADB}"/>
                                            </p:graphicEl>
                                          </p:spTgt>
                                        </p:tgtEl>
                                        <p:attrNameLst>
                                          <p:attrName>style.visibility</p:attrName>
                                        </p:attrNameLst>
                                      </p:cBhvr>
                                      <p:to>
                                        <p:strVal val="visible"/>
                                      </p:to>
                                    </p:set>
                                    <p:animEffect transition="in" filter="fade">
                                      <p:cBhvr>
                                        <p:cTn id="72" dur="1000"/>
                                        <p:tgtEl>
                                          <p:spTgt spid="4">
                                            <p:graphicEl>
                                              <a:dgm id="{7C9080B1-4929-454F-85BA-C5C02BA78ADB}"/>
                                            </p:graphicEl>
                                          </p:spTgt>
                                        </p:tgtEl>
                                      </p:cBhvr>
                                    </p:animEffect>
                                    <p:anim calcmode="lin" valueType="num">
                                      <p:cBhvr>
                                        <p:cTn id="73" dur="1000" fill="hold"/>
                                        <p:tgtEl>
                                          <p:spTgt spid="4">
                                            <p:graphicEl>
                                              <a:dgm id="{7C9080B1-4929-454F-85BA-C5C02BA78ADB}"/>
                                            </p:graphicEl>
                                          </p:spTgt>
                                        </p:tgtEl>
                                        <p:attrNameLst>
                                          <p:attrName>ppt_x</p:attrName>
                                        </p:attrNameLst>
                                      </p:cBhvr>
                                      <p:tavLst>
                                        <p:tav tm="0">
                                          <p:val>
                                            <p:strVal val="#ppt_x"/>
                                          </p:val>
                                        </p:tav>
                                        <p:tav tm="100000">
                                          <p:val>
                                            <p:strVal val="#ppt_x"/>
                                          </p:val>
                                        </p:tav>
                                      </p:tavLst>
                                    </p:anim>
                                    <p:anim calcmode="lin" valueType="num">
                                      <p:cBhvr>
                                        <p:cTn id="74" dur="1000" fill="hold"/>
                                        <p:tgtEl>
                                          <p:spTgt spid="4">
                                            <p:graphicEl>
                                              <a:dgm id="{7C9080B1-4929-454F-85BA-C5C02BA78ADB}"/>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3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36867" name="Group 23"/>
          <p:cNvGrpSpPr>
            <a:grpSpLocks/>
          </p:cNvGrpSpPr>
          <p:nvPr/>
        </p:nvGrpSpPr>
        <p:grpSpPr bwMode="auto">
          <a:xfrm>
            <a:off x="1245845" y="1716264"/>
            <a:ext cx="6297955" cy="4150704"/>
            <a:chOff x="432" y="903"/>
            <a:chExt cx="4353" cy="2788"/>
          </a:xfrm>
        </p:grpSpPr>
        <p:sp>
          <p:nvSpPr>
            <p:cNvPr id="36868" name="Oval 7"/>
            <p:cNvSpPr>
              <a:spLocks noChangeArrowheads="1"/>
            </p:cNvSpPr>
            <p:nvPr/>
          </p:nvSpPr>
          <p:spPr bwMode="auto">
            <a:xfrm rot="-1508552">
              <a:off x="432" y="953"/>
              <a:ext cx="4353" cy="2728"/>
            </a:xfrm>
            <a:prstGeom prst="ellipse">
              <a:avLst/>
            </a:prstGeom>
            <a:noFill/>
            <a:ln w="57150">
              <a:solidFill>
                <a:schemeClr val="tx1"/>
              </a:solidFill>
              <a:round/>
              <a:headEnd/>
              <a:tailEnd/>
            </a:ln>
          </p:spPr>
          <p:txBody>
            <a:bodyPr wrap="none" anchor="ctr"/>
            <a:lstStyle/>
            <a:p>
              <a:pPr algn="l" rtl="0"/>
              <a:endParaRPr lang="en-US">
                <a:latin typeface="Calibri" pitchFamily="34" charset="0"/>
              </a:endParaRPr>
            </a:p>
          </p:txBody>
        </p:sp>
        <p:sp>
          <p:nvSpPr>
            <p:cNvPr id="36869" name="Text Box 8"/>
            <p:cNvSpPr txBox="1">
              <a:spLocks noChangeArrowheads="1"/>
            </p:cNvSpPr>
            <p:nvPr/>
          </p:nvSpPr>
          <p:spPr bwMode="auto">
            <a:xfrm>
              <a:off x="2682" y="903"/>
              <a:ext cx="944" cy="434"/>
            </a:xfrm>
            <a:prstGeom prst="rect">
              <a:avLst/>
            </a:prstGeom>
            <a:noFill/>
            <a:ln w="9525">
              <a:noFill/>
              <a:miter lim="800000"/>
              <a:headEnd/>
              <a:tailEnd/>
            </a:ln>
          </p:spPr>
          <p:txBody>
            <a:bodyPr wrap="square">
              <a:spAutoFit/>
            </a:bodyPr>
            <a:lstStyle/>
            <a:p>
              <a:pPr algn="ctr">
                <a:spcBef>
                  <a:spcPts val="0"/>
                </a:spcBef>
              </a:pPr>
              <a:r>
                <a:rPr lang="fa-IR" b="1" dirty="0">
                  <a:solidFill>
                    <a:srgbClr val="0070C0"/>
                  </a:solidFill>
                  <a:latin typeface="Calibri" pitchFamily="34" charset="0"/>
                  <a:cs typeface="B Titr" pitchFamily="2" charset="-78"/>
                </a:rPr>
                <a:t>تشخيص مشکل </a:t>
              </a:r>
            </a:p>
            <a:p>
              <a:pPr algn="ctr">
                <a:spcBef>
                  <a:spcPts val="0"/>
                </a:spcBef>
              </a:pPr>
              <a:r>
                <a:rPr lang="fa-IR" b="1" dirty="0">
                  <a:solidFill>
                    <a:srgbClr val="0070C0"/>
                  </a:solidFill>
                  <a:latin typeface="Calibri" pitchFamily="34" charset="0"/>
                  <a:cs typeface="B Titr" pitchFamily="2" charset="-78"/>
                </a:rPr>
                <a:t>و تعیین اهداف</a:t>
              </a:r>
              <a:endParaRPr lang="en-US" b="1" dirty="0">
                <a:solidFill>
                  <a:srgbClr val="0070C0"/>
                </a:solidFill>
                <a:latin typeface="Calibri" pitchFamily="34" charset="0"/>
                <a:cs typeface="B Titr" pitchFamily="2" charset="-78"/>
              </a:endParaRPr>
            </a:p>
          </p:txBody>
        </p:sp>
        <p:sp>
          <p:nvSpPr>
            <p:cNvPr id="36870" name="Line 12"/>
            <p:cNvSpPr>
              <a:spLocks noChangeShapeType="1"/>
            </p:cNvSpPr>
            <p:nvPr/>
          </p:nvSpPr>
          <p:spPr bwMode="auto">
            <a:xfrm flipH="1">
              <a:off x="4288" y="2648"/>
              <a:ext cx="48" cy="96"/>
            </a:xfrm>
            <a:prstGeom prst="line">
              <a:avLst/>
            </a:prstGeom>
            <a:noFill/>
            <a:ln w="76200" cmpd="tri">
              <a:solidFill>
                <a:schemeClr val="tx1"/>
              </a:solidFill>
              <a:round/>
              <a:headEnd/>
              <a:tailEnd type="triangle" w="med" len="med"/>
            </a:ln>
          </p:spPr>
          <p:txBody>
            <a:bodyPr/>
            <a:lstStyle/>
            <a:p>
              <a:endParaRPr lang="en-US"/>
            </a:p>
          </p:txBody>
        </p:sp>
        <p:sp>
          <p:nvSpPr>
            <p:cNvPr id="36871" name="Line 13"/>
            <p:cNvSpPr>
              <a:spLocks noChangeShapeType="1"/>
            </p:cNvSpPr>
            <p:nvPr/>
          </p:nvSpPr>
          <p:spPr bwMode="auto">
            <a:xfrm flipV="1">
              <a:off x="560" y="2688"/>
              <a:ext cx="0" cy="144"/>
            </a:xfrm>
            <a:prstGeom prst="line">
              <a:avLst/>
            </a:prstGeom>
            <a:noFill/>
            <a:ln w="76200" cmpd="tri">
              <a:solidFill>
                <a:schemeClr val="tx1"/>
              </a:solidFill>
              <a:round/>
              <a:headEnd/>
              <a:tailEnd type="triangle" w="med" len="med"/>
            </a:ln>
          </p:spPr>
          <p:txBody>
            <a:bodyPr/>
            <a:lstStyle/>
            <a:p>
              <a:endParaRPr lang="en-US"/>
            </a:p>
          </p:txBody>
        </p:sp>
        <p:sp>
          <p:nvSpPr>
            <p:cNvPr id="36872" name="Line 14"/>
            <p:cNvSpPr>
              <a:spLocks noChangeShapeType="1"/>
            </p:cNvSpPr>
            <p:nvPr/>
          </p:nvSpPr>
          <p:spPr bwMode="auto">
            <a:xfrm flipV="1">
              <a:off x="1776" y="1128"/>
              <a:ext cx="144" cy="96"/>
            </a:xfrm>
            <a:prstGeom prst="line">
              <a:avLst/>
            </a:prstGeom>
            <a:noFill/>
            <a:ln w="76200" cmpd="tri">
              <a:solidFill>
                <a:schemeClr val="tx1"/>
              </a:solidFill>
              <a:round/>
              <a:headEnd/>
              <a:tailEnd type="triangle" w="med" len="med"/>
            </a:ln>
          </p:spPr>
          <p:txBody>
            <a:bodyPr/>
            <a:lstStyle/>
            <a:p>
              <a:endParaRPr lang="en-US"/>
            </a:p>
          </p:txBody>
        </p:sp>
        <p:sp>
          <p:nvSpPr>
            <p:cNvPr id="36873" name="Text Box 16"/>
            <p:cNvSpPr txBox="1">
              <a:spLocks noChangeArrowheads="1"/>
            </p:cNvSpPr>
            <p:nvPr/>
          </p:nvSpPr>
          <p:spPr bwMode="auto">
            <a:xfrm>
              <a:off x="3942" y="1568"/>
              <a:ext cx="790" cy="434"/>
            </a:xfrm>
            <a:prstGeom prst="rect">
              <a:avLst/>
            </a:prstGeom>
            <a:noFill/>
            <a:ln w="9525">
              <a:noFill/>
              <a:miter lim="800000"/>
              <a:headEnd/>
              <a:tailEnd/>
            </a:ln>
          </p:spPr>
          <p:txBody>
            <a:bodyPr>
              <a:spAutoFit/>
            </a:bodyPr>
            <a:lstStyle/>
            <a:p>
              <a:pPr algn="ctr">
                <a:spcBef>
                  <a:spcPct val="50000"/>
                </a:spcBef>
              </a:pPr>
              <a:r>
                <a:rPr lang="fa-IR" b="1" dirty="0">
                  <a:solidFill>
                    <a:srgbClr val="0070C0"/>
                  </a:solidFill>
                  <a:latin typeface="Calibri" pitchFamily="34" charset="0"/>
                  <a:cs typeface="B Titr" pitchFamily="2" charset="-78"/>
                </a:rPr>
                <a:t>طراحی درس</a:t>
              </a:r>
              <a:endParaRPr lang="en-US" b="1" dirty="0">
                <a:solidFill>
                  <a:srgbClr val="0070C0"/>
                </a:solidFill>
                <a:latin typeface="Calibri" pitchFamily="34" charset="0"/>
                <a:cs typeface="B Titr" pitchFamily="2" charset="-78"/>
              </a:endParaRPr>
            </a:p>
          </p:txBody>
        </p:sp>
        <p:sp>
          <p:nvSpPr>
            <p:cNvPr id="44049" name="Text Box 17"/>
            <p:cNvSpPr txBox="1">
              <a:spLocks noChangeArrowheads="1"/>
            </p:cNvSpPr>
            <p:nvPr/>
          </p:nvSpPr>
          <p:spPr bwMode="auto">
            <a:xfrm>
              <a:off x="2928" y="2514"/>
              <a:ext cx="1200" cy="527"/>
            </a:xfrm>
            <a:prstGeom prst="rect">
              <a:avLst/>
            </a:prstGeom>
            <a:noFill/>
            <a:ln w="9525">
              <a:noFill/>
              <a:miter lim="800000"/>
              <a:headEnd/>
              <a:tailEnd/>
            </a:ln>
            <a:effectLst/>
          </p:spPr>
          <p:txBody>
            <a:bodyPr wrap="square">
              <a:spAutoFit/>
            </a:bodyPr>
            <a:lstStyle/>
            <a:p>
              <a:pPr algn="ctr" fontAlgn="auto">
                <a:spcBef>
                  <a:spcPct val="50000"/>
                </a:spcBef>
                <a:spcAft>
                  <a:spcPts val="0"/>
                </a:spcAft>
                <a:defRPr/>
              </a:pPr>
              <a:r>
                <a:rPr lang="fa-IR" b="1" dirty="0">
                  <a:solidFill>
                    <a:srgbClr val="0070C0"/>
                  </a:solidFill>
                  <a:latin typeface="+mn-lt"/>
                  <a:cs typeface="B Titr" pitchFamily="2" charset="-78"/>
                </a:rPr>
                <a:t>تدریس مشاهده </a:t>
              </a:r>
            </a:p>
            <a:p>
              <a:pPr algn="ctr" fontAlgn="auto">
                <a:spcBef>
                  <a:spcPct val="50000"/>
                </a:spcBef>
                <a:spcAft>
                  <a:spcPts val="0"/>
                </a:spcAft>
                <a:defRPr/>
              </a:pPr>
              <a:r>
                <a:rPr lang="fa-IR" b="1" dirty="0">
                  <a:solidFill>
                    <a:srgbClr val="0070C0"/>
                  </a:solidFill>
                  <a:latin typeface="+mn-lt"/>
                  <a:cs typeface="B Titr" pitchFamily="2" charset="-78"/>
                </a:rPr>
                <a:t>و گزارش گیری</a:t>
              </a:r>
              <a:endParaRPr lang="en-US" b="1" dirty="0">
                <a:solidFill>
                  <a:srgbClr val="0070C0"/>
                </a:solidFill>
                <a:latin typeface="+mn-lt"/>
                <a:cs typeface="B Titr" pitchFamily="2" charset="-78"/>
              </a:endParaRPr>
            </a:p>
          </p:txBody>
        </p:sp>
        <p:sp>
          <p:nvSpPr>
            <p:cNvPr id="36875" name="Text Box 18"/>
            <p:cNvSpPr txBox="1">
              <a:spLocks noChangeArrowheads="1"/>
            </p:cNvSpPr>
            <p:nvPr/>
          </p:nvSpPr>
          <p:spPr bwMode="auto">
            <a:xfrm>
              <a:off x="1200" y="3257"/>
              <a:ext cx="960" cy="434"/>
            </a:xfrm>
            <a:prstGeom prst="rect">
              <a:avLst/>
            </a:prstGeom>
            <a:noFill/>
            <a:ln w="9525">
              <a:noFill/>
              <a:miter lim="800000"/>
              <a:headEnd/>
              <a:tailEnd/>
            </a:ln>
          </p:spPr>
          <p:txBody>
            <a:bodyPr>
              <a:spAutoFit/>
            </a:bodyPr>
            <a:lstStyle/>
            <a:p>
              <a:pPr algn="ctr">
                <a:spcBef>
                  <a:spcPct val="50000"/>
                </a:spcBef>
              </a:pPr>
              <a:r>
                <a:rPr lang="fa-IR" b="1" dirty="0">
                  <a:solidFill>
                    <a:srgbClr val="0070C0"/>
                  </a:solidFill>
                  <a:latin typeface="Calibri" pitchFamily="34" charset="0"/>
                  <a:cs typeface="B Titr" pitchFamily="2" charset="-78"/>
                </a:rPr>
                <a:t>اصلاح و تدریس مجدد</a:t>
              </a:r>
              <a:endParaRPr lang="en-US" b="1" dirty="0">
                <a:solidFill>
                  <a:srgbClr val="0070C0"/>
                </a:solidFill>
                <a:latin typeface="Calibri" pitchFamily="34" charset="0"/>
                <a:cs typeface="B Titr" pitchFamily="2" charset="-78"/>
              </a:endParaRPr>
            </a:p>
          </p:txBody>
        </p:sp>
        <p:sp>
          <p:nvSpPr>
            <p:cNvPr id="36876" name="Text Box 19"/>
            <p:cNvSpPr txBox="1">
              <a:spLocks noChangeArrowheads="1"/>
            </p:cNvSpPr>
            <p:nvPr/>
          </p:nvSpPr>
          <p:spPr bwMode="auto">
            <a:xfrm>
              <a:off x="942" y="1722"/>
              <a:ext cx="1104" cy="527"/>
            </a:xfrm>
            <a:prstGeom prst="rect">
              <a:avLst/>
            </a:prstGeom>
            <a:noFill/>
            <a:ln w="9525">
              <a:noFill/>
              <a:miter lim="800000"/>
              <a:headEnd/>
              <a:tailEnd/>
            </a:ln>
          </p:spPr>
          <p:txBody>
            <a:bodyPr>
              <a:spAutoFit/>
            </a:bodyPr>
            <a:lstStyle/>
            <a:p>
              <a:pPr algn="ctr">
                <a:spcBef>
                  <a:spcPts val="0"/>
                </a:spcBef>
              </a:pPr>
              <a:r>
                <a:rPr lang="fa-IR" b="1" dirty="0">
                  <a:solidFill>
                    <a:srgbClr val="0070C0"/>
                  </a:solidFill>
                  <a:latin typeface="Calibri" pitchFamily="34" charset="0"/>
                  <a:cs typeface="B Titr" pitchFamily="2" charset="-78"/>
                </a:rPr>
                <a:t>بازتاب و </a:t>
              </a:r>
            </a:p>
            <a:p>
              <a:pPr algn="ctr">
                <a:spcBef>
                  <a:spcPct val="50000"/>
                </a:spcBef>
              </a:pPr>
              <a:r>
                <a:rPr lang="fa-IR" b="1" dirty="0">
                  <a:solidFill>
                    <a:srgbClr val="0070C0"/>
                  </a:solidFill>
                  <a:latin typeface="Calibri" pitchFamily="34" charset="0"/>
                  <a:cs typeface="B Titr" pitchFamily="2" charset="-78"/>
                </a:rPr>
                <a:t>مبادله نتایج</a:t>
              </a:r>
              <a:endParaRPr lang="en-US" b="1" dirty="0">
                <a:solidFill>
                  <a:srgbClr val="0070C0"/>
                </a:solidFill>
                <a:latin typeface="Calibri" pitchFamily="34" charset="0"/>
                <a:cs typeface="B Titr" pitchFamily="2" charset="-78"/>
              </a:endParaRPr>
            </a:p>
          </p:txBody>
        </p:sp>
      </p:grpSp>
      <p:sp>
        <p:nvSpPr>
          <p:cNvPr id="2" name="Title 1"/>
          <p:cNvSpPr>
            <a:spLocks noGrp="1"/>
          </p:cNvSpPr>
          <p:nvPr>
            <p:ph type="title"/>
          </p:nvPr>
        </p:nvSpPr>
        <p:spPr/>
        <p:txBody>
          <a:bodyPr/>
          <a:lstStyle/>
          <a:p>
            <a:pPr algn="ctr" rtl="1"/>
            <a:r>
              <a:rPr lang="fa-IR" sz="3600" i="0" dirty="0">
                <a:cs typeface="2  Mitra_4 (MRT)" pitchFamily="2" charset="-78"/>
              </a:rPr>
              <a:t>فرایند درس</a:t>
            </a:r>
            <a:r>
              <a:rPr lang="fa-IR" sz="3200" i="0" dirty="0">
                <a:solidFill>
                  <a:srgbClr val="0070C0"/>
                </a:solidFill>
                <a:latin typeface="Calibri" pitchFamily="34" charset="0"/>
              </a:rPr>
              <a:t> </a:t>
            </a:r>
            <a:r>
              <a:rPr lang="fa-IR" sz="3600" i="0" dirty="0">
                <a:cs typeface="2  Mitra_4 (MRT)" pitchFamily="2" charset="-78"/>
              </a:rPr>
              <a:t>پژوهی</a:t>
            </a:r>
            <a:endParaRPr lang="en-US" sz="3600" i="0"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6867"/>
                                        </p:tgtEl>
                                        <p:attrNameLst>
                                          <p:attrName>style.visibility</p:attrName>
                                        </p:attrNameLst>
                                      </p:cBhvr>
                                      <p:to>
                                        <p:strVal val="visible"/>
                                      </p:to>
                                    </p:set>
                                    <p:animEffect transition="in" filter="fade">
                                      <p:cBhvr>
                                        <p:cTn id="7" dur="1000"/>
                                        <p:tgtEl>
                                          <p:spTgt spid="36867"/>
                                        </p:tgtEl>
                                      </p:cBhvr>
                                    </p:animEffect>
                                    <p:anim calcmode="lin" valueType="num">
                                      <p:cBhvr>
                                        <p:cTn id="8" dur="1000" fill="hold"/>
                                        <p:tgtEl>
                                          <p:spTgt spid="36867"/>
                                        </p:tgtEl>
                                        <p:attrNameLst>
                                          <p:attrName>ppt_x</p:attrName>
                                        </p:attrNameLst>
                                      </p:cBhvr>
                                      <p:tavLst>
                                        <p:tav tm="0">
                                          <p:val>
                                            <p:strVal val="#ppt_x"/>
                                          </p:val>
                                        </p:tav>
                                        <p:tav tm="100000">
                                          <p:val>
                                            <p:strVal val="#ppt_x"/>
                                          </p:val>
                                        </p:tav>
                                      </p:tavLst>
                                    </p:anim>
                                    <p:anim calcmode="lin" valueType="num">
                                      <p:cBhvr>
                                        <p:cTn id="9" dur="1000" fill="hold"/>
                                        <p:tgtEl>
                                          <p:spTgt spid="3686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37890" name="Title 1"/>
          <p:cNvSpPr>
            <a:spLocks noGrp="1"/>
          </p:cNvSpPr>
          <p:nvPr>
            <p:ph type="title"/>
          </p:nvPr>
        </p:nvSpPr>
        <p:spPr>
          <a:xfrm>
            <a:off x="1009442" y="152400"/>
            <a:ext cx="7125113" cy="924475"/>
          </a:xfrm>
          <a:noFill/>
        </p:spPr>
        <p:txBody>
          <a:bodyPr/>
          <a:lstStyle/>
          <a:p>
            <a:pPr algn="r" eaLnBrk="1" hangingPunct="1"/>
            <a:r>
              <a:rPr lang="ar-SA" sz="4000" dirty="0">
                <a:solidFill>
                  <a:srgbClr val="FFFF00"/>
                </a:solidFill>
                <a:cs typeface="2  Vahid" pitchFamily="2" charset="-78"/>
              </a:rPr>
              <a:t>تشخيص مشکل و تعيين اهداف</a:t>
            </a:r>
            <a:endParaRPr lang="en-US" sz="4000" dirty="0">
              <a:solidFill>
                <a:srgbClr val="FFFF00"/>
              </a:solidFill>
              <a:cs typeface="2  Vahid" pitchFamily="2" charset="-78"/>
            </a:endParaRPr>
          </a:p>
        </p:txBody>
      </p:sp>
      <p:sp>
        <p:nvSpPr>
          <p:cNvPr id="3" name="Content Placeholder 2"/>
          <p:cNvSpPr>
            <a:spLocks noGrp="1"/>
          </p:cNvSpPr>
          <p:nvPr>
            <p:ph idx="1"/>
          </p:nvPr>
        </p:nvSpPr>
        <p:spPr>
          <a:xfrm>
            <a:off x="685800" y="1219200"/>
            <a:ext cx="7848600" cy="5105400"/>
          </a:xfrm>
        </p:spPr>
        <p:txBody>
          <a:bodyPr rtlCol="0" anchor="t">
            <a:noAutofit/>
          </a:bodyPr>
          <a:lstStyle/>
          <a:p>
            <a:pPr marL="447675" indent="-447675" algn="just">
              <a:lnSpc>
                <a:spcPct val="150000"/>
              </a:lnSpc>
              <a:spcAft>
                <a:spcPts val="0"/>
              </a:spcAft>
              <a:buClr>
                <a:srgbClr val="02E8EE"/>
              </a:buClr>
              <a:buFont typeface="Wingdings" pitchFamily="2" charset="2"/>
              <a:buChar char="v"/>
              <a:defRPr/>
            </a:pPr>
            <a:r>
              <a:rPr lang="fa-IR" sz="3000" b="1" dirty="0">
                <a:solidFill>
                  <a:srgbClr val="FFFFCC"/>
                </a:solidFill>
                <a:cs typeface="B Compset" pitchFamily="2" charset="-78"/>
              </a:rPr>
              <a:t>در این مرحله </a:t>
            </a:r>
            <a:r>
              <a:rPr lang="ar-SA" sz="3000" b="1" dirty="0">
                <a:solidFill>
                  <a:srgbClr val="FFFFCC"/>
                </a:solidFill>
                <a:cs typeface="B Compset" pitchFamily="2" charset="-78"/>
              </a:rPr>
              <a:t>مديران</a:t>
            </a:r>
            <a:r>
              <a:rPr lang="fa-IR" sz="3000" b="1" dirty="0">
                <a:solidFill>
                  <a:srgbClr val="FFFFCC"/>
                </a:solidFill>
                <a:cs typeface="B Compset" pitchFamily="2" charset="-78"/>
              </a:rPr>
              <a:t>،</a:t>
            </a:r>
            <a:r>
              <a:rPr lang="ar-SA" sz="3000" b="1" dirty="0">
                <a:solidFill>
                  <a:srgbClr val="FFFFCC"/>
                </a:solidFill>
                <a:cs typeface="B Compset" pitchFamily="2" charset="-78"/>
              </a:rPr>
              <a:t> معلمان و ديگر اعضای گروه با نگاهی انتقادی موقعيت تدريس و يادگيری را </a:t>
            </a:r>
            <a:r>
              <a:rPr lang="fa-IR" sz="3000" b="1" dirty="0">
                <a:solidFill>
                  <a:srgbClr val="FFFFCC"/>
                </a:solidFill>
                <a:cs typeface="B Compset" pitchFamily="2" charset="-78"/>
              </a:rPr>
              <a:t>بر اساس استانداردها </a:t>
            </a:r>
            <a:r>
              <a:rPr lang="ar-SA" sz="3000" b="1" dirty="0">
                <a:solidFill>
                  <a:srgbClr val="FFFFCC"/>
                </a:solidFill>
                <a:cs typeface="B Compset" pitchFamily="2" charset="-78"/>
              </a:rPr>
              <a:t>مورد بررسی قرار </a:t>
            </a:r>
            <a:r>
              <a:rPr lang="fa-IR" sz="3000" b="1" dirty="0">
                <a:solidFill>
                  <a:srgbClr val="FFFFCC"/>
                </a:solidFill>
                <a:cs typeface="B Compset" pitchFamily="2" charset="-78"/>
              </a:rPr>
              <a:t>می دهند؛ و</a:t>
            </a:r>
            <a:r>
              <a:rPr lang="ar-SA" sz="3000" b="1" dirty="0">
                <a:solidFill>
                  <a:srgbClr val="FFFFCC"/>
                </a:solidFill>
                <a:cs typeface="B Compset" pitchFamily="2" charset="-78"/>
              </a:rPr>
              <a:t> نقاط ضعف و دشواريهارا </a:t>
            </a:r>
            <a:r>
              <a:rPr lang="fa-IR" sz="3000" b="1" dirty="0">
                <a:solidFill>
                  <a:srgbClr val="FFFFCC"/>
                </a:solidFill>
                <a:cs typeface="B Compset" pitchFamily="2" charset="-78"/>
              </a:rPr>
              <a:t>استخراج می کنند</a:t>
            </a:r>
            <a:r>
              <a:rPr lang="ar-SA" sz="3000" b="1" dirty="0">
                <a:solidFill>
                  <a:srgbClr val="FFFFCC"/>
                </a:solidFill>
                <a:cs typeface="B Compset" pitchFamily="2" charset="-78"/>
              </a:rPr>
              <a:t>. </a:t>
            </a:r>
            <a:endParaRPr lang="fa-IR" sz="3000" b="1" dirty="0">
              <a:solidFill>
                <a:srgbClr val="FFFFCC"/>
              </a:solidFill>
              <a:cs typeface="B Compset" pitchFamily="2" charset="-78"/>
            </a:endParaRPr>
          </a:p>
          <a:p>
            <a:pPr marL="0" indent="0" algn="just" rtl="1" eaLnBrk="1" fontAlgn="auto" hangingPunct="1">
              <a:lnSpc>
                <a:spcPct val="150000"/>
              </a:lnSpc>
              <a:spcAft>
                <a:spcPts val="0"/>
              </a:spcAft>
              <a:buNone/>
              <a:defRPr/>
            </a:pPr>
            <a:r>
              <a:rPr lang="fa-IR" sz="3200" dirty="0">
                <a:solidFill>
                  <a:srgbClr val="9FFB25"/>
                </a:solidFill>
                <a:cs typeface="B Homa" pitchFamily="2" charset="-78"/>
              </a:rPr>
              <a:t>    سوالاتی برای بازشناسی نقاط ضعف:</a:t>
            </a:r>
            <a:endParaRPr lang="en-US" sz="3200" dirty="0">
              <a:solidFill>
                <a:srgbClr val="9FFB25"/>
              </a:solidFill>
              <a:cs typeface="B Homa" pitchFamily="2" charset="-78"/>
            </a:endParaRPr>
          </a:p>
          <a:p>
            <a:pPr marL="514350" indent="-514350" algn="just" rtl="1" eaLnBrk="1" fontAlgn="auto" hangingPunct="1">
              <a:lnSpc>
                <a:spcPct val="150000"/>
              </a:lnSpc>
              <a:spcAft>
                <a:spcPts val="0"/>
              </a:spcAft>
              <a:buClr>
                <a:srgbClr val="02E8EE"/>
              </a:buClr>
              <a:buFont typeface="+mj-lt"/>
              <a:buAutoNum type="arabicPeriod"/>
              <a:defRPr/>
            </a:pPr>
            <a:r>
              <a:rPr lang="ar-SA" sz="2800" b="1" dirty="0">
                <a:cs typeface="B Compset" pitchFamily="2" charset="-78"/>
              </a:rPr>
              <a:t>دانش آموزان در درک کدام مباحث و دروس مشکل دارند ؟</a:t>
            </a:r>
            <a:endParaRPr lang="en-US" sz="2800" b="1" dirty="0">
              <a:cs typeface="B Compset" pitchFamily="2" charset="-78"/>
            </a:endParaRPr>
          </a:p>
          <a:p>
            <a:pPr marL="514350" indent="-514350" algn="just" rtl="1" eaLnBrk="1" fontAlgn="auto" hangingPunct="1">
              <a:lnSpc>
                <a:spcPct val="150000"/>
              </a:lnSpc>
              <a:spcAft>
                <a:spcPts val="0"/>
              </a:spcAft>
              <a:buClr>
                <a:srgbClr val="02E8EE"/>
              </a:buClr>
              <a:buFont typeface="+mj-lt"/>
              <a:buAutoNum type="arabicPeriod"/>
              <a:defRPr/>
            </a:pPr>
            <a:r>
              <a:rPr lang="ar-SA" sz="2800" b="1" dirty="0">
                <a:cs typeface="B Compset" pitchFamily="2" charset="-78"/>
              </a:rPr>
              <a:t>ابزار تشخيص اين مشکل چه بوده است ؟</a:t>
            </a:r>
            <a:endParaRPr lang="en-US" sz="2800" b="1" dirty="0">
              <a:cs typeface="B Compset" pitchFamily="2" charset="-78"/>
            </a:endParaRP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38914" name="Title 1"/>
          <p:cNvSpPr>
            <a:spLocks noGrp="1"/>
          </p:cNvSpPr>
          <p:nvPr>
            <p:ph type="title"/>
          </p:nvPr>
        </p:nvSpPr>
        <p:spPr>
          <a:xfrm>
            <a:off x="1009442" y="228600"/>
            <a:ext cx="7125113" cy="924475"/>
          </a:xfrm>
        </p:spPr>
        <p:txBody>
          <a:bodyPr/>
          <a:lstStyle/>
          <a:p>
            <a:pPr algn="r" eaLnBrk="1" hangingPunct="1"/>
            <a:r>
              <a:rPr lang="ar-SA" sz="4000" b="1" dirty="0">
                <a:solidFill>
                  <a:srgbClr val="FFFF00"/>
                </a:solidFill>
                <a:cs typeface="2  Vahid" pitchFamily="2" charset="-78"/>
              </a:rPr>
              <a:t>تشخيص مشکل و تعيين اهداف</a:t>
            </a:r>
            <a:endParaRPr lang="en-US" sz="4000" dirty="0">
              <a:solidFill>
                <a:srgbClr val="FFFF00"/>
              </a:solidFill>
              <a:cs typeface="2  Vahid" pitchFamily="2" charset="-78"/>
            </a:endParaRPr>
          </a:p>
        </p:txBody>
      </p:sp>
      <p:sp>
        <p:nvSpPr>
          <p:cNvPr id="38915" name="Content Placeholder 2"/>
          <p:cNvSpPr>
            <a:spLocks noGrp="1"/>
          </p:cNvSpPr>
          <p:nvPr>
            <p:ph idx="1"/>
          </p:nvPr>
        </p:nvSpPr>
        <p:spPr>
          <a:xfrm>
            <a:off x="457200" y="1502561"/>
            <a:ext cx="8229600" cy="4593439"/>
          </a:xfrm>
        </p:spPr>
        <p:txBody>
          <a:bodyPr anchor="t">
            <a:noAutofit/>
          </a:bodyPr>
          <a:lstStyle/>
          <a:p>
            <a:pPr marL="514350" indent="-514350" algn="just">
              <a:lnSpc>
                <a:spcPct val="150000"/>
              </a:lnSpc>
              <a:buClr>
                <a:srgbClr val="02E8EE"/>
              </a:buClr>
              <a:buFont typeface="+mj-lt"/>
              <a:buAutoNum type="arabicPeriod" startAt="3"/>
            </a:pPr>
            <a:r>
              <a:rPr lang="ar-SA" sz="3000" b="1" dirty="0">
                <a:solidFill>
                  <a:srgbClr val="FFFFFF"/>
                </a:solidFill>
                <a:cs typeface="B Compset" pitchFamily="2" charset="-78"/>
              </a:rPr>
              <a:t>چه درصدی از دانش آموزان با مشکل موجود مواجهند ؟</a:t>
            </a:r>
            <a:endParaRPr lang="en-US" sz="3000" b="1" dirty="0">
              <a:solidFill>
                <a:srgbClr val="FFFFFF"/>
              </a:solidFill>
              <a:cs typeface="B Compset" pitchFamily="2" charset="-78"/>
            </a:endParaRPr>
          </a:p>
          <a:p>
            <a:pPr marL="514350" indent="-514350" algn="just">
              <a:lnSpc>
                <a:spcPct val="150000"/>
              </a:lnSpc>
              <a:buClr>
                <a:srgbClr val="02E8EE"/>
              </a:buClr>
              <a:buFont typeface="+mj-lt"/>
              <a:buAutoNum type="arabicPeriod" startAt="3"/>
            </a:pPr>
            <a:r>
              <a:rPr lang="ar-SA" sz="3000" b="1" dirty="0">
                <a:solidFill>
                  <a:srgbClr val="FFFFCC"/>
                </a:solidFill>
                <a:cs typeface="B Compset" pitchFamily="2" charset="-78"/>
              </a:rPr>
              <a:t>برای حل اين مشکل در مدرسه چه فرصتها</a:t>
            </a:r>
            <a:r>
              <a:rPr lang="fa-IR" sz="3000" b="1" dirty="0">
                <a:solidFill>
                  <a:srgbClr val="FFFFCC"/>
                </a:solidFill>
                <a:cs typeface="B Compset" pitchFamily="2" charset="-78"/>
              </a:rPr>
              <a:t>ی</a:t>
            </a:r>
            <a:r>
              <a:rPr lang="ar-SA" sz="3000" b="1" dirty="0">
                <a:solidFill>
                  <a:srgbClr val="FFFFCC"/>
                </a:solidFill>
                <a:cs typeface="B Compset" pitchFamily="2" charset="-78"/>
              </a:rPr>
              <a:t>ی </a:t>
            </a:r>
            <a:r>
              <a:rPr lang="fa-IR" sz="3000" b="1" dirty="0">
                <a:solidFill>
                  <a:srgbClr val="FFFFCC"/>
                </a:solidFill>
                <a:cs typeface="B Compset" pitchFamily="2" charset="-78"/>
              </a:rPr>
              <a:t>از </a:t>
            </a:r>
            <a:r>
              <a:rPr lang="ar-SA" sz="3000" b="1" dirty="0">
                <a:solidFill>
                  <a:srgbClr val="FFFFCC"/>
                </a:solidFill>
                <a:cs typeface="B Compset" pitchFamily="2" charset="-78"/>
              </a:rPr>
              <a:t>يادگيری وجود دارد ؟</a:t>
            </a:r>
            <a:endParaRPr lang="en-US" sz="3000" b="1" dirty="0">
              <a:solidFill>
                <a:srgbClr val="FFFFCC"/>
              </a:solidFill>
              <a:cs typeface="B Compset" pitchFamily="2" charset="-78"/>
            </a:endParaRPr>
          </a:p>
          <a:p>
            <a:pPr marL="514350" indent="-514350">
              <a:lnSpc>
                <a:spcPct val="150000"/>
              </a:lnSpc>
              <a:buClr>
                <a:srgbClr val="02E8EE"/>
              </a:buClr>
              <a:buFont typeface="+mj-lt"/>
              <a:buAutoNum type="arabicPeriod" startAt="3"/>
            </a:pPr>
            <a:r>
              <a:rPr lang="ar-SA" sz="3000" b="1" dirty="0">
                <a:solidFill>
                  <a:srgbClr val="FFFF00"/>
                </a:solidFill>
                <a:cs typeface="B Compset" pitchFamily="2" charset="-78"/>
              </a:rPr>
              <a:t>برای حل اين مشکل چه سوال </a:t>
            </a:r>
            <a:r>
              <a:rPr lang="fa-IR" sz="3000" b="1" dirty="0">
                <a:solidFill>
                  <a:srgbClr val="FFFF00"/>
                </a:solidFill>
                <a:cs typeface="B Compset" pitchFamily="2" charset="-78"/>
              </a:rPr>
              <a:t>یا سوالاتی </a:t>
            </a:r>
            <a:r>
              <a:rPr lang="ar-SA" sz="3000" b="1" dirty="0">
                <a:solidFill>
                  <a:srgbClr val="FFFF00"/>
                </a:solidFill>
                <a:cs typeface="B Compset" pitchFamily="2" charset="-78"/>
              </a:rPr>
              <a:t>بايد پاسخ داده شو</a:t>
            </a:r>
            <a:r>
              <a:rPr lang="fa-IR" sz="3000" b="1" dirty="0">
                <a:solidFill>
                  <a:srgbClr val="FFFF00"/>
                </a:solidFill>
                <a:cs typeface="B Compset" pitchFamily="2" charset="-78"/>
              </a:rPr>
              <a:t>ن</a:t>
            </a:r>
            <a:r>
              <a:rPr lang="ar-SA" sz="3000" b="1" dirty="0">
                <a:solidFill>
                  <a:srgbClr val="FFFF00"/>
                </a:solidFill>
                <a:cs typeface="B Compset" pitchFamily="2" charset="-78"/>
              </a:rPr>
              <a:t>د ؟</a:t>
            </a:r>
            <a:endParaRPr lang="en-US" sz="3000" b="1" dirty="0">
              <a:solidFill>
                <a:srgbClr val="FFFF00"/>
              </a:solidFill>
              <a:cs typeface="B Compset" pitchFamily="2" charset="-78"/>
            </a:endParaRPr>
          </a:p>
          <a:p>
            <a:pPr marL="514350" indent="-514350" algn="just" rtl="1" eaLnBrk="1" hangingPunct="1">
              <a:lnSpc>
                <a:spcPct val="150000"/>
              </a:lnSpc>
              <a:buClr>
                <a:srgbClr val="02E8EE"/>
              </a:buClr>
              <a:buFont typeface="+mj-lt"/>
              <a:buAutoNum type="arabicPeriod" startAt="3"/>
            </a:pPr>
            <a:r>
              <a:rPr lang="fa-IR" sz="3000" b="1" dirty="0">
                <a:solidFill>
                  <a:srgbClr val="FFC000"/>
                </a:solidFill>
                <a:cs typeface="B Compset" pitchFamily="2" charset="-78"/>
              </a:rPr>
              <a:t>چالشهاي مشترك تحقيق براي يادگيري دانش‌آموزان چيست؟</a:t>
            </a:r>
            <a:endParaRPr lang="en-US" sz="3000" b="1" dirty="0">
              <a:solidFill>
                <a:srgbClr val="FFC000"/>
              </a:solidFill>
              <a:cs typeface="B Compset" pitchFamily="2" charset="-78"/>
            </a:endParaRP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Effect transition="in" filter="fade">
                                      <p:cBhvr>
                                        <p:cTn id="7" dur="1000"/>
                                        <p:tgtEl>
                                          <p:spTgt spid="38915">
                                            <p:txEl>
                                              <p:pRg st="0" end="0"/>
                                            </p:txEl>
                                          </p:spTgt>
                                        </p:tgtEl>
                                      </p:cBhvr>
                                    </p:animEffect>
                                    <p:anim calcmode="lin" valueType="num">
                                      <p:cBhvr>
                                        <p:cTn id="8" dur="1000" fill="hold"/>
                                        <p:tgtEl>
                                          <p:spTgt spid="389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89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8915">
                                            <p:txEl>
                                              <p:pRg st="1" end="1"/>
                                            </p:txEl>
                                          </p:spTgt>
                                        </p:tgtEl>
                                        <p:attrNameLst>
                                          <p:attrName>style.visibility</p:attrName>
                                        </p:attrNameLst>
                                      </p:cBhvr>
                                      <p:to>
                                        <p:strVal val="visible"/>
                                      </p:to>
                                    </p:set>
                                    <p:animEffect transition="in" filter="fade">
                                      <p:cBhvr>
                                        <p:cTn id="14" dur="1000"/>
                                        <p:tgtEl>
                                          <p:spTgt spid="38915">
                                            <p:txEl>
                                              <p:pRg st="1" end="1"/>
                                            </p:txEl>
                                          </p:spTgt>
                                        </p:tgtEl>
                                      </p:cBhvr>
                                    </p:animEffect>
                                    <p:anim calcmode="lin" valueType="num">
                                      <p:cBhvr>
                                        <p:cTn id="15" dur="1000" fill="hold"/>
                                        <p:tgtEl>
                                          <p:spTgt spid="3891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89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8915">
                                            <p:txEl>
                                              <p:pRg st="2" end="2"/>
                                            </p:txEl>
                                          </p:spTgt>
                                        </p:tgtEl>
                                        <p:attrNameLst>
                                          <p:attrName>style.visibility</p:attrName>
                                        </p:attrNameLst>
                                      </p:cBhvr>
                                      <p:to>
                                        <p:strVal val="visible"/>
                                      </p:to>
                                    </p:set>
                                    <p:animEffect transition="in" filter="fade">
                                      <p:cBhvr>
                                        <p:cTn id="21" dur="1000"/>
                                        <p:tgtEl>
                                          <p:spTgt spid="38915">
                                            <p:txEl>
                                              <p:pRg st="2" end="2"/>
                                            </p:txEl>
                                          </p:spTgt>
                                        </p:tgtEl>
                                      </p:cBhvr>
                                    </p:animEffect>
                                    <p:anim calcmode="lin" valueType="num">
                                      <p:cBhvr>
                                        <p:cTn id="22" dur="1000" fill="hold"/>
                                        <p:tgtEl>
                                          <p:spTgt spid="3891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89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8915">
                                            <p:txEl>
                                              <p:pRg st="3" end="3"/>
                                            </p:txEl>
                                          </p:spTgt>
                                        </p:tgtEl>
                                        <p:attrNameLst>
                                          <p:attrName>style.visibility</p:attrName>
                                        </p:attrNameLst>
                                      </p:cBhvr>
                                      <p:to>
                                        <p:strVal val="visible"/>
                                      </p:to>
                                    </p:set>
                                    <p:animEffect transition="in" filter="fade">
                                      <p:cBhvr>
                                        <p:cTn id="28" dur="1000"/>
                                        <p:tgtEl>
                                          <p:spTgt spid="38915">
                                            <p:txEl>
                                              <p:pRg st="3" end="3"/>
                                            </p:txEl>
                                          </p:spTgt>
                                        </p:tgtEl>
                                      </p:cBhvr>
                                    </p:animEffect>
                                    <p:anim calcmode="lin" valueType="num">
                                      <p:cBhvr>
                                        <p:cTn id="29" dur="1000" fill="hold"/>
                                        <p:tgtEl>
                                          <p:spTgt spid="3891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891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39938" name="Title 1"/>
          <p:cNvSpPr>
            <a:spLocks noGrp="1"/>
          </p:cNvSpPr>
          <p:nvPr>
            <p:ph type="title"/>
          </p:nvPr>
        </p:nvSpPr>
        <p:spPr>
          <a:xfrm>
            <a:off x="914400" y="152400"/>
            <a:ext cx="7125113" cy="924475"/>
          </a:xfrm>
        </p:spPr>
        <p:txBody>
          <a:bodyPr/>
          <a:lstStyle/>
          <a:p>
            <a:pPr algn="r" eaLnBrk="1" hangingPunct="1"/>
            <a:r>
              <a:rPr lang="ar-SA" sz="4000" b="1" dirty="0">
                <a:solidFill>
                  <a:srgbClr val="FFFF00"/>
                </a:solidFill>
                <a:cs typeface="2  Vahid" pitchFamily="2" charset="-78"/>
              </a:rPr>
              <a:t>تشخيص مشکل و تعيين اهداف</a:t>
            </a:r>
            <a:endParaRPr lang="en-US" sz="4000" dirty="0">
              <a:solidFill>
                <a:srgbClr val="FFFF00"/>
              </a:solidFill>
              <a:cs typeface="2  Vahid" pitchFamily="2" charset="-78"/>
            </a:endParaRPr>
          </a:p>
        </p:txBody>
      </p:sp>
      <p:sp>
        <p:nvSpPr>
          <p:cNvPr id="39939" name="Content Placeholder 2"/>
          <p:cNvSpPr>
            <a:spLocks noGrp="1"/>
          </p:cNvSpPr>
          <p:nvPr>
            <p:ph idx="1"/>
          </p:nvPr>
        </p:nvSpPr>
        <p:spPr/>
        <p:txBody>
          <a:bodyPr anchor="t">
            <a:normAutofit/>
          </a:bodyPr>
          <a:lstStyle/>
          <a:p>
            <a:pPr marL="514350" indent="-514350" algn="just">
              <a:lnSpc>
                <a:spcPct val="150000"/>
              </a:lnSpc>
              <a:buClr>
                <a:srgbClr val="02E8EE"/>
              </a:buClr>
              <a:buFont typeface="+mj-lt"/>
              <a:buAutoNum type="arabicPeriod" startAt="7"/>
            </a:pPr>
            <a:r>
              <a:rPr lang="fa-IR" sz="3200" b="1" dirty="0">
                <a:solidFill>
                  <a:srgbClr val="F78129"/>
                </a:solidFill>
                <a:cs typeface="B Compset" pitchFamily="2" charset="-78"/>
              </a:rPr>
              <a:t>تدريس در چه زمينه هايي دچار مشكل است؟</a:t>
            </a:r>
            <a:endParaRPr lang="en-US" sz="3200" b="1" dirty="0">
              <a:solidFill>
                <a:srgbClr val="F78129"/>
              </a:solidFill>
              <a:cs typeface="B Compset" pitchFamily="2" charset="-78"/>
            </a:endParaRPr>
          </a:p>
          <a:p>
            <a:pPr marL="514350" indent="-514350" algn="just" rtl="1" eaLnBrk="1" hangingPunct="1">
              <a:lnSpc>
                <a:spcPct val="150000"/>
              </a:lnSpc>
              <a:buClr>
                <a:srgbClr val="02E8EE"/>
              </a:buClr>
              <a:buFont typeface="+mj-lt"/>
              <a:buAutoNum type="arabicPeriod" startAt="7"/>
            </a:pPr>
            <a:r>
              <a:rPr lang="fa-IR" sz="3200" b="1" dirty="0">
                <a:solidFill>
                  <a:srgbClr val="FFC000"/>
                </a:solidFill>
                <a:cs typeface="B Compset" pitchFamily="2" charset="-78"/>
              </a:rPr>
              <a:t>چه موضوعاتي هميشه براي دانش‌آموزان در يادگيري و درك مشكل هستند؟</a:t>
            </a:r>
            <a:endParaRPr lang="en-US" sz="3200" b="1" dirty="0">
              <a:solidFill>
                <a:srgbClr val="FFC000"/>
              </a:solidFill>
              <a:cs typeface="B Compset" pitchFamily="2" charset="-78"/>
            </a:endParaRPr>
          </a:p>
          <a:p>
            <a:pPr marL="514350" indent="-514350" algn="just" rtl="1" eaLnBrk="1" hangingPunct="1">
              <a:lnSpc>
                <a:spcPct val="150000"/>
              </a:lnSpc>
              <a:buClr>
                <a:srgbClr val="02E8EE"/>
              </a:buClr>
              <a:buFont typeface="+mj-lt"/>
              <a:buAutoNum type="arabicPeriod" startAt="7"/>
            </a:pPr>
            <a:r>
              <a:rPr lang="fa-IR" sz="3200" b="1" dirty="0">
                <a:solidFill>
                  <a:srgbClr val="FFFF00"/>
                </a:solidFill>
                <a:cs typeface="B Compset" pitchFamily="2" charset="-78"/>
              </a:rPr>
              <a:t>چه موضوعاتي در درس دادن، معلم را دچار چالش مي‌کند؟</a:t>
            </a:r>
            <a:endParaRPr lang="en-US" sz="3200" b="1" dirty="0">
              <a:solidFill>
                <a:srgbClr val="FFFF00"/>
              </a:solidFill>
              <a:cs typeface="B Compset" pitchFamily="2" charset="-78"/>
            </a:endParaRPr>
          </a:p>
        </p:txBody>
      </p:sp>
      <p:cxnSp>
        <p:nvCxnSpPr>
          <p:cNvPr id="4" name="Straight Connector 3"/>
          <p:cNvCxnSpPr/>
          <p:nvPr/>
        </p:nvCxnSpPr>
        <p:spPr>
          <a:xfrm flipH="1">
            <a:off x="1042988" y="11430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6858000" cy="924475"/>
          </a:xfrm>
        </p:spPr>
        <p:txBody>
          <a:bodyPr rtlCol="0">
            <a:noAutofit/>
          </a:bodyPr>
          <a:lstStyle/>
          <a:p>
            <a:pPr algn="r">
              <a:defRPr/>
            </a:pPr>
            <a:r>
              <a:rPr lang="fa-IR" sz="4400" dirty="0">
                <a:solidFill>
                  <a:srgbClr val="FFFF00"/>
                </a:solidFill>
                <a:cs typeface="2  Vahid" pitchFamily="2" charset="-78"/>
              </a:rPr>
              <a:t>طرح مساله</a:t>
            </a:r>
            <a:endParaRPr lang="en-US" sz="4400" dirty="0">
              <a:solidFill>
                <a:srgbClr val="FFFF00"/>
              </a:solidFill>
              <a:cs typeface="2  Vahid" pitchFamily="2" charset="-78"/>
            </a:endParaRPr>
          </a:p>
        </p:txBody>
      </p:sp>
      <p:sp>
        <p:nvSpPr>
          <p:cNvPr id="3" name="Content Placeholder 2"/>
          <p:cNvSpPr>
            <a:spLocks noGrp="1"/>
          </p:cNvSpPr>
          <p:nvPr>
            <p:ph idx="1"/>
          </p:nvPr>
        </p:nvSpPr>
        <p:spPr>
          <a:xfrm>
            <a:off x="304800" y="1447800"/>
            <a:ext cx="8610599" cy="4724400"/>
          </a:xfrm>
        </p:spPr>
        <p:txBody>
          <a:bodyPr rtlCol="0" anchor="t">
            <a:noAutofit/>
          </a:bodyPr>
          <a:lstStyle/>
          <a:p>
            <a:pPr marL="547688" indent="-457200" algn="justLow" rtl="1" eaLnBrk="1" fontAlgn="auto" hangingPunct="1">
              <a:lnSpc>
                <a:spcPct val="200000"/>
              </a:lnSpc>
              <a:spcBef>
                <a:spcPts val="0"/>
              </a:spcBef>
              <a:spcAft>
                <a:spcPts val="0"/>
              </a:spcAft>
              <a:buClr>
                <a:srgbClr val="FFFF00"/>
              </a:buClr>
              <a:buSzPct val="80000"/>
              <a:buFont typeface="Wingdings" pitchFamily="2" charset="2"/>
              <a:buChar char="q"/>
              <a:tabLst>
                <a:tab pos="539750" algn="l"/>
              </a:tabLst>
              <a:defRPr/>
            </a:pPr>
            <a:r>
              <a:rPr lang="fa-IR" sz="3000" b="1" dirty="0">
                <a:solidFill>
                  <a:srgbClr val="9FFB25"/>
                </a:solidFill>
                <a:cs typeface="B Nazanin" pitchFamily="2" charset="-78"/>
              </a:rPr>
              <a:t>آیا افت تحصیلی و اتلاف آموزشی که در نظام تعلیم و تربیت ما آسیبهای فراونی را بر دانش آموزان  و معلمین تحمیل      می کند با پژوهش های بنیادی و کاربردی مهار شدنی است؟</a:t>
            </a:r>
          </a:p>
          <a:p>
            <a:pPr marL="547688" indent="-457200" algn="justLow">
              <a:lnSpc>
                <a:spcPct val="200000"/>
              </a:lnSpc>
              <a:spcBef>
                <a:spcPts val="1200"/>
              </a:spcBef>
              <a:spcAft>
                <a:spcPts val="1200"/>
              </a:spcAft>
              <a:buClr>
                <a:srgbClr val="FFFF00"/>
              </a:buClr>
              <a:buSzPct val="80000"/>
              <a:buFont typeface="Wingdings" pitchFamily="2" charset="2"/>
              <a:buChar char="q"/>
              <a:tabLst>
                <a:tab pos="539750" algn="l"/>
              </a:tabLst>
            </a:pPr>
            <a:r>
              <a:rPr lang="fa-IR" sz="3000" b="1" dirty="0">
                <a:cs typeface="B Nazanin" pitchFamily="2" charset="-78"/>
              </a:rPr>
              <a:t>چرا در کشور ما پیوند میان پژوهش آموزشی با مدرسه سست است؟ چگونه می توان  این پیوند  را استحکام بخشید ؟</a:t>
            </a:r>
          </a:p>
        </p:txBody>
      </p:sp>
      <p:cxnSp>
        <p:nvCxnSpPr>
          <p:cNvPr id="4" name="Straight Connector 3"/>
          <p:cNvCxnSpPr/>
          <p:nvPr/>
        </p:nvCxnSpPr>
        <p:spPr>
          <a:xfrm flipH="1">
            <a:off x="1042988" y="12954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40962" name="Title 1"/>
          <p:cNvSpPr>
            <a:spLocks noGrp="1"/>
          </p:cNvSpPr>
          <p:nvPr>
            <p:ph type="title"/>
          </p:nvPr>
        </p:nvSpPr>
        <p:spPr>
          <a:xfrm>
            <a:off x="990600" y="228600"/>
            <a:ext cx="7125113" cy="924475"/>
          </a:xfrm>
        </p:spPr>
        <p:txBody>
          <a:bodyPr/>
          <a:lstStyle/>
          <a:p>
            <a:pPr algn="r" eaLnBrk="1" hangingPunct="1"/>
            <a:r>
              <a:rPr lang="fa-IR" sz="4000" dirty="0">
                <a:solidFill>
                  <a:srgbClr val="FFFF00"/>
                </a:solidFill>
                <a:cs typeface="2  Vahid" pitchFamily="2" charset="-78"/>
              </a:rPr>
              <a:t>روش تعيين اهداف و موضوعات</a:t>
            </a:r>
            <a:endParaRPr lang="en-US" sz="4000" dirty="0">
              <a:solidFill>
                <a:srgbClr val="FFFF00"/>
              </a:solidFill>
              <a:cs typeface="2  Vahid" pitchFamily="2" charset="-78"/>
            </a:endParaRPr>
          </a:p>
        </p:txBody>
      </p:sp>
      <p:sp>
        <p:nvSpPr>
          <p:cNvPr id="40963" name="Content Placeholder 2"/>
          <p:cNvSpPr>
            <a:spLocks noGrp="1"/>
          </p:cNvSpPr>
          <p:nvPr>
            <p:ph idx="1"/>
          </p:nvPr>
        </p:nvSpPr>
        <p:spPr>
          <a:xfrm>
            <a:off x="933246" y="1447800"/>
            <a:ext cx="7448754" cy="4051437"/>
          </a:xfrm>
        </p:spPr>
        <p:txBody>
          <a:bodyPr anchor="t">
            <a:noAutofit/>
          </a:bodyPr>
          <a:lstStyle/>
          <a:p>
            <a:pPr algn="just">
              <a:lnSpc>
                <a:spcPct val="150000"/>
              </a:lnSpc>
              <a:buClr>
                <a:srgbClr val="FFC000"/>
              </a:buClr>
              <a:buFont typeface="Wingdings" pitchFamily="2" charset="2"/>
              <a:buChar char="Ø"/>
            </a:pPr>
            <a:r>
              <a:rPr lang="fa-IR" sz="3200" b="1" dirty="0">
                <a:solidFill>
                  <a:srgbClr val="02E8EE"/>
                </a:solidFill>
                <a:cs typeface="B Compset" pitchFamily="2" charset="-78"/>
              </a:rPr>
              <a:t>در یک گروه درس پژوهي، معلمان موضوعات و اهداف مورد نظر خود را مشخص؛ و سپس اولويت بندي مي كنند . در اين فرايند </a:t>
            </a:r>
            <a:r>
              <a:rPr lang="ar-SA" sz="3200" b="1" dirty="0">
                <a:solidFill>
                  <a:srgbClr val="02E8EE"/>
                </a:solidFill>
                <a:cs typeface="B Compset" pitchFamily="2" charset="-78"/>
              </a:rPr>
              <a:t>ممکن است بيش از يک هدف شناسايي شود</a:t>
            </a:r>
            <a:r>
              <a:rPr lang="fa-IR" sz="3200" b="1" dirty="0">
                <a:solidFill>
                  <a:srgbClr val="02E8EE"/>
                </a:solidFill>
                <a:cs typeface="B Compset" pitchFamily="2" charset="-78"/>
              </a:rPr>
              <a:t>. </a:t>
            </a:r>
            <a:r>
              <a:rPr lang="ar-SA" sz="3200" b="1" dirty="0">
                <a:solidFill>
                  <a:srgbClr val="02E8EE"/>
                </a:solidFill>
                <a:cs typeface="B Compset" pitchFamily="2" charset="-78"/>
              </a:rPr>
              <a:t>بهترين راه براي اولويت بندي اين </a:t>
            </a:r>
            <a:r>
              <a:rPr lang="fa-IR" sz="3200" b="1" dirty="0">
                <a:solidFill>
                  <a:srgbClr val="02E8EE"/>
                </a:solidFill>
                <a:cs typeface="B Compset" pitchFamily="2" charset="-78"/>
              </a:rPr>
              <a:t>است</a:t>
            </a:r>
            <a:r>
              <a:rPr lang="ar-SA" sz="3200" b="1" dirty="0">
                <a:solidFill>
                  <a:srgbClr val="02E8EE"/>
                </a:solidFill>
                <a:cs typeface="B Compset" pitchFamily="2" charset="-78"/>
              </a:rPr>
              <a:t> که </a:t>
            </a:r>
            <a:r>
              <a:rPr lang="fa-IR" sz="3200" b="1">
                <a:solidFill>
                  <a:srgbClr val="02E8EE"/>
                </a:solidFill>
                <a:cs typeface="B Compset" pitchFamily="2" charset="-78"/>
              </a:rPr>
              <a:t>معلمان موضوعاتي</a:t>
            </a:r>
            <a:r>
              <a:rPr lang="ar-SA" sz="3200" b="1">
                <a:solidFill>
                  <a:srgbClr val="02E8EE"/>
                </a:solidFill>
                <a:cs typeface="B Compset" pitchFamily="2" charset="-78"/>
              </a:rPr>
              <a:t> </a:t>
            </a:r>
            <a:r>
              <a:rPr lang="fa-IR" sz="3200" b="1" dirty="0">
                <a:solidFill>
                  <a:srgbClr val="02E8EE"/>
                </a:solidFill>
                <a:cs typeface="B Compset" pitchFamily="2" charset="-78"/>
              </a:rPr>
              <a:t>را </a:t>
            </a:r>
            <a:r>
              <a:rPr lang="ar-SA" sz="3200" b="1" dirty="0">
                <a:solidFill>
                  <a:srgbClr val="02E8EE"/>
                </a:solidFill>
                <a:cs typeface="B Compset" pitchFamily="2" charset="-78"/>
              </a:rPr>
              <a:t>انتخاب کنند که نسبت به آن دغدغه بيشتري دارند</a:t>
            </a:r>
            <a:r>
              <a:rPr lang="fa-IR" sz="3200" b="1" dirty="0">
                <a:solidFill>
                  <a:srgbClr val="02E8EE"/>
                </a:solidFill>
                <a:cs typeface="B Compset" pitchFamily="2" charset="-78"/>
              </a:rPr>
              <a:t> .</a:t>
            </a:r>
          </a:p>
        </p:txBody>
      </p:sp>
      <p:cxnSp>
        <p:nvCxnSpPr>
          <p:cNvPr id="4" name="Straight Connector 3"/>
          <p:cNvCxnSpPr/>
          <p:nvPr/>
        </p:nvCxnSpPr>
        <p:spPr>
          <a:xfrm flipH="1">
            <a:off x="1042988" y="11430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41.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41986" name="Title 1"/>
          <p:cNvSpPr>
            <a:spLocks noGrp="1"/>
          </p:cNvSpPr>
          <p:nvPr>
            <p:ph type="title"/>
          </p:nvPr>
        </p:nvSpPr>
        <p:spPr>
          <a:xfrm>
            <a:off x="1009442" y="218525"/>
            <a:ext cx="7125113" cy="924475"/>
          </a:xfrm>
        </p:spPr>
        <p:txBody>
          <a:bodyPr/>
          <a:lstStyle/>
          <a:p>
            <a:pPr algn="r"/>
            <a:r>
              <a:rPr lang="ar-SA" sz="4000" b="1" dirty="0">
                <a:solidFill>
                  <a:srgbClr val="FFFF00"/>
                </a:solidFill>
                <a:cs typeface="2  Vahid" pitchFamily="2" charset="-78"/>
              </a:rPr>
              <a:t>تعيين اهداف</a:t>
            </a:r>
            <a:r>
              <a:rPr lang="fa-IR" sz="4000" b="1" dirty="0">
                <a:solidFill>
                  <a:srgbClr val="FFFF00"/>
                </a:solidFill>
                <a:cs typeface="2  Vahid" pitchFamily="2" charset="-78"/>
              </a:rPr>
              <a:t> (مثال اول)</a:t>
            </a:r>
            <a:endParaRPr lang="en-US" sz="4000" b="1" dirty="0">
              <a:solidFill>
                <a:srgbClr val="FFFF00"/>
              </a:solidFill>
              <a:cs typeface="2  Vahid" pitchFamily="2" charset="-78"/>
            </a:endParaRPr>
          </a:p>
        </p:txBody>
      </p:sp>
      <p:sp>
        <p:nvSpPr>
          <p:cNvPr id="3" name="Content Placeholder 2"/>
          <p:cNvSpPr>
            <a:spLocks noGrp="1"/>
          </p:cNvSpPr>
          <p:nvPr>
            <p:ph idx="1"/>
          </p:nvPr>
        </p:nvSpPr>
        <p:spPr>
          <a:xfrm>
            <a:off x="457200" y="1350161"/>
            <a:ext cx="8001000" cy="5203039"/>
          </a:xfrm>
        </p:spPr>
        <p:txBody>
          <a:bodyPr rtlCol="0" anchor="t">
            <a:noAutofit/>
          </a:bodyPr>
          <a:lstStyle/>
          <a:p>
            <a:pPr algn="r" rtl="1" eaLnBrk="1" fontAlgn="auto" hangingPunct="1">
              <a:lnSpc>
                <a:spcPct val="150000"/>
              </a:lnSpc>
              <a:spcAft>
                <a:spcPts val="0"/>
              </a:spcAft>
              <a:buClr>
                <a:srgbClr val="F78129"/>
              </a:buClr>
              <a:buFont typeface="Wingdings" pitchFamily="2" charset="2"/>
              <a:buChar char="Ø"/>
              <a:defRPr/>
            </a:pPr>
            <a:r>
              <a:rPr lang="fa-IR" sz="2800" b="1" dirty="0">
                <a:solidFill>
                  <a:srgbClr val="9FFB25"/>
                </a:solidFill>
                <a:cs typeface="B Compset" pitchFamily="2" charset="-78"/>
              </a:rPr>
              <a:t>هدف پژوهش: </a:t>
            </a:r>
            <a:r>
              <a:rPr lang="fa-IR" sz="2800" b="1" dirty="0">
                <a:solidFill>
                  <a:srgbClr val="FFFFCC"/>
                </a:solidFill>
                <a:cs typeface="B Compset" pitchFamily="2" charset="-78"/>
              </a:rPr>
              <a:t>ارتقاء اعتماد به نفس در دانش‌آموزان؛ و تشويق آنان براي گرفتن مسووليت هایی جهت يادگيري خود و ديگران</a:t>
            </a:r>
          </a:p>
          <a:p>
            <a:pPr marL="630238" indent="269875" algn="r" rtl="1" eaLnBrk="1" fontAlgn="auto" hangingPunct="1">
              <a:lnSpc>
                <a:spcPct val="150000"/>
              </a:lnSpc>
              <a:spcAft>
                <a:spcPts val="0"/>
              </a:spcAft>
              <a:buClr>
                <a:srgbClr val="F78129"/>
              </a:buClr>
              <a:buFont typeface="Wingdings" pitchFamily="2" charset="2"/>
              <a:buChar char="Ø"/>
              <a:defRPr/>
            </a:pPr>
            <a:r>
              <a:rPr lang="fa-IR" sz="2800" dirty="0">
                <a:solidFill>
                  <a:srgbClr val="9FFB25"/>
                </a:solidFill>
                <a:cs typeface="B Homa" pitchFamily="2" charset="-78"/>
              </a:rPr>
              <a:t>ويژگي های دانش‌آموزان کنوني</a:t>
            </a:r>
            <a:endParaRPr lang="en-US" sz="2800" dirty="0">
              <a:solidFill>
                <a:srgbClr val="9FFB25"/>
              </a:solidFill>
              <a:cs typeface="B Homa" pitchFamily="2" charset="-78"/>
            </a:endParaRPr>
          </a:p>
          <a:p>
            <a:pPr marL="630238" indent="269875" algn="r" rtl="1" eaLnBrk="1" fontAlgn="auto" hangingPunct="1">
              <a:lnSpc>
                <a:spcPct val="150000"/>
              </a:lnSpc>
              <a:spcAft>
                <a:spcPts val="0"/>
              </a:spcAft>
              <a:buClr>
                <a:srgbClr val="F78129"/>
              </a:buClr>
              <a:buNone/>
              <a:defRPr/>
            </a:pPr>
            <a:r>
              <a:rPr lang="fa-IR" sz="2800" b="1" dirty="0">
                <a:cs typeface="B Compset" pitchFamily="2" charset="-78"/>
              </a:rPr>
              <a:t>  وابستگی به معلم، احساساتي بودن، بي مسووليتی، بي تجربگی،</a:t>
            </a:r>
          </a:p>
          <a:p>
            <a:pPr marL="630238" indent="269875" algn="r" rtl="1" eaLnBrk="1" fontAlgn="auto" hangingPunct="1">
              <a:lnSpc>
                <a:spcPct val="150000"/>
              </a:lnSpc>
              <a:spcAft>
                <a:spcPts val="0"/>
              </a:spcAft>
              <a:buClr>
                <a:srgbClr val="F78129"/>
              </a:buClr>
              <a:buFont typeface="Wingdings" pitchFamily="2" charset="2"/>
              <a:buChar char="Ø"/>
              <a:defRPr/>
            </a:pPr>
            <a:r>
              <a:rPr lang="fa-IR" sz="2800" dirty="0">
                <a:solidFill>
                  <a:srgbClr val="9FFB25"/>
                </a:solidFill>
                <a:cs typeface="B Homa" pitchFamily="2" charset="-78"/>
              </a:rPr>
              <a:t>ويژگي های دانش‌آموزان آرماني</a:t>
            </a:r>
          </a:p>
          <a:p>
            <a:pPr marL="630238" indent="269875">
              <a:lnSpc>
                <a:spcPct val="150000"/>
              </a:lnSpc>
              <a:spcAft>
                <a:spcPts val="0"/>
              </a:spcAft>
              <a:buClr>
                <a:srgbClr val="F78129"/>
              </a:buClr>
              <a:buNone/>
              <a:defRPr/>
            </a:pPr>
            <a:r>
              <a:rPr lang="fa-IR" sz="2800" b="1" dirty="0">
                <a:cs typeface="B Compset" pitchFamily="2" charset="-78"/>
              </a:rPr>
              <a:t>  تفکر مستقل، تبحر در مهارت هاي پايه، توانایی در کار با  </a:t>
            </a:r>
          </a:p>
          <a:p>
            <a:pPr marL="630238" indent="269875">
              <a:lnSpc>
                <a:spcPct val="150000"/>
              </a:lnSpc>
              <a:spcAft>
                <a:spcPts val="0"/>
              </a:spcAft>
              <a:buClr>
                <a:srgbClr val="F78129"/>
              </a:buClr>
              <a:buNone/>
              <a:defRPr/>
            </a:pPr>
            <a:r>
              <a:rPr lang="fa-IR" sz="2800" b="1" dirty="0">
                <a:cs typeface="B Compset" pitchFamily="2" charset="-78"/>
              </a:rPr>
              <a:t>  ديگران،  خودانگيختگی در يادگيري، خودپنداره مثبت</a:t>
            </a: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42.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43010" name="Title 1"/>
          <p:cNvSpPr>
            <a:spLocks noGrp="1"/>
          </p:cNvSpPr>
          <p:nvPr>
            <p:ph type="title"/>
          </p:nvPr>
        </p:nvSpPr>
        <p:spPr>
          <a:xfrm>
            <a:off x="1009442" y="370925"/>
            <a:ext cx="7296358" cy="924475"/>
          </a:xfrm>
        </p:spPr>
        <p:txBody>
          <a:bodyPr/>
          <a:lstStyle/>
          <a:p>
            <a:pPr algn="r"/>
            <a:r>
              <a:rPr lang="ar-SA" sz="4000" b="1" dirty="0">
                <a:solidFill>
                  <a:srgbClr val="FFFF00"/>
                </a:solidFill>
                <a:cs typeface="2  Vahid" pitchFamily="2" charset="-78"/>
              </a:rPr>
              <a:t>تعيين اهداف</a:t>
            </a:r>
            <a:r>
              <a:rPr lang="fa-IR" sz="4000" b="1" dirty="0">
                <a:solidFill>
                  <a:srgbClr val="FFFF00"/>
                </a:solidFill>
                <a:cs typeface="2  Vahid" pitchFamily="2" charset="-78"/>
              </a:rPr>
              <a:t>(مثال دوم)</a:t>
            </a:r>
            <a:endParaRPr lang="en-US" sz="4000" dirty="0">
              <a:solidFill>
                <a:srgbClr val="FFFF00"/>
              </a:solidFill>
              <a:cs typeface="2  Vahid" pitchFamily="2" charset="-78"/>
            </a:endParaRPr>
          </a:p>
        </p:txBody>
      </p:sp>
      <p:sp>
        <p:nvSpPr>
          <p:cNvPr id="3" name="Content Placeholder 2"/>
          <p:cNvSpPr>
            <a:spLocks noGrp="1"/>
          </p:cNvSpPr>
          <p:nvPr>
            <p:ph idx="1"/>
          </p:nvPr>
        </p:nvSpPr>
        <p:spPr>
          <a:xfrm>
            <a:off x="533400" y="1219200"/>
            <a:ext cx="8077200" cy="4876800"/>
          </a:xfrm>
        </p:spPr>
        <p:txBody>
          <a:bodyPr rtlCol="0" anchor="t">
            <a:noAutofit/>
          </a:bodyPr>
          <a:lstStyle/>
          <a:p>
            <a:pPr>
              <a:lnSpc>
                <a:spcPct val="150000"/>
              </a:lnSpc>
              <a:spcAft>
                <a:spcPts val="0"/>
              </a:spcAft>
              <a:defRPr/>
            </a:pPr>
            <a:r>
              <a:rPr lang="fa-IR" sz="2800" b="1" dirty="0">
                <a:solidFill>
                  <a:srgbClr val="9FFB25"/>
                </a:solidFill>
                <a:cs typeface="B Compset" pitchFamily="2" charset="-78"/>
              </a:rPr>
              <a:t>هدف پژوهش (بر اساس اهداف موجود و مطلوب): </a:t>
            </a:r>
            <a:r>
              <a:rPr lang="fa-IR" sz="2800" b="1" dirty="0">
                <a:cs typeface="B Compset" pitchFamily="2" charset="-78"/>
              </a:rPr>
              <a:t>درگير ساختن دانش در آموزان در فرايند ياددهي -يادگيري و برای فراگیری نحوه تعمیم دادن (آنچه را مي‌دانند در شرايط جديد به کار گيرند)</a:t>
            </a:r>
          </a:p>
          <a:p>
            <a:pPr algn="r" rtl="1" eaLnBrk="1" fontAlgn="auto" hangingPunct="1">
              <a:lnSpc>
                <a:spcPct val="150000"/>
              </a:lnSpc>
              <a:spcAft>
                <a:spcPts val="0"/>
              </a:spcAft>
              <a:defRPr/>
            </a:pPr>
            <a:r>
              <a:rPr lang="fa-IR" sz="2800" b="1" dirty="0">
                <a:solidFill>
                  <a:srgbClr val="9FFB25"/>
                </a:solidFill>
                <a:cs typeface="B Compset" pitchFamily="2" charset="-78"/>
              </a:rPr>
              <a:t>ويژگي دانش‌آموزان کنوني</a:t>
            </a:r>
            <a:endParaRPr lang="en-US" sz="2800" b="1" dirty="0">
              <a:solidFill>
                <a:srgbClr val="9FFB25"/>
              </a:solidFill>
              <a:cs typeface="B Compset" pitchFamily="2" charset="-78"/>
            </a:endParaRPr>
          </a:p>
          <a:p>
            <a:pPr marL="0" indent="0" algn="just" rtl="1" eaLnBrk="1" fontAlgn="auto" hangingPunct="1">
              <a:lnSpc>
                <a:spcPct val="150000"/>
              </a:lnSpc>
              <a:spcAft>
                <a:spcPts val="0"/>
              </a:spcAft>
              <a:buNone/>
              <a:defRPr/>
            </a:pPr>
            <a:r>
              <a:rPr lang="fa-IR" sz="2800" b="1" dirty="0">
                <a:cs typeface="B Compset" pitchFamily="2" charset="-78"/>
              </a:rPr>
              <a:t>مشکل در بکار گيري آنچه مي‌دانند، عدم آشنایی با روش های ارتباط شفاهي، ناتوانايي در استفاده از موقعيت هاي جدید، کم بهره بودن از مهارتهاي فراشناختي</a:t>
            </a: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43.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43010" name="Title 1"/>
          <p:cNvSpPr>
            <a:spLocks noGrp="1"/>
          </p:cNvSpPr>
          <p:nvPr>
            <p:ph type="title"/>
          </p:nvPr>
        </p:nvSpPr>
        <p:spPr>
          <a:xfrm>
            <a:off x="1009442" y="370925"/>
            <a:ext cx="7296358" cy="924475"/>
          </a:xfrm>
        </p:spPr>
        <p:txBody>
          <a:bodyPr/>
          <a:lstStyle/>
          <a:p>
            <a:pPr algn="r"/>
            <a:r>
              <a:rPr lang="ar-SA" sz="4000" b="1" dirty="0">
                <a:solidFill>
                  <a:srgbClr val="FFFF00"/>
                </a:solidFill>
                <a:cs typeface="2  Vahid" pitchFamily="2" charset="-78"/>
              </a:rPr>
              <a:t>تعيين اهداف</a:t>
            </a:r>
            <a:r>
              <a:rPr lang="fa-IR" sz="4000" b="1" dirty="0">
                <a:solidFill>
                  <a:srgbClr val="FFFF00"/>
                </a:solidFill>
                <a:cs typeface="2  Vahid" pitchFamily="2" charset="-78"/>
              </a:rPr>
              <a:t>(مثال دوم)</a:t>
            </a:r>
            <a:endParaRPr lang="en-US" sz="4000" dirty="0">
              <a:solidFill>
                <a:srgbClr val="FFFF00"/>
              </a:solidFill>
              <a:cs typeface="2  Vahid" pitchFamily="2" charset="-78"/>
            </a:endParaRPr>
          </a:p>
        </p:txBody>
      </p:sp>
      <p:sp>
        <p:nvSpPr>
          <p:cNvPr id="3" name="Content Placeholder 2"/>
          <p:cNvSpPr>
            <a:spLocks noGrp="1"/>
          </p:cNvSpPr>
          <p:nvPr>
            <p:ph idx="1"/>
          </p:nvPr>
        </p:nvSpPr>
        <p:spPr>
          <a:xfrm>
            <a:off x="533400" y="1219200"/>
            <a:ext cx="8077200" cy="4876800"/>
          </a:xfrm>
        </p:spPr>
        <p:txBody>
          <a:bodyPr rtlCol="0" anchor="t">
            <a:noAutofit/>
          </a:bodyPr>
          <a:lstStyle/>
          <a:p>
            <a:pPr>
              <a:lnSpc>
                <a:spcPct val="150000"/>
              </a:lnSpc>
              <a:spcAft>
                <a:spcPts val="0"/>
              </a:spcAft>
              <a:defRPr/>
            </a:pPr>
            <a:r>
              <a:rPr lang="fa-IR" sz="2800" b="1" dirty="0">
                <a:solidFill>
                  <a:srgbClr val="9FFB25"/>
                </a:solidFill>
                <a:cs typeface="B Compset" pitchFamily="2" charset="-78"/>
              </a:rPr>
              <a:t>هدف پژوهش (بر اساس اهداف موجود و مطلوب): </a:t>
            </a:r>
            <a:r>
              <a:rPr lang="fa-IR" sz="2800" b="1" dirty="0">
                <a:cs typeface="B Compset" pitchFamily="2" charset="-78"/>
              </a:rPr>
              <a:t>درگير ساختن دانش در آموزان در فرايند ياددهي -يادگيري و برای فراگیری نحوه تعمیم دادن (آنچه را مي‌دانند در شرايط جديد به کار گيرند)</a:t>
            </a:r>
          </a:p>
          <a:p>
            <a:pPr>
              <a:lnSpc>
                <a:spcPct val="150000"/>
              </a:lnSpc>
              <a:spcAft>
                <a:spcPts val="0"/>
              </a:spcAft>
              <a:defRPr/>
            </a:pPr>
            <a:r>
              <a:rPr lang="fa-IR" sz="2800" b="1" dirty="0">
                <a:solidFill>
                  <a:srgbClr val="9FFB25"/>
                </a:solidFill>
                <a:cs typeface="B Compset" pitchFamily="2" charset="-78"/>
              </a:rPr>
              <a:t>ويژگي دانش‌آموزان آرماني</a:t>
            </a:r>
            <a:endParaRPr lang="en-US" sz="2800" b="1" dirty="0">
              <a:solidFill>
                <a:srgbClr val="9FFB25"/>
              </a:solidFill>
              <a:cs typeface="B Compset" pitchFamily="2" charset="-78"/>
            </a:endParaRPr>
          </a:p>
          <a:p>
            <a:pPr marL="0" indent="0">
              <a:lnSpc>
                <a:spcPct val="150000"/>
              </a:lnSpc>
              <a:spcAft>
                <a:spcPts val="0"/>
              </a:spcAft>
              <a:buNone/>
              <a:defRPr/>
            </a:pPr>
            <a:r>
              <a:rPr lang="fa-IR" sz="2800" b="1" dirty="0">
                <a:cs typeface="B Compset" pitchFamily="2" charset="-78"/>
              </a:rPr>
              <a:t>توانايي حل مسئله، تبحر کافی در استفاده از فناوري، برخورداري از مهارتهاي ارتباطي خوب، تلقی مثبت و جدی از يادگيري و کاربست آموخته ها در تمام طول عمر</a:t>
            </a:r>
            <a:endParaRPr lang="en-US" sz="2800" b="1" dirty="0">
              <a:cs typeface="B Compset" pitchFamily="2" charset="-78"/>
            </a:endParaRP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451157690"/>
      </p:ext>
    </p:extLst>
  </p:cSld>
  <p:clrMapOvr>
    <a:overrideClrMapping bg1="dk1" tx1="lt1" bg2="dk2" tx2="lt2" accent1="accent1" accent2="accent2" accent3="accent3" accent4="accent4" accent5="accent5" accent6="accent6" hlink="hlink" folHlink="folHlink"/>
  </p:clrMapOvr>
</p:sld>
</file>

<file path=ppt/slides/slide44.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44034" name="Title 1"/>
          <p:cNvSpPr>
            <a:spLocks noGrp="1"/>
          </p:cNvSpPr>
          <p:nvPr>
            <p:ph type="title"/>
          </p:nvPr>
        </p:nvSpPr>
        <p:spPr>
          <a:xfrm>
            <a:off x="1009442" y="76200"/>
            <a:ext cx="7125113" cy="924475"/>
          </a:xfrm>
        </p:spPr>
        <p:txBody>
          <a:bodyPr/>
          <a:lstStyle/>
          <a:p>
            <a:pPr algn="r" eaLnBrk="1" hangingPunct="1"/>
            <a:r>
              <a:rPr lang="fa-IR" sz="4000" b="1" dirty="0">
                <a:solidFill>
                  <a:srgbClr val="FFFF00"/>
                </a:solidFill>
                <a:cs typeface="2  Vahid" pitchFamily="2" charset="-78"/>
              </a:rPr>
              <a:t>نمونه دیگر</a:t>
            </a:r>
            <a:r>
              <a:rPr lang="ar-SA" sz="4000" b="1" dirty="0">
                <a:solidFill>
                  <a:srgbClr val="FFFF00"/>
                </a:solidFill>
                <a:cs typeface="2  Vahid" pitchFamily="2" charset="-78"/>
              </a:rPr>
              <a:t> تعيين اهداف</a:t>
            </a:r>
            <a:endParaRPr lang="en-US" sz="4000" dirty="0">
              <a:solidFill>
                <a:srgbClr val="FFFF00"/>
              </a:solidFill>
              <a:cs typeface="2  Vahid" pitchFamily="2" charset="-78"/>
            </a:endParaRPr>
          </a:p>
        </p:txBody>
      </p:sp>
      <p:sp>
        <p:nvSpPr>
          <p:cNvPr id="3" name="Content Placeholder 2"/>
          <p:cNvSpPr>
            <a:spLocks noGrp="1"/>
          </p:cNvSpPr>
          <p:nvPr>
            <p:ph idx="1"/>
          </p:nvPr>
        </p:nvSpPr>
        <p:spPr>
          <a:xfrm>
            <a:off x="704645" y="990600"/>
            <a:ext cx="7829755" cy="5562600"/>
          </a:xfrm>
        </p:spPr>
        <p:txBody>
          <a:bodyPr rtlCol="0" anchor="t">
            <a:noAutofit/>
          </a:bodyPr>
          <a:lstStyle/>
          <a:p>
            <a:pPr algn="just" rtl="1" eaLnBrk="1" fontAlgn="auto" hangingPunct="1">
              <a:lnSpc>
                <a:spcPct val="150000"/>
              </a:lnSpc>
              <a:spcAft>
                <a:spcPts val="0"/>
              </a:spcAft>
              <a:defRPr/>
            </a:pPr>
            <a:r>
              <a:rPr lang="fa-IR" sz="2800" b="1" dirty="0">
                <a:solidFill>
                  <a:srgbClr val="9FFB25"/>
                </a:solidFill>
                <a:latin typeface="2  Mitra"/>
                <a:cs typeface="B Compset" pitchFamily="2" charset="-78"/>
              </a:rPr>
              <a:t>مثال سوم، هدف کلي پژوهش:</a:t>
            </a:r>
            <a:endParaRPr lang="en-US" sz="2800" b="1" dirty="0">
              <a:solidFill>
                <a:srgbClr val="9FFB25"/>
              </a:solidFill>
              <a:latin typeface="2  Mitra"/>
              <a:cs typeface="B Compset" pitchFamily="2" charset="-78"/>
            </a:endParaRPr>
          </a:p>
          <a:p>
            <a:pPr marL="0" indent="0" algn="just" rtl="1" eaLnBrk="1" fontAlgn="auto" hangingPunct="1">
              <a:lnSpc>
                <a:spcPct val="150000"/>
              </a:lnSpc>
              <a:spcAft>
                <a:spcPts val="0"/>
              </a:spcAft>
              <a:buNone/>
              <a:defRPr/>
            </a:pPr>
            <a:r>
              <a:rPr lang="fa-IR" sz="2800" b="1" dirty="0">
                <a:latin typeface="2  Mitra"/>
                <a:cs typeface="B Compset" pitchFamily="2" charset="-78"/>
              </a:rPr>
              <a:t>شناسايي راههاي حمايت از شاگردان براي تقويت توانايي نوشتاري.</a:t>
            </a:r>
            <a:endParaRPr lang="en-US" sz="2800" b="1" dirty="0">
              <a:latin typeface="2  Mitra"/>
              <a:cs typeface="B Compset" pitchFamily="2" charset="-78"/>
            </a:endParaRPr>
          </a:p>
          <a:p>
            <a:pPr marL="0" indent="0" algn="just" rtl="1" eaLnBrk="1" fontAlgn="auto" hangingPunct="1">
              <a:lnSpc>
                <a:spcPct val="150000"/>
              </a:lnSpc>
              <a:spcAft>
                <a:spcPts val="0"/>
              </a:spcAft>
              <a:buNone/>
              <a:defRPr/>
            </a:pPr>
            <a:r>
              <a:rPr lang="fa-IR" sz="2800" b="1" dirty="0">
                <a:latin typeface="2  Mitra"/>
                <a:cs typeface="B Compset" pitchFamily="2" charset="-78"/>
              </a:rPr>
              <a:t>دستيابي به دانش‌آموزاني که ويژگي هاي نوشته اثر بخش را مي‌دانند و آگاهند که چگونه از آن در کارشان استفاده کنند.</a:t>
            </a:r>
          </a:p>
          <a:p>
            <a:pPr algn="just" rtl="1" eaLnBrk="1" fontAlgn="auto" hangingPunct="1">
              <a:lnSpc>
                <a:spcPct val="150000"/>
              </a:lnSpc>
              <a:spcAft>
                <a:spcPts val="0"/>
              </a:spcAft>
              <a:defRPr/>
            </a:pPr>
            <a:r>
              <a:rPr lang="fa-IR" sz="2800" b="1" dirty="0">
                <a:solidFill>
                  <a:srgbClr val="9FFB25"/>
                </a:solidFill>
                <a:latin typeface="2  Mitra"/>
                <a:cs typeface="B Compset" pitchFamily="2" charset="-78"/>
              </a:rPr>
              <a:t>مثال چهارم، هدف کلي پژوهش:</a:t>
            </a:r>
            <a:endParaRPr lang="en-US" sz="2800" b="1" dirty="0">
              <a:solidFill>
                <a:srgbClr val="9FFB25"/>
              </a:solidFill>
              <a:latin typeface="2  Mitra"/>
              <a:cs typeface="B Compset" pitchFamily="2" charset="-78"/>
            </a:endParaRPr>
          </a:p>
          <a:p>
            <a:pPr marL="0" indent="0" algn="just" rtl="1" eaLnBrk="1" fontAlgn="auto" hangingPunct="1">
              <a:lnSpc>
                <a:spcPct val="150000"/>
              </a:lnSpc>
              <a:spcAft>
                <a:spcPts val="0"/>
              </a:spcAft>
              <a:buNone/>
              <a:defRPr/>
            </a:pPr>
            <a:r>
              <a:rPr lang="fa-IR" sz="2800" b="1" dirty="0">
                <a:latin typeface="2  Mitra"/>
                <a:cs typeface="B Compset" pitchFamily="2" charset="-78"/>
              </a:rPr>
              <a:t>راههاي ارتقاي آگاهي در مهارتهاي خواندن در طول برنامه‌هاي درسي.</a:t>
            </a:r>
            <a:endParaRPr lang="en-US" sz="2800" b="1" dirty="0">
              <a:latin typeface="2  Mitra"/>
              <a:cs typeface="B Compset" pitchFamily="2" charset="-78"/>
            </a:endParaRPr>
          </a:p>
          <a:p>
            <a:pPr marL="0" indent="0" algn="just" rtl="1" eaLnBrk="1" fontAlgn="auto" hangingPunct="1">
              <a:lnSpc>
                <a:spcPct val="150000"/>
              </a:lnSpc>
              <a:spcAft>
                <a:spcPts val="0"/>
              </a:spcAft>
              <a:buNone/>
              <a:defRPr/>
            </a:pPr>
            <a:r>
              <a:rPr lang="fa-IR" sz="2800" b="1" dirty="0">
                <a:latin typeface="2  Mitra"/>
                <a:cs typeface="B Compset" pitchFamily="2" charset="-78"/>
              </a:rPr>
              <a:t>دستيابي به شاگردانی که خواندن را به دلايل مختلف ارج مي‌نهند و از مهارتهاي مناسب آن برخوردارند</a:t>
            </a:r>
            <a:endParaRPr lang="en-US" sz="2800" b="1" dirty="0">
              <a:latin typeface="2  Mitra"/>
              <a:cs typeface="B Compset" pitchFamily="2" charset="-78"/>
            </a:endParaRPr>
          </a:p>
        </p:txBody>
      </p:sp>
      <p:cxnSp>
        <p:nvCxnSpPr>
          <p:cNvPr id="4" name="Straight Connector 3"/>
          <p:cNvCxnSpPr/>
          <p:nvPr/>
        </p:nvCxnSpPr>
        <p:spPr>
          <a:xfrm flipH="1">
            <a:off x="1042988" y="10668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45.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09442" y="152400"/>
            <a:ext cx="7125113" cy="924475"/>
          </a:xfrm>
        </p:spPr>
        <p:txBody>
          <a:bodyPr rtlCol="0">
            <a:normAutofit/>
          </a:bodyPr>
          <a:lstStyle/>
          <a:p>
            <a:pPr algn="r" eaLnBrk="1" fontAlgn="auto" hangingPunct="1">
              <a:spcAft>
                <a:spcPts val="0"/>
              </a:spcAft>
              <a:defRPr/>
            </a:pPr>
            <a:r>
              <a:rPr lang="ar-SA" sz="4000" b="1" dirty="0">
                <a:solidFill>
                  <a:srgbClr val="FFFF00"/>
                </a:solidFill>
                <a:cs typeface="2  Vahid" pitchFamily="2" charset="-78"/>
              </a:rPr>
              <a:t>طراحی برنامه درس پژوهی</a:t>
            </a:r>
            <a:endParaRPr lang="en-US" sz="4000" dirty="0">
              <a:solidFill>
                <a:srgbClr val="FFFF00"/>
              </a:solidFill>
              <a:cs typeface="2  Vahid" pitchFamily="2" charset="-78"/>
            </a:endParaRPr>
          </a:p>
        </p:txBody>
      </p:sp>
      <p:sp>
        <p:nvSpPr>
          <p:cNvPr id="46083" name="Content Placeholder 2"/>
          <p:cNvSpPr>
            <a:spLocks noGrp="1"/>
          </p:cNvSpPr>
          <p:nvPr>
            <p:ph idx="1"/>
          </p:nvPr>
        </p:nvSpPr>
        <p:spPr>
          <a:xfrm>
            <a:off x="381000" y="1371600"/>
            <a:ext cx="8153400" cy="4953000"/>
          </a:xfrm>
        </p:spPr>
        <p:txBody>
          <a:bodyPr anchor="t">
            <a:noAutofit/>
          </a:bodyPr>
          <a:lstStyle/>
          <a:p>
            <a:pPr marL="269875" lvl="3" indent="-179388" algn="r" rtl="1" eaLnBrk="1" hangingPunct="1">
              <a:lnSpc>
                <a:spcPts val="5000"/>
              </a:lnSpc>
              <a:buFont typeface="Arial" pitchFamily="34" charset="0"/>
              <a:buNone/>
            </a:pPr>
            <a:r>
              <a:rPr lang="fa-IR" sz="3200" b="1" dirty="0">
                <a:solidFill>
                  <a:srgbClr val="00B0F0"/>
                </a:solidFill>
                <a:effectLst>
                  <a:outerShdw blurRad="38100" dist="38100" dir="2700000" algn="tl">
                    <a:srgbClr val="000000">
                      <a:alpha val="43137"/>
                    </a:srgbClr>
                  </a:outerShdw>
                </a:effectLst>
                <a:cs typeface="B Compset" pitchFamily="2" charset="-78"/>
              </a:rPr>
              <a:t>در اين مرحله سوالاتي به شرح زير مورد توجه قرار مي گيرند :</a:t>
            </a:r>
          </a:p>
          <a:p>
            <a:pPr marL="547687" lvl="3" indent="-457200" algn="r" rtl="1" eaLnBrk="1" hangingPunct="1">
              <a:lnSpc>
                <a:spcPts val="5000"/>
              </a:lnSpc>
              <a:buClr>
                <a:srgbClr val="FF0000"/>
              </a:buClr>
              <a:buFont typeface="Wingdings" pitchFamily="2" charset="2"/>
              <a:buChar char="v"/>
            </a:pPr>
            <a:r>
              <a:rPr lang="ar-SA" sz="3200" b="1" dirty="0">
                <a:cs typeface="B Compset" pitchFamily="2" charset="-78"/>
              </a:rPr>
              <a:t>چه موضوعی از دروس مورد مطالعه قرار می گيرد؟</a:t>
            </a:r>
            <a:endParaRPr lang="en-US" sz="3200" b="1" dirty="0">
              <a:cs typeface="B Compset" pitchFamily="2" charset="-78"/>
            </a:endParaRPr>
          </a:p>
          <a:p>
            <a:pPr marL="547687" lvl="3" indent="-457200" algn="r" rtl="1" eaLnBrk="1" hangingPunct="1">
              <a:lnSpc>
                <a:spcPts val="5000"/>
              </a:lnSpc>
              <a:buClr>
                <a:srgbClr val="FF0000"/>
              </a:buClr>
              <a:buFont typeface="Wingdings" pitchFamily="2" charset="2"/>
              <a:buChar char="v"/>
            </a:pPr>
            <a:r>
              <a:rPr lang="ar-SA" sz="3200" b="1" dirty="0">
                <a:cs typeface="B Compset" pitchFamily="2" charset="-78"/>
              </a:rPr>
              <a:t>چه کسانی در اجرای کار همکاری می کنند ؟</a:t>
            </a:r>
            <a:endParaRPr lang="en-US" sz="3200" b="1" dirty="0">
              <a:cs typeface="B Compset" pitchFamily="2" charset="-78"/>
            </a:endParaRPr>
          </a:p>
          <a:p>
            <a:pPr marL="547687" lvl="3" indent="-457200" algn="r" rtl="1" eaLnBrk="1" hangingPunct="1">
              <a:lnSpc>
                <a:spcPts val="5000"/>
              </a:lnSpc>
              <a:buClr>
                <a:srgbClr val="FF0000"/>
              </a:buClr>
              <a:buFont typeface="Wingdings" pitchFamily="2" charset="2"/>
              <a:buChar char="v"/>
            </a:pPr>
            <a:r>
              <a:rPr lang="ar-SA" sz="3200" b="1" dirty="0">
                <a:cs typeface="B Compset" pitchFamily="2" charset="-78"/>
              </a:rPr>
              <a:t>چه امکاناتی مورد نياز است ؟</a:t>
            </a:r>
            <a:endParaRPr lang="en-US" sz="3200" b="1" dirty="0">
              <a:cs typeface="B Compset" pitchFamily="2" charset="-78"/>
            </a:endParaRPr>
          </a:p>
          <a:p>
            <a:pPr marL="547687" lvl="3" indent="-457200" algn="r" rtl="1" eaLnBrk="1" hangingPunct="1">
              <a:lnSpc>
                <a:spcPts val="5000"/>
              </a:lnSpc>
              <a:buClr>
                <a:srgbClr val="FF0000"/>
              </a:buClr>
              <a:buFont typeface="Wingdings" pitchFamily="2" charset="2"/>
              <a:buChar char="v"/>
            </a:pPr>
            <a:r>
              <a:rPr lang="ar-SA" sz="3200" b="1" dirty="0">
                <a:cs typeface="B Compset" pitchFamily="2" charset="-78"/>
              </a:rPr>
              <a:t>ابزار گردآوری اطلاعات کدامند؟</a:t>
            </a:r>
            <a:endParaRPr lang="en-US" sz="3200" b="1" dirty="0">
              <a:cs typeface="B Compset" pitchFamily="2" charset="-78"/>
            </a:endParaRPr>
          </a:p>
          <a:p>
            <a:pPr marL="547687" lvl="3" indent="-457200" algn="r" rtl="1" eaLnBrk="1" hangingPunct="1">
              <a:lnSpc>
                <a:spcPts val="5000"/>
              </a:lnSpc>
              <a:buClr>
                <a:srgbClr val="FF0000"/>
              </a:buClr>
              <a:buFont typeface="Wingdings" pitchFamily="2" charset="2"/>
              <a:buChar char="v"/>
            </a:pPr>
            <a:r>
              <a:rPr lang="ar-SA" sz="3200" b="1" dirty="0">
                <a:cs typeface="B Compset" pitchFamily="2" charset="-78"/>
              </a:rPr>
              <a:t>چه کسی درس را اجرا خواهد کرد؟</a:t>
            </a:r>
            <a:endParaRPr lang="en-US" sz="3200" b="1" dirty="0">
              <a:cs typeface="B Compset" pitchFamily="2" charset="-78"/>
            </a:endParaRP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46.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09442" y="218525"/>
            <a:ext cx="7125113" cy="924475"/>
          </a:xfrm>
        </p:spPr>
        <p:txBody>
          <a:bodyPr rtlCol="0">
            <a:normAutofit/>
          </a:bodyPr>
          <a:lstStyle/>
          <a:p>
            <a:pPr algn="r" eaLnBrk="1" fontAlgn="auto" hangingPunct="1">
              <a:spcAft>
                <a:spcPts val="0"/>
              </a:spcAft>
              <a:defRPr/>
            </a:pPr>
            <a:r>
              <a:rPr lang="ar-SA" sz="4000" b="1" dirty="0">
                <a:solidFill>
                  <a:srgbClr val="FFFF00"/>
                </a:solidFill>
                <a:cs typeface="2  Vahid" pitchFamily="2" charset="-78"/>
              </a:rPr>
              <a:t>طراحی برنامه درس پژوهی </a:t>
            </a:r>
            <a:endParaRPr lang="en-US" sz="4000" dirty="0">
              <a:solidFill>
                <a:srgbClr val="FFFF00"/>
              </a:solidFill>
              <a:cs typeface="2  Vahid" pitchFamily="2" charset="-78"/>
            </a:endParaRPr>
          </a:p>
        </p:txBody>
      </p:sp>
      <p:sp>
        <p:nvSpPr>
          <p:cNvPr id="3" name="Content Placeholder 2"/>
          <p:cNvSpPr>
            <a:spLocks noGrp="1"/>
          </p:cNvSpPr>
          <p:nvPr>
            <p:ph idx="1"/>
          </p:nvPr>
        </p:nvSpPr>
        <p:spPr>
          <a:xfrm>
            <a:off x="228600" y="1295400"/>
            <a:ext cx="8229600" cy="5257800"/>
          </a:xfrm>
        </p:spPr>
        <p:txBody>
          <a:bodyPr rtlCol="0" anchor="t">
            <a:noAutofit/>
          </a:bodyPr>
          <a:lstStyle/>
          <a:p>
            <a:pPr rtl="1" eaLnBrk="1" fontAlgn="auto" hangingPunct="1">
              <a:lnSpc>
                <a:spcPts val="4500"/>
              </a:lnSpc>
              <a:spcAft>
                <a:spcPts val="0"/>
              </a:spcAft>
              <a:buClr>
                <a:srgbClr val="9FFB25"/>
              </a:buClr>
              <a:buFont typeface="Wingdings" pitchFamily="2" charset="2"/>
              <a:buChar char="ü"/>
              <a:defRPr/>
            </a:pPr>
            <a:r>
              <a:rPr lang="ar-SA" sz="2800" b="1" dirty="0">
                <a:cs typeface="B Compset" pitchFamily="2" charset="-78"/>
              </a:rPr>
              <a:t>نقادی چگونه انجام می شود؟</a:t>
            </a:r>
            <a:r>
              <a:rPr lang="fa-IR" sz="2800" b="1" dirty="0">
                <a:cs typeface="B Compset" pitchFamily="2" charset="-78"/>
              </a:rPr>
              <a:t> </a:t>
            </a:r>
          </a:p>
          <a:p>
            <a:pPr rtl="1" eaLnBrk="1" fontAlgn="auto" hangingPunct="1">
              <a:lnSpc>
                <a:spcPts val="4500"/>
              </a:lnSpc>
              <a:spcAft>
                <a:spcPts val="0"/>
              </a:spcAft>
              <a:buClr>
                <a:srgbClr val="9FFB25"/>
              </a:buClr>
              <a:buFont typeface="Wingdings" pitchFamily="2" charset="2"/>
              <a:buChar char="ü"/>
              <a:defRPr/>
            </a:pPr>
            <a:r>
              <a:rPr lang="fa-IR" sz="2800" b="1" dirty="0">
                <a:cs typeface="B Compset" pitchFamily="2" charset="-78"/>
              </a:rPr>
              <a:t>درس چگونه ارائه مي شود؟</a:t>
            </a:r>
            <a:endParaRPr lang="en-US" sz="2800" b="1" dirty="0">
              <a:cs typeface="B Compset" pitchFamily="2" charset="-78"/>
            </a:endParaRPr>
          </a:p>
          <a:p>
            <a:pPr rtl="1" eaLnBrk="1" fontAlgn="auto" hangingPunct="1">
              <a:lnSpc>
                <a:spcPts val="4500"/>
              </a:lnSpc>
              <a:spcAft>
                <a:spcPts val="0"/>
              </a:spcAft>
              <a:buClr>
                <a:srgbClr val="9FFB25"/>
              </a:buClr>
              <a:buFont typeface="Wingdings" pitchFamily="2" charset="2"/>
              <a:buChar char="ü"/>
              <a:defRPr/>
            </a:pPr>
            <a:r>
              <a:rPr lang="ar-SA" sz="2800" b="1" dirty="0">
                <a:cs typeface="B Compset" pitchFamily="2" charset="-78"/>
              </a:rPr>
              <a:t>فرايند بهبود و پيشرفت کار چگونه تضمين می شود ؟</a:t>
            </a:r>
            <a:endParaRPr lang="en-US" sz="2800" b="1" dirty="0">
              <a:cs typeface="B Compset" pitchFamily="2" charset="-78"/>
            </a:endParaRPr>
          </a:p>
          <a:p>
            <a:pPr rtl="1" eaLnBrk="1" fontAlgn="auto" hangingPunct="1">
              <a:lnSpc>
                <a:spcPts val="4500"/>
              </a:lnSpc>
              <a:spcAft>
                <a:spcPts val="0"/>
              </a:spcAft>
              <a:buClr>
                <a:srgbClr val="9FFB25"/>
              </a:buClr>
              <a:buFont typeface="Wingdings" pitchFamily="2" charset="2"/>
              <a:buChar char="ü"/>
              <a:defRPr/>
            </a:pPr>
            <a:r>
              <a:rPr lang="ar-SA" sz="2800" b="1" dirty="0">
                <a:cs typeface="B Compset" pitchFamily="2" charset="-78"/>
              </a:rPr>
              <a:t>چه کسی کار را رهبری می کند ؟</a:t>
            </a:r>
            <a:endParaRPr lang="en-US" sz="2800" b="1" dirty="0">
              <a:cs typeface="B Compset" pitchFamily="2" charset="-78"/>
            </a:endParaRPr>
          </a:p>
          <a:p>
            <a:pPr rtl="1" eaLnBrk="1" fontAlgn="auto" hangingPunct="1">
              <a:lnSpc>
                <a:spcPts val="4500"/>
              </a:lnSpc>
              <a:spcAft>
                <a:spcPts val="0"/>
              </a:spcAft>
              <a:buClr>
                <a:srgbClr val="9FFB25"/>
              </a:buClr>
              <a:buFont typeface="Wingdings" pitchFamily="2" charset="2"/>
              <a:buChar char="ü"/>
              <a:defRPr/>
            </a:pPr>
            <a:r>
              <a:rPr lang="ar-SA" sz="2800" b="1" dirty="0">
                <a:cs typeface="B Compset" pitchFamily="2" charset="-78"/>
              </a:rPr>
              <a:t>زمان انجام </a:t>
            </a:r>
            <a:r>
              <a:rPr lang="fa-IR" sz="2800" b="1" dirty="0">
                <a:cs typeface="B Compset" pitchFamily="2" charset="-78"/>
              </a:rPr>
              <a:t>این کار </a:t>
            </a:r>
            <a:r>
              <a:rPr lang="ar-SA" sz="2800" b="1" dirty="0">
                <a:cs typeface="B Compset" pitchFamily="2" charset="-78"/>
              </a:rPr>
              <a:t>چقدر است ؟</a:t>
            </a:r>
            <a:endParaRPr lang="en-US" sz="2800" b="1" dirty="0">
              <a:cs typeface="B Compset" pitchFamily="2" charset="-78"/>
            </a:endParaRPr>
          </a:p>
          <a:p>
            <a:pPr marL="457200" lvl="2" indent="-457200" rtl="1" eaLnBrk="1" fontAlgn="auto" hangingPunct="1">
              <a:lnSpc>
                <a:spcPts val="4500"/>
              </a:lnSpc>
              <a:spcAft>
                <a:spcPts val="0"/>
              </a:spcAft>
              <a:buClr>
                <a:srgbClr val="9FFB25"/>
              </a:buClr>
              <a:buFont typeface="Wingdings" pitchFamily="2" charset="2"/>
              <a:buChar char="ü"/>
              <a:defRPr/>
            </a:pPr>
            <a:r>
              <a:rPr lang="ar-SA" sz="2800" b="1" dirty="0">
                <a:cs typeface="B Compset" pitchFamily="2" charset="-78"/>
              </a:rPr>
              <a:t>تدريس موثر دارای چه ابعادی است ؟</a:t>
            </a:r>
            <a:endParaRPr lang="en-US" sz="2800" b="1" dirty="0">
              <a:cs typeface="B Compset" pitchFamily="2" charset="-78"/>
            </a:endParaRPr>
          </a:p>
          <a:p>
            <a:pPr marL="0" indent="0" rtl="1" eaLnBrk="1" fontAlgn="auto" hangingPunct="1">
              <a:lnSpc>
                <a:spcPts val="4500"/>
              </a:lnSpc>
              <a:spcAft>
                <a:spcPts val="0"/>
              </a:spcAft>
              <a:buClr>
                <a:srgbClr val="9FFB25"/>
              </a:buClr>
              <a:buNone/>
              <a:defRPr/>
            </a:pPr>
            <a:r>
              <a:rPr lang="fa-IR" sz="2800" b="1" dirty="0">
                <a:cs typeface="B Compset" pitchFamily="2" charset="-78"/>
              </a:rPr>
              <a:t>تهيه </a:t>
            </a:r>
            <a:r>
              <a:rPr lang="ar-SA" sz="2800" b="1" dirty="0">
                <a:cs typeface="B Compset" pitchFamily="2" charset="-78"/>
              </a:rPr>
              <a:t>اين طرح درس صرفا يک پيش نويس است. </a:t>
            </a:r>
            <a:r>
              <a:rPr lang="fa-IR" sz="2800" b="1" dirty="0">
                <a:cs typeface="B Compset" pitchFamily="2" charset="-78"/>
              </a:rPr>
              <a:t>و بایدبه عنوان یک </a:t>
            </a:r>
            <a:r>
              <a:rPr lang="ar-SA" sz="2800" b="1" dirty="0">
                <a:cs typeface="B Compset" pitchFamily="2" charset="-78"/>
              </a:rPr>
              <a:t>کار درحال تکميل تلقي مي‌شود. </a:t>
            </a:r>
            <a:endParaRPr lang="en-US" sz="2800" b="1" dirty="0">
              <a:cs typeface="B Compset" pitchFamily="2" charset="-78"/>
            </a:endParaRP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48130" name="Title 1"/>
          <p:cNvSpPr>
            <a:spLocks noGrp="1"/>
          </p:cNvSpPr>
          <p:nvPr>
            <p:ph type="title"/>
          </p:nvPr>
        </p:nvSpPr>
        <p:spPr>
          <a:xfrm>
            <a:off x="1104487" y="228600"/>
            <a:ext cx="7125113" cy="924475"/>
          </a:xfrm>
        </p:spPr>
        <p:txBody>
          <a:bodyPr/>
          <a:lstStyle/>
          <a:p>
            <a:pPr algn="r" eaLnBrk="1" hangingPunct="1"/>
            <a:r>
              <a:rPr lang="ar-SA" sz="4000" b="1" dirty="0">
                <a:solidFill>
                  <a:srgbClr val="FFFF00"/>
                </a:solidFill>
                <a:cs typeface="2  Vahid" pitchFamily="2" charset="-78"/>
              </a:rPr>
              <a:t>اجرای تدريس و مشاهده آن</a:t>
            </a:r>
            <a:endParaRPr lang="en-US" sz="4000" dirty="0">
              <a:solidFill>
                <a:srgbClr val="FFFF00"/>
              </a:solidFill>
              <a:cs typeface="2  Vahid" pitchFamily="2" charset="-78"/>
            </a:endParaRPr>
          </a:p>
        </p:txBody>
      </p:sp>
      <p:sp>
        <p:nvSpPr>
          <p:cNvPr id="48131" name="Content Placeholder 2"/>
          <p:cNvSpPr>
            <a:spLocks noGrp="1"/>
          </p:cNvSpPr>
          <p:nvPr>
            <p:ph idx="1"/>
          </p:nvPr>
        </p:nvSpPr>
        <p:spPr>
          <a:xfrm>
            <a:off x="685800" y="1426361"/>
            <a:ext cx="7924799" cy="4517239"/>
          </a:xfrm>
        </p:spPr>
        <p:txBody>
          <a:bodyPr anchor="t">
            <a:noAutofit/>
          </a:bodyPr>
          <a:lstStyle/>
          <a:p>
            <a:pPr marL="449263" indent="-449263" algn="justLow">
              <a:lnSpc>
                <a:spcPct val="150000"/>
              </a:lnSpc>
              <a:spcBef>
                <a:spcPts val="600"/>
              </a:spcBef>
              <a:spcAft>
                <a:spcPts val="0"/>
              </a:spcAft>
              <a:buClr>
                <a:srgbClr val="FFFF00"/>
              </a:buClr>
              <a:buFont typeface="Wingdings 2" pitchFamily="18" charset="2"/>
              <a:buChar char=""/>
            </a:pPr>
            <a:r>
              <a:rPr lang="fa-IR" sz="3200" b="1" dirty="0">
                <a:solidFill>
                  <a:srgbClr val="89FB94"/>
                </a:solidFill>
                <a:cs typeface="B Compset" pitchFamily="2" charset="-78"/>
              </a:rPr>
              <a:t>پس از تکمیل </a:t>
            </a:r>
            <a:r>
              <a:rPr lang="ar-SA" sz="3200" b="1" dirty="0">
                <a:solidFill>
                  <a:srgbClr val="89FB94"/>
                </a:solidFill>
                <a:cs typeface="B Compset" pitchFamily="2" charset="-78"/>
              </a:rPr>
              <a:t>طرح درس</a:t>
            </a:r>
            <a:r>
              <a:rPr lang="fa-IR" sz="3200" b="1" dirty="0">
                <a:solidFill>
                  <a:srgbClr val="89FB94"/>
                </a:solidFill>
                <a:cs typeface="B Compset" pitchFamily="2" charset="-78"/>
              </a:rPr>
              <a:t>، </a:t>
            </a:r>
            <a:r>
              <a:rPr lang="ar-SA" sz="3200" b="1" dirty="0">
                <a:solidFill>
                  <a:srgbClr val="89FB94"/>
                </a:solidFill>
                <a:cs typeface="B Compset" pitchFamily="2" charset="-78"/>
              </a:rPr>
              <a:t>يك</a:t>
            </a:r>
            <a:r>
              <a:rPr lang="fa-IR" sz="3200" b="1" dirty="0">
                <a:solidFill>
                  <a:srgbClr val="89FB94"/>
                </a:solidFill>
                <a:cs typeface="B Compset" pitchFamily="2" charset="-78"/>
              </a:rPr>
              <a:t>ی</a:t>
            </a:r>
            <a:r>
              <a:rPr lang="ar-SA" sz="3200" b="1" dirty="0">
                <a:solidFill>
                  <a:srgbClr val="89FB94"/>
                </a:solidFill>
                <a:cs typeface="B Compset" pitchFamily="2" charset="-78"/>
              </a:rPr>
              <a:t> </a:t>
            </a:r>
            <a:r>
              <a:rPr lang="fa-IR" sz="3200" b="1" dirty="0">
                <a:solidFill>
                  <a:srgbClr val="89FB94"/>
                </a:solidFill>
                <a:cs typeface="B Compset" pitchFamily="2" charset="-78"/>
              </a:rPr>
              <a:t>از اعضای گروه،</a:t>
            </a:r>
            <a:r>
              <a:rPr lang="ar-SA" sz="3200" b="1" dirty="0">
                <a:solidFill>
                  <a:srgbClr val="89FB94"/>
                </a:solidFill>
                <a:cs typeface="B Compset" pitchFamily="2" charset="-78"/>
              </a:rPr>
              <a:t> </a:t>
            </a:r>
            <a:r>
              <a:rPr lang="fa-IR" sz="3200" b="1" dirty="0">
                <a:solidFill>
                  <a:srgbClr val="89FB94"/>
                </a:solidFill>
                <a:cs typeface="B Compset" pitchFamily="2" charset="-78"/>
              </a:rPr>
              <a:t>تدریس آن را </a:t>
            </a:r>
            <a:r>
              <a:rPr lang="ar-SA" sz="3200" b="1" dirty="0">
                <a:solidFill>
                  <a:srgbClr val="89FB94"/>
                </a:solidFill>
                <a:cs typeface="B Compset" pitchFamily="2" charset="-78"/>
              </a:rPr>
              <a:t>به دانش‌آموزان </a:t>
            </a:r>
            <a:r>
              <a:rPr lang="fa-IR" sz="3200" b="1" dirty="0">
                <a:solidFill>
                  <a:srgbClr val="89FB94"/>
                </a:solidFill>
                <a:cs typeface="B Compset" pitchFamily="2" charset="-78"/>
              </a:rPr>
              <a:t>برعهده می گیرد</a:t>
            </a:r>
            <a:r>
              <a:rPr lang="ar-SA" sz="3200" b="1" dirty="0">
                <a:solidFill>
                  <a:srgbClr val="89FB94"/>
                </a:solidFill>
                <a:cs typeface="B Compset" pitchFamily="2" charset="-78"/>
              </a:rPr>
              <a:t>. گاهي اوقات از </a:t>
            </a:r>
            <a:r>
              <a:rPr lang="fa-IR" sz="3200" b="1" dirty="0">
                <a:solidFill>
                  <a:srgbClr val="89FB94"/>
                </a:solidFill>
                <a:cs typeface="B Compset" pitchFamily="2" charset="-78"/>
              </a:rPr>
              <a:t>سایر </a:t>
            </a:r>
            <a:r>
              <a:rPr lang="ar-SA" sz="3200" b="1" dirty="0">
                <a:solidFill>
                  <a:srgbClr val="89FB94"/>
                </a:solidFill>
                <a:cs typeface="B Compset" pitchFamily="2" charset="-78"/>
              </a:rPr>
              <a:t>افراد گروه درس‌پژوهي</a:t>
            </a:r>
            <a:r>
              <a:rPr lang="fa-IR" sz="3200" b="1" dirty="0">
                <a:solidFill>
                  <a:srgbClr val="89FB94"/>
                </a:solidFill>
                <a:cs typeface="B Compset" pitchFamily="2" charset="-78"/>
              </a:rPr>
              <a:t>؛</a:t>
            </a:r>
            <a:r>
              <a:rPr lang="ar-SA" sz="3200" b="1" dirty="0">
                <a:solidFill>
                  <a:srgbClr val="89FB94"/>
                </a:solidFill>
                <a:cs typeface="B Compset" pitchFamily="2" charset="-78"/>
              </a:rPr>
              <a:t> </a:t>
            </a:r>
            <a:r>
              <a:rPr lang="fa-IR" sz="3200" b="1" dirty="0">
                <a:solidFill>
                  <a:srgbClr val="89FB94"/>
                </a:solidFill>
                <a:cs typeface="B Compset" pitchFamily="2" charset="-78"/>
              </a:rPr>
              <a:t>و افراد مرتبط با موضوع </a:t>
            </a:r>
            <a:r>
              <a:rPr lang="fa-IR" sz="3200" b="1" i="1" dirty="0">
                <a:solidFill>
                  <a:srgbClr val="FFFF00"/>
                </a:solidFill>
                <a:cs typeface="B Compset" pitchFamily="2" charset="-78"/>
              </a:rPr>
              <a:t>(اولياء، معلمان علاقمند و صاحب نظران) </a:t>
            </a:r>
            <a:r>
              <a:rPr lang="ar-SA" sz="3200" b="1" dirty="0">
                <a:solidFill>
                  <a:srgbClr val="89FB94"/>
                </a:solidFill>
                <a:cs typeface="B Compset" pitchFamily="2" charset="-78"/>
              </a:rPr>
              <a:t>خواسته مي‌شود که به عنوان جمع‌</a:t>
            </a:r>
            <a:r>
              <a:rPr lang="fa-IR" sz="3200" b="1" dirty="0">
                <a:solidFill>
                  <a:srgbClr val="89FB94"/>
                </a:solidFill>
                <a:cs typeface="B Compset" pitchFamily="2" charset="-78"/>
              </a:rPr>
              <a:t> آوری </a:t>
            </a:r>
            <a:r>
              <a:rPr lang="ar-SA" sz="3200" b="1" dirty="0">
                <a:solidFill>
                  <a:srgbClr val="89FB94"/>
                </a:solidFill>
                <a:cs typeface="B Compset" pitchFamily="2" charset="-78"/>
              </a:rPr>
              <a:t>كننده داده‌ها </a:t>
            </a:r>
            <a:r>
              <a:rPr lang="fa-IR" sz="3200" b="1" dirty="0">
                <a:solidFill>
                  <a:srgbClr val="89FB94"/>
                </a:solidFill>
                <a:cs typeface="B Compset" pitchFamily="2" charset="-78"/>
              </a:rPr>
              <a:t>با برنامه تدریس همکاری می کنند</a:t>
            </a:r>
            <a:r>
              <a:rPr lang="ar-SA" sz="3200" b="1" dirty="0">
                <a:solidFill>
                  <a:srgbClr val="89FB94"/>
                </a:solidFill>
                <a:cs typeface="B Compset" pitchFamily="2" charset="-78"/>
              </a:rPr>
              <a:t>.</a:t>
            </a:r>
            <a:r>
              <a:rPr lang="fa-IR" sz="3200" b="1" dirty="0">
                <a:solidFill>
                  <a:srgbClr val="89FB94"/>
                </a:solidFill>
                <a:cs typeface="B Compset" pitchFamily="2" charset="-78"/>
              </a:rPr>
              <a:t> </a:t>
            </a: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48.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09442" y="218525"/>
            <a:ext cx="7125113" cy="924475"/>
          </a:xfrm>
        </p:spPr>
        <p:txBody>
          <a:bodyPr rtlCol="0">
            <a:normAutofit fontScale="90000"/>
          </a:bodyPr>
          <a:lstStyle/>
          <a:p>
            <a:pPr algn="r" eaLnBrk="1" fontAlgn="auto" hangingPunct="1">
              <a:spcAft>
                <a:spcPts val="0"/>
              </a:spcAft>
              <a:defRPr/>
            </a:pPr>
            <a:r>
              <a:rPr lang="ar-SA" sz="4000" b="1" dirty="0">
                <a:solidFill>
                  <a:srgbClr val="FFFF00"/>
                </a:solidFill>
                <a:cs typeface="2  Vahid" pitchFamily="2" charset="-78"/>
              </a:rPr>
              <a:t>گزارش گيری از تدريس و بازتاب و اصلاح آن</a:t>
            </a:r>
            <a:endParaRPr lang="en-US" sz="4000" dirty="0">
              <a:solidFill>
                <a:srgbClr val="FFFF00"/>
              </a:solidFill>
              <a:cs typeface="2  Vahid" pitchFamily="2" charset="-78"/>
            </a:endParaRPr>
          </a:p>
        </p:txBody>
      </p:sp>
      <p:sp>
        <p:nvSpPr>
          <p:cNvPr id="3" name="Content Placeholder 2"/>
          <p:cNvSpPr>
            <a:spLocks noGrp="1"/>
          </p:cNvSpPr>
          <p:nvPr>
            <p:ph idx="1"/>
          </p:nvPr>
        </p:nvSpPr>
        <p:spPr>
          <a:xfrm>
            <a:off x="762000" y="1358763"/>
            <a:ext cx="7848600" cy="4737237"/>
          </a:xfrm>
        </p:spPr>
        <p:txBody>
          <a:bodyPr rtlCol="0" anchor="t">
            <a:noAutofit/>
          </a:bodyPr>
          <a:lstStyle/>
          <a:p>
            <a:pPr marL="539750" indent="-539750" algn="just">
              <a:lnSpc>
                <a:spcPct val="150000"/>
              </a:lnSpc>
              <a:spcAft>
                <a:spcPts val="0"/>
              </a:spcAft>
              <a:buClr>
                <a:srgbClr val="9FFB25"/>
              </a:buClr>
              <a:buFont typeface="Wingdings 2" pitchFamily="18" charset="2"/>
              <a:buChar char=""/>
              <a:defRPr/>
            </a:pPr>
            <a:r>
              <a:rPr lang="ar-SA" sz="3200" b="1" dirty="0">
                <a:solidFill>
                  <a:srgbClr val="FFFFFF"/>
                </a:solidFill>
                <a:cs typeface="B Compset" pitchFamily="2" charset="-78"/>
              </a:rPr>
              <a:t>بعد از يک استراحت کوتاه</a:t>
            </a:r>
            <a:r>
              <a:rPr lang="fa-IR" sz="3200" b="1" dirty="0">
                <a:solidFill>
                  <a:srgbClr val="FFFFFF"/>
                </a:solidFill>
                <a:cs typeface="B Compset" pitchFamily="2" charset="-78"/>
              </a:rPr>
              <a:t>،</a:t>
            </a:r>
            <a:r>
              <a:rPr lang="ar-SA" sz="3200" b="1" dirty="0">
                <a:solidFill>
                  <a:srgbClr val="FFFFFF"/>
                </a:solidFill>
                <a:cs typeface="B Compset" pitchFamily="2" charset="-78"/>
              </a:rPr>
              <a:t> معلم</a:t>
            </a:r>
            <a:r>
              <a:rPr lang="fa-IR" sz="3200" b="1" dirty="0">
                <a:solidFill>
                  <a:srgbClr val="FFFFFF"/>
                </a:solidFill>
                <a:cs typeface="B Compset" pitchFamily="2" charset="-78"/>
              </a:rPr>
              <a:t>ین</a:t>
            </a:r>
            <a:r>
              <a:rPr lang="ar-SA" sz="3200" b="1" dirty="0">
                <a:solidFill>
                  <a:srgbClr val="FFFFFF"/>
                </a:solidFill>
                <a:cs typeface="B Compset" pitchFamily="2" charset="-78"/>
              </a:rPr>
              <a:t> و مدعوين </a:t>
            </a:r>
            <a:r>
              <a:rPr lang="fa-IR" sz="3200" b="1" dirty="0">
                <a:solidFill>
                  <a:srgbClr val="FFFFFF"/>
                </a:solidFill>
                <a:cs typeface="B Compset" pitchFamily="2" charset="-78"/>
              </a:rPr>
              <a:t>در    جلسه ای </a:t>
            </a:r>
            <a:r>
              <a:rPr lang="ar-SA" sz="3200" b="1" dirty="0">
                <a:solidFill>
                  <a:srgbClr val="FFFFFF"/>
                </a:solidFill>
                <a:cs typeface="B Compset" pitchFamily="2" charset="-78"/>
              </a:rPr>
              <a:t>از مشاهدات خود گزارش </a:t>
            </a:r>
            <a:r>
              <a:rPr lang="fa-IR" sz="3200" b="1" dirty="0">
                <a:solidFill>
                  <a:srgbClr val="FFFFFF"/>
                </a:solidFill>
                <a:cs typeface="B Compset" pitchFamily="2" charset="-78"/>
              </a:rPr>
              <a:t>تهیه می کنند</a:t>
            </a:r>
            <a:r>
              <a:rPr lang="ar-SA" sz="3200" b="1" dirty="0">
                <a:solidFill>
                  <a:srgbClr val="FFFFFF"/>
                </a:solidFill>
                <a:cs typeface="B Compset" pitchFamily="2" charset="-78"/>
              </a:rPr>
              <a:t>. </a:t>
            </a:r>
            <a:r>
              <a:rPr lang="fa-IR" sz="3200" b="1" dirty="0">
                <a:solidFill>
                  <a:srgbClr val="FFFFFF"/>
                </a:solidFill>
                <a:cs typeface="B Compset" pitchFamily="2" charset="-78"/>
              </a:rPr>
              <a:t>گزارش به منظور تبادل نظر پیرامون </a:t>
            </a:r>
            <a:r>
              <a:rPr lang="ar-SA" sz="3200" b="1" dirty="0">
                <a:solidFill>
                  <a:srgbClr val="FFFFFF"/>
                </a:solidFill>
                <a:cs typeface="B Compset" pitchFamily="2" charset="-78"/>
              </a:rPr>
              <a:t>شواهد يادگيري دانش‌آموزان </a:t>
            </a:r>
            <a:r>
              <a:rPr lang="fa-IR" sz="3200" b="1" dirty="0">
                <a:solidFill>
                  <a:srgbClr val="FFFFFF"/>
                </a:solidFill>
                <a:cs typeface="B Compset" pitchFamily="2" charset="-78"/>
              </a:rPr>
              <a:t>تنظیم می شود. </a:t>
            </a:r>
          </a:p>
          <a:p>
            <a:pPr marL="539750" indent="-539750" algn="just">
              <a:lnSpc>
                <a:spcPct val="150000"/>
              </a:lnSpc>
              <a:spcAft>
                <a:spcPts val="0"/>
              </a:spcAft>
              <a:buClr>
                <a:srgbClr val="9FFB25"/>
              </a:buClr>
              <a:buFont typeface="Wingdings 2" pitchFamily="18" charset="2"/>
              <a:buChar char=""/>
              <a:defRPr/>
            </a:pPr>
            <a:r>
              <a:rPr lang="ar-SA" sz="3200" b="1" dirty="0">
                <a:solidFill>
                  <a:srgbClr val="02E8EE"/>
                </a:solidFill>
                <a:cs typeface="B Compset" pitchFamily="2" charset="-78"/>
              </a:rPr>
              <a:t>هدف </a:t>
            </a:r>
            <a:r>
              <a:rPr lang="fa-IR" sz="3200" b="1" dirty="0">
                <a:solidFill>
                  <a:srgbClr val="02E8EE"/>
                </a:solidFill>
                <a:cs typeface="B Compset" pitchFamily="2" charset="-78"/>
              </a:rPr>
              <a:t>از </a:t>
            </a:r>
            <a:r>
              <a:rPr lang="ar-SA" sz="3200" b="1" dirty="0">
                <a:solidFill>
                  <a:srgbClr val="02E8EE"/>
                </a:solidFill>
                <a:cs typeface="B Compset" pitchFamily="2" charset="-78"/>
              </a:rPr>
              <a:t>مشاهده</a:t>
            </a:r>
            <a:r>
              <a:rPr lang="fa-IR" sz="3200" b="1" dirty="0">
                <a:solidFill>
                  <a:srgbClr val="02E8EE"/>
                </a:solidFill>
                <a:cs typeface="B Compset" pitchFamily="2" charset="-78"/>
              </a:rPr>
              <a:t> و</a:t>
            </a:r>
            <a:r>
              <a:rPr lang="ar-SA" sz="3200" b="1" dirty="0">
                <a:solidFill>
                  <a:srgbClr val="02E8EE"/>
                </a:solidFill>
                <a:cs typeface="B Compset" pitchFamily="2" charset="-78"/>
              </a:rPr>
              <a:t> جمع‌آوري اطلاعات</a:t>
            </a:r>
            <a:r>
              <a:rPr lang="fa-IR" sz="3200" b="1" dirty="0">
                <a:solidFill>
                  <a:srgbClr val="02E8EE"/>
                </a:solidFill>
                <a:cs typeface="B Compset" pitchFamily="2" charset="-78"/>
              </a:rPr>
              <a:t>،</a:t>
            </a:r>
            <a:r>
              <a:rPr lang="ar-SA" sz="3200" b="1" dirty="0">
                <a:solidFill>
                  <a:srgbClr val="02E8EE"/>
                </a:solidFill>
                <a:cs typeface="B Compset" pitchFamily="2" charset="-78"/>
              </a:rPr>
              <a:t> </a:t>
            </a:r>
            <a:r>
              <a:rPr lang="fa-IR" sz="3200" b="1" dirty="0">
                <a:solidFill>
                  <a:srgbClr val="02E8EE"/>
                </a:solidFill>
                <a:cs typeface="B Compset" pitchFamily="2" charset="-78"/>
              </a:rPr>
              <a:t>بررسی</a:t>
            </a:r>
            <a:r>
              <a:rPr lang="ar-SA" sz="3200" b="1" dirty="0">
                <a:solidFill>
                  <a:srgbClr val="02E8EE"/>
                </a:solidFill>
                <a:cs typeface="B Compset" pitchFamily="2" charset="-78"/>
              </a:rPr>
              <a:t> اثر بخشي دروس </a:t>
            </a:r>
            <a:r>
              <a:rPr lang="fa-IR" sz="3200" b="1" dirty="0">
                <a:solidFill>
                  <a:srgbClr val="02E8EE"/>
                </a:solidFill>
                <a:cs typeface="B Compset" pitchFamily="2" charset="-78"/>
              </a:rPr>
              <a:t>و روش هاست،</a:t>
            </a:r>
            <a:r>
              <a:rPr lang="ar-SA" sz="3200" b="1" dirty="0">
                <a:solidFill>
                  <a:srgbClr val="02E8EE"/>
                </a:solidFill>
                <a:cs typeface="B Compset" pitchFamily="2" charset="-78"/>
              </a:rPr>
              <a:t> نه ارزشيابي </a:t>
            </a:r>
            <a:r>
              <a:rPr lang="fa-IR" sz="3200" b="1" dirty="0">
                <a:solidFill>
                  <a:srgbClr val="02E8EE"/>
                </a:solidFill>
                <a:cs typeface="B Compset" pitchFamily="2" charset="-78"/>
              </a:rPr>
              <a:t>حرفه ای از </a:t>
            </a:r>
            <a:r>
              <a:rPr lang="ar-SA" sz="3200" b="1" dirty="0">
                <a:solidFill>
                  <a:srgbClr val="02E8EE"/>
                </a:solidFill>
                <a:cs typeface="B Compset" pitchFamily="2" charset="-78"/>
              </a:rPr>
              <a:t>معلمان</a:t>
            </a:r>
            <a:r>
              <a:rPr lang="fa-IR" sz="3200" b="1" dirty="0">
                <a:solidFill>
                  <a:srgbClr val="02E8EE"/>
                </a:solidFill>
                <a:cs typeface="B Compset" pitchFamily="2" charset="-78"/>
              </a:rPr>
              <a:t>.</a:t>
            </a:r>
            <a:endParaRPr lang="fa-IR" sz="3200" b="1" dirty="0">
              <a:cs typeface="B Compset" pitchFamily="2" charset="-78"/>
            </a:endParaRPr>
          </a:p>
          <a:p>
            <a:pPr algn="just">
              <a:lnSpc>
                <a:spcPct val="150000"/>
              </a:lnSpc>
              <a:spcAft>
                <a:spcPts val="0"/>
              </a:spcAft>
              <a:defRPr/>
            </a:pPr>
            <a:endParaRPr lang="en-US" sz="3200" b="1" dirty="0">
              <a:cs typeface="B Compset" pitchFamily="2" charset="-78"/>
            </a:endParaRP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09442" y="228600"/>
            <a:ext cx="7125113" cy="924475"/>
          </a:xfrm>
        </p:spPr>
        <p:txBody>
          <a:bodyPr rtlCol="0">
            <a:noAutofit/>
          </a:bodyPr>
          <a:lstStyle/>
          <a:p>
            <a:pPr algn="r" eaLnBrk="1" fontAlgn="auto" hangingPunct="1">
              <a:spcAft>
                <a:spcPts val="0"/>
              </a:spcAft>
              <a:defRPr/>
            </a:pPr>
            <a:r>
              <a:rPr lang="ar-SA" sz="4000" b="1" dirty="0">
                <a:solidFill>
                  <a:srgbClr val="FFFF00"/>
                </a:solidFill>
                <a:cs typeface="2  Vahid" pitchFamily="2" charset="-78"/>
              </a:rPr>
              <a:t>گزارش گيری از تدريس و بازتاب و اصلاح آن</a:t>
            </a:r>
            <a:endParaRPr lang="en-US" sz="4000" dirty="0">
              <a:solidFill>
                <a:srgbClr val="FFFF00"/>
              </a:solidFill>
              <a:cs typeface="2  Vahid" pitchFamily="2" charset="-78"/>
            </a:endParaRPr>
          </a:p>
        </p:txBody>
      </p:sp>
      <p:sp>
        <p:nvSpPr>
          <p:cNvPr id="3" name="Content Placeholder 2"/>
          <p:cNvSpPr>
            <a:spLocks noGrp="1"/>
          </p:cNvSpPr>
          <p:nvPr>
            <p:ph idx="1"/>
          </p:nvPr>
        </p:nvSpPr>
        <p:spPr>
          <a:xfrm>
            <a:off x="878578" y="1295400"/>
            <a:ext cx="7601155" cy="4876800"/>
          </a:xfrm>
        </p:spPr>
        <p:txBody>
          <a:bodyPr rtlCol="0" anchor="t">
            <a:noAutofit/>
          </a:bodyPr>
          <a:lstStyle/>
          <a:p>
            <a:pPr marL="539750" indent="-539750" algn="just">
              <a:lnSpc>
                <a:spcPct val="150000"/>
              </a:lnSpc>
              <a:spcAft>
                <a:spcPts val="0"/>
              </a:spcAft>
              <a:buClr>
                <a:srgbClr val="FFFF00"/>
              </a:buClr>
              <a:buFont typeface="Wingdings" pitchFamily="2" charset="2"/>
              <a:buChar char="q"/>
              <a:defRPr/>
            </a:pPr>
            <a:r>
              <a:rPr lang="ar-SA" sz="3000" b="1" dirty="0">
                <a:cs typeface="B Compset" pitchFamily="2" charset="-78"/>
              </a:rPr>
              <a:t>آيا برنامه درسی بخوبی اجراشد ؟</a:t>
            </a:r>
            <a:endParaRPr lang="en-US" sz="3000" b="1" dirty="0">
              <a:cs typeface="B Compset" pitchFamily="2" charset="-78"/>
            </a:endParaRPr>
          </a:p>
          <a:p>
            <a:pPr marL="539750" indent="-539750" algn="just" rtl="1" eaLnBrk="1" fontAlgn="auto" hangingPunct="1">
              <a:lnSpc>
                <a:spcPct val="150000"/>
              </a:lnSpc>
              <a:spcAft>
                <a:spcPts val="0"/>
              </a:spcAft>
              <a:buClr>
                <a:srgbClr val="FFFF00"/>
              </a:buClr>
              <a:buFont typeface="Wingdings" pitchFamily="2" charset="2"/>
              <a:buChar char="q"/>
              <a:defRPr/>
            </a:pPr>
            <a:r>
              <a:rPr lang="ar-SA" sz="3000" b="1" dirty="0">
                <a:cs typeface="B Compset" pitchFamily="2" charset="-78"/>
              </a:rPr>
              <a:t>چه آموزه هايي از روند تدريس قابل برداشت است ؟</a:t>
            </a:r>
            <a:endParaRPr lang="en-US" sz="3000" b="1" dirty="0">
              <a:cs typeface="B Compset" pitchFamily="2" charset="-78"/>
            </a:endParaRPr>
          </a:p>
          <a:p>
            <a:pPr marL="539750" indent="-539750" algn="just" rtl="1" eaLnBrk="1" fontAlgn="auto" hangingPunct="1">
              <a:lnSpc>
                <a:spcPct val="150000"/>
              </a:lnSpc>
              <a:spcAft>
                <a:spcPts val="0"/>
              </a:spcAft>
              <a:buClr>
                <a:srgbClr val="FFFF00"/>
              </a:buClr>
              <a:buFont typeface="Wingdings" pitchFamily="2" charset="2"/>
              <a:buChar char="q"/>
              <a:defRPr/>
            </a:pPr>
            <a:r>
              <a:rPr lang="ar-SA" sz="3000" b="1" dirty="0">
                <a:cs typeface="B Compset" pitchFamily="2" charset="-78"/>
              </a:rPr>
              <a:t>چگونه می توان برنامه را بهتر اجرا نمود ؟</a:t>
            </a:r>
            <a:endParaRPr lang="en-US" sz="3000" b="1" dirty="0">
              <a:cs typeface="B Compset" pitchFamily="2" charset="-78"/>
            </a:endParaRPr>
          </a:p>
          <a:p>
            <a:pPr marL="0" indent="0" algn="just" rtl="1" eaLnBrk="1" fontAlgn="auto" hangingPunct="1">
              <a:lnSpc>
                <a:spcPct val="150000"/>
              </a:lnSpc>
              <a:spcAft>
                <a:spcPts val="0"/>
              </a:spcAft>
              <a:buNone/>
              <a:defRPr/>
            </a:pPr>
            <a:r>
              <a:rPr lang="ar-SA" sz="3200" b="1" dirty="0">
                <a:solidFill>
                  <a:srgbClr val="9FFB25"/>
                </a:solidFill>
                <a:cs typeface="B Compset" pitchFamily="2" charset="-78"/>
              </a:rPr>
              <a:t>گروه‌ درس‌پژوهي بر اساس شواهد جمع‌آوري شده، مباحثات </a:t>
            </a:r>
            <a:r>
              <a:rPr lang="fa-IR" sz="3200" b="1" dirty="0">
                <a:solidFill>
                  <a:srgbClr val="9FFB25"/>
                </a:solidFill>
                <a:cs typeface="B Compset" pitchFamily="2" charset="-78"/>
              </a:rPr>
              <a:t>انجام شده </a:t>
            </a:r>
            <a:r>
              <a:rPr lang="ar-SA" sz="3200" b="1" dirty="0">
                <a:solidFill>
                  <a:srgbClr val="9FFB25"/>
                </a:solidFill>
                <a:cs typeface="B Compset" pitchFamily="2" charset="-78"/>
              </a:rPr>
              <a:t>در طول مشاهدات و بررسي گزارش‌ها، تغييراتي را در طرح درس اوليه انجام مي‌دهند</a:t>
            </a:r>
            <a:r>
              <a:rPr lang="fa-IR" sz="3200" b="1" dirty="0">
                <a:solidFill>
                  <a:srgbClr val="9FFB25"/>
                </a:solidFill>
                <a:cs typeface="B Compset" pitchFamily="2" charset="-78"/>
              </a:rPr>
              <a:t>.</a:t>
            </a:r>
            <a:endParaRPr lang="en-US" sz="3200" b="1" dirty="0">
              <a:solidFill>
                <a:srgbClr val="9FFB25"/>
              </a:solidFill>
              <a:cs typeface="B Compset" pitchFamily="2" charset="-78"/>
            </a:endParaRP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180687" y="370925"/>
            <a:ext cx="7125113" cy="924475"/>
          </a:xfrm>
        </p:spPr>
        <p:txBody>
          <a:bodyPr rtlCol="0">
            <a:normAutofit/>
          </a:bodyPr>
          <a:lstStyle/>
          <a:p>
            <a:pPr algn="r">
              <a:defRPr/>
            </a:pPr>
            <a:r>
              <a:rPr lang="fa-IR" sz="4000" b="1">
                <a:solidFill>
                  <a:srgbClr val="FFFF00"/>
                </a:solidFill>
                <a:cs typeface="2  Vahid" pitchFamily="2" charset="-78"/>
              </a:rPr>
              <a:t>ماموريت پژوهش در آموزش و پرورش</a:t>
            </a:r>
            <a:endParaRPr lang="en-US" sz="4000" b="1" dirty="0">
              <a:solidFill>
                <a:srgbClr val="FFFF00"/>
              </a:solidFill>
              <a:cs typeface="2  Vahid" pitchFamily="2" charset="-78"/>
            </a:endParaRPr>
          </a:p>
        </p:txBody>
      </p:sp>
      <p:sp>
        <p:nvSpPr>
          <p:cNvPr id="3" name="Content Placeholder 2"/>
          <p:cNvSpPr>
            <a:spLocks noGrp="1"/>
          </p:cNvSpPr>
          <p:nvPr>
            <p:ph idx="1"/>
          </p:nvPr>
        </p:nvSpPr>
        <p:spPr>
          <a:xfrm>
            <a:off x="457200" y="1752600"/>
            <a:ext cx="8229599" cy="4800600"/>
          </a:xfrm>
        </p:spPr>
        <p:txBody>
          <a:bodyPr rtlCol="0" anchor="t">
            <a:noAutofit/>
          </a:bodyPr>
          <a:lstStyle/>
          <a:p>
            <a:pPr marL="0" algn="just">
              <a:lnSpc>
                <a:spcPct val="150000"/>
              </a:lnSpc>
              <a:spcBef>
                <a:spcPts val="0"/>
              </a:spcBef>
              <a:spcAft>
                <a:spcPts val="0"/>
              </a:spcAft>
              <a:buClr>
                <a:srgbClr val="FFFF00"/>
              </a:buClr>
              <a:buFont typeface="Wingdings" pitchFamily="2" charset="2"/>
              <a:buChar char="Ø"/>
              <a:defRPr/>
            </a:pPr>
            <a:r>
              <a:rPr lang="fa-IR" sz="3000" b="1">
                <a:cs typeface="B Nazanin" pitchFamily="2" charset="-78"/>
              </a:rPr>
              <a:t>مطالعه و حل مسايل آموزشي در سطوح نظری و کاربردی</a:t>
            </a:r>
          </a:p>
          <a:p>
            <a:pPr algn="just">
              <a:lnSpc>
                <a:spcPct val="150000"/>
              </a:lnSpc>
              <a:spcAft>
                <a:spcPts val="0"/>
              </a:spcAft>
              <a:buClr>
                <a:srgbClr val="FFFF00"/>
              </a:buClr>
              <a:buFont typeface="Wingdings" pitchFamily="2" charset="2"/>
              <a:buChar char="Ø"/>
              <a:defRPr/>
            </a:pPr>
            <a:r>
              <a:rPr lang="fa-IR" sz="3000" b="1">
                <a:solidFill>
                  <a:srgbClr val="02E8EE"/>
                </a:solidFill>
                <a:cs typeface="B Nazanin" pitchFamily="2" charset="-78"/>
              </a:rPr>
              <a:t> پژوهش در آموزش و پرورش يك فعاليت ماموريت گراست که هم به مبانی و اصول تعلیم و تربیت می پردازد؛ و هم درصدد حل مسائل پدید آمده در کلاس و مدرسه است.</a:t>
            </a:r>
          </a:p>
          <a:p>
            <a:pPr algn="just">
              <a:lnSpc>
                <a:spcPct val="150000"/>
              </a:lnSpc>
              <a:spcAft>
                <a:spcPts val="0"/>
              </a:spcAft>
              <a:buClr>
                <a:srgbClr val="FFFF00"/>
              </a:buClr>
              <a:buFont typeface="Wingdings" pitchFamily="2" charset="2"/>
              <a:buChar char="Ø"/>
              <a:defRPr/>
            </a:pPr>
            <a:r>
              <a:rPr lang="fa-IR" sz="3000" b="1">
                <a:cs typeface="B Nazanin" pitchFamily="2" charset="-78"/>
              </a:rPr>
              <a:t>پژوهش براي تاثير بر نظام آموزش و پرورش، باید با عمل تربيتي-آموزشي در مدرسه پيوند بخورد!</a:t>
            </a:r>
            <a:endParaRPr lang="fa-IR" sz="3000" b="1" dirty="0">
              <a:cs typeface="B Nazanin" pitchFamily="2" charset="-78"/>
            </a:endParaRPr>
          </a:p>
        </p:txBody>
      </p:sp>
      <p:cxnSp>
        <p:nvCxnSpPr>
          <p:cNvPr id="4" name="Straight Connector 3"/>
          <p:cNvCxnSpPr/>
          <p:nvPr/>
        </p:nvCxnSpPr>
        <p:spPr>
          <a:xfrm flipH="1">
            <a:off x="1042988" y="14478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52226" name="Title 1"/>
          <p:cNvSpPr>
            <a:spLocks noGrp="1"/>
          </p:cNvSpPr>
          <p:nvPr>
            <p:ph type="title"/>
          </p:nvPr>
        </p:nvSpPr>
        <p:spPr>
          <a:xfrm>
            <a:off x="1009442" y="218525"/>
            <a:ext cx="7125113" cy="924475"/>
          </a:xfrm>
        </p:spPr>
        <p:txBody>
          <a:bodyPr/>
          <a:lstStyle/>
          <a:p>
            <a:pPr algn="r" eaLnBrk="1" hangingPunct="1"/>
            <a:r>
              <a:rPr lang="fa-IR" sz="4000" dirty="0">
                <a:solidFill>
                  <a:srgbClr val="FFFF00"/>
                </a:solidFill>
                <a:cs typeface="2  Vahid" pitchFamily="2" charset="-78"/>
              </a:rPr>
              <a:t>تدريس</a:t>
            </a:r>
            <a:r>
              <a:rPr lang="fa-IR" sz="4000" b="1" dirty="0">
                <a:solidFill>
                  <a:srgbClr val="FFFF00"/>
                </a:solidFill>
                <a:cs typeface="2  Vahid" pitchFamily="2" charset="-78"/>
              </a:rPr>
              <a:t> مجدد و مشاهده آن</a:t>
            </a:r>
            <a:endParaRPr lang="en-US" sz="4000" b="1" dirty="0">
              <a:solidFill>
                <a:srgbClr val="FFFF00"/>
              </a:solidFill>
              <a:cs typeface="2  Vahid" pitchFamily="2" charset="-78"/>
            </a:endParaRPr>
          </a:p>
        </p:txBody>
      </p:sp>
      <p:sp>
        <p:nvSpPr>
          <p:cNvPr id="52227" name="Content Placeholder 2"/>
          <p:cNvSpPr>
            <a:spLocks noGrp="1"/>
          </p:cNvSpPr>
          <p:nvPr>
            <p:ph idx="1"/>
          </p:nvPr>
        </p:nvSpPr>
        <p:spPr>
          <a:xfrm>
            <a:off x="685800" y="1219200"/>
            <a:ext cx="8001000" cy="4953000"/>
          </a:xfrm>
        </p:spPr>
        <p:txBody>
          <a:bodyPr anchor="t">
            <a:noAutofit/>
          </a:bodyPr>
          <a:lstStyle/>
          <a:p>
            <a:pPr algn="just" rtl="1" eaLnBrk="1" hangingPunct="1">
              <a:lnSpc>
                <a:spcPct val="150000"/>
              </a:lnSpc>
              <a:buClr>
                <a:srgbClr val="F78129"/>
              </a:buClr>
              <a:buFont typeface="Wingdings 2" pitchFamily="18" charset="2"/>
              <a:buChar char="³"/>
            </a:pPr>
            <a:r>
              <a:rPr lang="ar-SA" sz="2800" b="1" dirty="0">
                <a:cs typeface="B Compset" pitchFamily="2" charset="-78"/>
              </a:rPr>
              <a:t> مرحله اصلاح و تدريس مجدد</a:t>
            </a:r>
            <a:r>
              <a:rPr lang="fa-IR" sz="2800" b="1" dirty="0">
                <a:cs typeface="B Compset" pitchFamily="2" charset="-78"/>
              </a:rPr>
              <a:t> در</a:t>
            </a:r>
            <a:r>
              <a:rPr lang="ar-SA" sz="2800" b="1" dirty="0">
                <a:cs typeface="B Compset" pitchFamily="2" charset="-78"/>
              </a:rPr>
              <a:t> چرخه درس‌پژوهي، فرصتي براي معلمان جهت استفاده از داده‌هاي جمع‌آوري شده در طول مشاهده </a:t>
            </a:r>
            <a:r>
              <a:rPr lang="fa-IR" sz="2800" b="1" dirty="0">
                <a:cs typeface="B Compset" pitchFamily="2" charset="-78"/>
              </a:rPr>
              <a:t>است. به عبارتی </a:t>
            </a:r>
            <a:r>
              <a:rPr lang="ar-SA" sz="2800" b="1" dirty="0">
                <a:cs typeface="B Compset" pitchFamily="2" charset="-78"/>
              </a:rPr>
              <a:t>گزارش اولين تدريس براي يادگيري بيشتر است.</a:t>
            </a:r>
            <a:endParaRPr lang="fa-IR" sz="2800" b="1" dirty="0">
              <a:cs typeface="B Compset" pitchFamily="2" charset="-78"/>
            </a:endParaRPr>
          </a:p>
          <a:p>
            <a:pPr marL="0" indent="0" algn="just" rtl="1" eaLnBrk="1" hangingPunct="1">
              <a:lnSpc>
                <a:spcPct val="150000"/>
              </a:lnSpc>
              <a:buNone/>
            </a:pPr>
            <a:r>
              <a:rPr lang="fa-IR" sz="3200" dirty="0">
                <a:solidFill>
                  <a:srgbClr val="9FFB25"/>
                </a:solidFill>
                <a:effectLst>
                  <a:outerShdw blurRad="38100" dist="38100" dir="2700000" algn="tl">
                    <a:srgbClr val="000000">
                      <a:alpha val="43137"/>
                    </a:srgbClr>
                  </a:outerShdw>
                </a:effectLst>
                <a:cs typeface="B Homa" pitchFamily="2" charset="-78"/>
              </a:rPr>
              <a:t>اجراي مجدد طرح تكميلي</a:t>
            </a:r>
          </a:p>
          <a:p>
            <a:pPr algn="just" rtl="1" eaLnBrk="1" hangingPunct="1">
              <a:lnSpc>
                <a:spcPct val="150000"/>
              </a:lnSpc>
              <a:buClr>
                <a:srgbClr val="F78129"/>
              </a:buClr>
              <a:buFont typeface="Wingdings 2" pitchFamily="18" charset="2"/>
              <a:buChar char="³"/>
            </a:pPr>
            <a:r>
              <a:rPr lang="ar-SA" sz="2800" b="1" dirty="0">
                <a:cs typeface="B Compset" pitchFamily="2" charset="-78"/>
              </a:rPr>
              <a:t>گروه براي اجراي </a:t>
            </a:r>
            <a:r>
              <a:rPr lang="fa-IR" sz="2800" b="1" dirty="0">
                <a:cs typeface="B Compset" pitchFamily="2" charset="-78"/>
              </a:rPr>
              <a:t>طرح </a:t>
            </a:r>
            <a:r>
              <a:rPr lang="fa-IR" sz="2800" b="1" i="1" dirty="0">
                <a:cs typeface="B Compset" pitchFamily="2" charset="-78"/>
              </a:rPr>
              <a:t>(ويرايش </a:t>
            </a:r>
            <a:r>
              <a:rPr lang="ar-SA" sz="2800" b="1" i="1" dirty="0">
                <a:cs typeface="B Compset" pitchFamily="2" charset="-78"/>
              </a:rPr>
              <a:t>دوم </a:t>
            </a:r>
            <a:r>
              <a:rPr lang="fa-IR" sz="2800" b="1" i="1" dirty="0">
                <a:cs typeface="B Compset" pitchFamily="2" charset="-78"/>
              </a:rPr>
              <a:t>) </a:t>
            </a:r>
            <a:r>
              <a:rPr lang="fa-IR" sz="2800" b="1" dirty="0">
                <a:cs typeface="B Compset" pitchFamily="2" charset="-78"/>
              </a:rPr>
              <a:t>برنامه ريزي مي كند </a:t>
            </a:r>
            <a:r>
              <a:rPr lang="ar-SA" sz="2800" b="1" dirty="0">
                <a:cs typeface="B Compset" pitchFamily="2" charset="-78"/>
              </a:rPr>
              <a:t> </a:t>
            </a:r>
            <a:r>
              <a:rPr lang="fa-IR" sz="2800" b="1" dirty="0">
                <a:cs typeface="B Compset" pitchFamily="2" charset="-78"/>
              </a:rPr>
              <a:t>. طرح تدريس توسط يكي ديگر از معلمان اجرا و اعضاء مجدداً از روند آن گزارش تهيه مي كنند .</a:t>
            </a:r>
            <a:endParaRPr lang="en-US" sz="2800" b="1" dirty="0">
              <a:cs typeface="B Compset" pitchFamily="2" charset="-78"/>
            </a:endParaRP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51.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53250" name="Title 1"/>
          <p:cNvSpPr>
            <a:spLocks noGrp="1"/>
          </p:cNvSpPr>
          <p:nvPr>
            <p:ph type="title"/>
          </p:nvPr>
        </p:nvSpPr>
        <p:spPr>
          <a:xfrm>
            <a:off x="1009442" y="228600"/>
            <a:ext cx="7125113" cy="924475"/>
          </a:xfrm>
        </p:spPr>
        <p:txBody>
          <a:bodyPr/>
          <a:lstStyle/>
          <a:p>
            <a:pPr algn="r" eaLnBrk="1" hangingPunct="1"/>
            <a:r>
              <a:rPr lang="fa-IR" sz="4000" dirty="0">
                <a:solidFill>
                  <a:srgbClr val="FFFF00"/>
                </a:solidFill>
                <a:cs typeface="2  Vahid" pitchFamily="2" charset="-78"/>
              </a:rPr>
              <a:t>نظر يك هماهنگ كننده درس پژوهي</a:t>
            </a:r>
            <a:endParaRPr lang="en-US" sz="4000" dirty="0">
              <a:solidFill>
                <a:srgbClr val="FFFF00"/>
              </a:solidFill>
              <a:cs typeface="2  Vahid" pitchFamily="2" charset="-78"/>
            </a:endParaRPr>
          </a:p>
        </p:txBody>
      </p:sp>
      <p:sp>
        <p:nvSpPr>
          <p:cNvPr id="53251" name="Content Placeholder 2"/>
          <p:cNvSpPr>
            <a:spLocks noGrp="1"/>
          </p:cNvSpPr>
          <p:nvPr>
            <p:ph idx="1"/>
          </p:nvPr>
        </p:nvSpPr>
        <p:spPr>
          <a:xfrm>
            <a:off x="780845" y="1434963"/>
            <a:ext cx="7829755" cy="4508637"/>
          </a:xfrm>
        </p:spPr>
        <p:txBody>
          <a:bodyPr anchor="t">
            <a:noAutofit/>
          </a:bodyPr>
          <a:lstStyle/>
          <a:p>
            <a:pPr marL="539750" indent="-539750" algn="just" rtl="1" eaLnBrk="1" hangingPunct="1">
              <a:lnSpc>
                <a:spcPct val="150000"/>
              </a:lnSpc>
              <a:buClr>
                <a:srgbClr val="FFFF00"/>
              </a:buClr>
              <a:buFont typeface="Wingdings" pitchFamily="2" charset="2"/>
              <a:buChar char="v"/>
              <a:tabLst>
                <a:tab pos="539750" algn="l"/>
              </a:tabLst>
            </a:pPr>
            <a:r>
              <a:rPr lang="fa-IR" sz="3200" b="1" dirty="0">
                <a:solidFill>
                  <a:srgbClr val="89FB94"/>
                </a:solidFill>
                <a:cs typeface="B Compset" pitchFamily="2" charset="-78"/>
              </a:rPr>
              <a:t>غالباً گذار</a:t>
            </a:r>
            <a:r>
              <a:rPr lang="ar-SA" sz="3200" b="1" dirty="0">
                <a:solidFill>
                  <a:srgbClr val="89FB94"/>
                </a:solidFill>
                <a:cs typeface="B Compset" pitchFamily="2" charset="-78"/>
              </a:rPr>
              <a:t> از </a:t>
            </a:r>
            <a:r>
              <a:rPr lang="fa-IR" sz="3200" b="1" dirty="0">
                <a:solidFill>
                  <a:srgbClr val="89FB94"/>
                </a:solidFill>
                <a:cs typeface="B Compset" pitchFamily="2" charset="-78"/>
              </a:rPr>
              <a:t>طرح </a:t>
            </a:r>
            <a:r>
              <a:rPr lang="ar-SA" sz="3200" b="1" dirty="0">
                <a:solidFill>
                  <a:srgbClr val="89FB94"/>
                </a:solidFill>
                <a:cs typeface="B Compset" pitchFamily="2" charset="-78"/>
              </a:rPr>
              <a:t>درس اول به</a:t>
            </a:r>
            <a:r>
              <a:rPr lang="fa-IR" sz="3200" b="1" dirty="0">
                <a:solidFill>
                  <a:srgbClr val="89FB94"/>
                </a:solidFill>
                <a:cs typeface="B Compset" pitchFamily="2" charset="-78"/>
              </a:rPr>
              <a:t> طرح</a:t>
            </a:r>
            <a:r>
              <a:rPr lang="ar-SA" sz="3200" b="1" dirty="0">
                <a:solidFill>
                  <a:srgbClr val="89FB94"/>
                </a:solidFill>
                <a:cs typeface="B Compset" pitchFamily="2" charset="-78"/>
              </a:rPr>
              <a:t> درس دوم، </a:t>
            </a:r>
            <a:r>
              <a:rPr lang="fa-IR" sz="3200" b="1" dirty="0">
                <a:solidFill>
                  <a:srgbClr val="89FB94"/>
                </a:solidFill>
                <a:cs typeface="B Compset" pitchFamily="2" charset="-78"/>
              </a:rPr>
              <a:t>     </a:t>
            </a:r>
            <a:r>
              <a:rPr lang="ar-SA" sz="3200" b="1" dirty="0">
                <a:solidFill>
                  <a:srgbClr val="89FB94"/>
                </a:solidFill>
                <a:cs typeface="B Compset" pitchFamily="2" charset="-78"/>
              </a:rPr>
              <a:t>تفاوت </a:t>
            </a:r>
            <a:r>
              <a:rPr lang="fa-IR" sz="3200" b="1" dirty="0">
                <a:solidFill>
                  <a:srgbClr val="89FB94"/>
                </a:solidFill>
                <a:cs typeface="B Compset" pitchFamily="2" charset="-78"/>
              </a:rPr>
              <a:t>های چشمگیری </a:t>
            </a:r>
            <a:r>
              <a:rPr lang="ar-SA" sz="3200" b="1" dirty="0">
                <a:solidFill>
                  <a:srgbClr val="89FB94"/>
                </a:solidFill>
                <a:cs typeface="B Compset" pitchFamily="2" charset="-78"/>
              </a:rPr>
              <a:t>را ب</a:t>
            </a:r>
            <a:r>
              <a:rPr lang="fa-IR" sz="3200" b="1" dirty="0">
                <a:solidFill>
                  <a:srgbClr val="89FB94"/>
                </a:solidFill>
                <a:cs typeface="B Compset" pitchFamily="2" charset="-78"/>
              </a:rPr>
              <a:t>ه </a:t>
            </a:r>
            <a:r>
              <a:rPr lang="ar-SA" sz="3200" b="1" dirty="0">
                <a:solidFill>
                  <a:srgbClr val="89FB94"/>
                </a:solidFill>
                <a:cs typeface="B Compset" pitchFamily="2" charset="-78"/>
              </a:rPr>
              <a:t>وجود مي‌آورد. </a:t>
            </a:r>
            <a:r>
              <a:rPr lang="fa-IR" sz="3200" b="1" dirty="0">
                <a:solidFill>
                  <a:srgbClr val="89FB94"/>
                </a:solidFill>
                <a:cs typeface="B Compset" pitchFamily="2" charset="-78"/>
              </a:rPr>
              <a:t>چه این دو مرحله توسط یک معلم در دو کلاس مختلف اجرا شود و چه توسط دو معلم در کلاس </a:t>
            </a:r>
            <a:r>
              <a:rPr lang="fa-IR" sz="3200" b="1">
                <a:solidFill>
                  <a:srgbClr val="89FB94"/>
                </a:solidFill>
                <a:cs typeface="B Compset" pitchFamily="2" charset="-78"/>
              </a:rPr>
              <a:t>های گوناگون</a:t>
            </a:r>
            <a:r>
              <a:rPr lang="fa-IR" sz="3200" b="1" dirty="0">
                <a:solidFill>
                  <a:srgbClr val="89FB94"/>
                </a:solidFill>
                <a:cs typeface="B Compset" pitchFamily="2" charset="-78"/>
              </a:rPr>
              <a:t>. آنچه باعث خواهد شد</a:t>
            </a:r>
            <a:r>
              <a:rPr lang="ar-SA" sz="3200" b="1" dirty="0">
                <a:solidFill>
                  <a:srgbClr val="89FB94"/>
                </a:solidFill>
                <a:cs typeface="B Compset" pitchFamily="2" charset="-78"/>
              </a:rPr>
              <a:t> خط پايان گم </a:t>
            </a:r>
            <a:r>
              <a:rPr lang="fa-IR" sz="3200" b="1" dirty="0">
                <a:solidFill>
                  <a:srgbClr val="89FB94"/>
                </a:solidFill>
                <a:cs typeface="B Compset" pitchFamily="2" charset="-78"/>
              </a:rPr>
              <a:t>نشود</a:t>
            </a:r>
            <a:r>
              <a:rPr lang="ar-SA" sz="3200" b="1" dirty="0">
                <a:solidFill>
                  <a:srgbClr val="89FB94"/>
                </a:solidFill>
                <a:cs typeface="B Compset" pitchFamily="2" charset="-78"/>
              </a:rPr>
              <a:t> بازبيني و اصلاح </a:t>
            </a:r>
            <a:r>
              <a:rPr lang="fa-IR" sz="3200" b="1" dirty="0">
                <a:solidFill>
                  <a:srgbClr val="89FB94"/>
                </a:solidFill>
                <a:cs typeface="B Compset" pitchFamily="2" charset="-78"/>
              </a:rPr>
              <a:t> مستمر طرح درس هاست</a:t>
            </a:r>
            <a:r>
              <a:rPr lang="ar-SA" sz="3200" b="1" dirty="0">
                <a:solidFill>
                  <a:srgbClr val="89FB94"/>
                </a:solidFill>
                <a:cs typeface="B Compset" pitchFamily="2" charset="-78"/>
              </a:rPr>
              <a:t>.</a:t>
            </a:r>
            <a:endParaRPr lang="en-US" sz="3200" b="1" dirty="0">
              <a:solidFill>
                <a:srgbClr val="89FB94"/>
              </a:solidFill>
              <a:cs typeface="B Compset" pitchFamily="2" charset="-78"/>
            </a:endParaRP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52.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125113" cy="924475"/>
          </a:xfrm>
        </p:spPr>
        <p:txBody>
          <a:bodyPr rtlCol="0">
            <a:noAutofit/>
          </a:bodyPr>
          <a:lstStyle/>
          <a:p>
            <a:pPr algn="r" eaLnBrk="1" fontAlgn="auto" hangingPunct="1">
              <a:spcAft>
                <a:spcPts val="0"/>
              </a:spcAft>
              <a:defRPr/>
            </a:pPr>
            <a:r>
              <a:rPr lang="fa-IR" sz="4000" b="1" dirty="0">
                <a:solidFill>
                  <a:srgbClr val="FFFF00"/>
                </a:solidFill>
                <a:cs typeface="2  Vahid" pitchFamily="2" charset="-78"/>
              </a:rPr>
              <a:t>بازتاب و مبادله يافته ها</a:t>
            </a:r>
            <a:endParaRPr lang="en-US" sz="4000" dirty="0">
              <a:solidFill>
                <a:srgbClr val="FFFF00"/>
              </a:solidFill>
              <a:cs typeface="2  Vahid" pitchFamily="2" charset="-78"/>
            </a:endParaRPr>
          </a:p>
        </p:txBody>
      </p:sp>
      <p:sp>
        <p:nvSpPr>
          <p:cNvPr id="3" name="Content Placeholder 2"/>
          <p:cNvSpPr>
            <a:spLocks noGrp="1"/>
          </p:cNvSpPr>
          <p:nvPr>
            <p:ph idx="1"/>
          </p:nvPr>
        </p:nvSpPr>
        <p:spPr>
          <a:xfrm>
            <a:off x="600075" y="1358763"/>
            <a:ext cx="8010525" cy="5270637"/>
          </a:xfrm>
        </p:spPr>
        <p:txBody>
          <a:bodyPr rtlCol="0" anchor="t">
            <a:noAutofit/>
          </a:bodyPr>
          <a:lstStyle/>
          <a:p>
            <a:pPr marL="449263" indent="-449263" algn="just">
              <a:lnSpc>
                <a:spcPct val="150000"/>
              </a:lnSpc>
              <a:spcAft>
                <a:spcPts val="0"/>
              </a:spcAft>
              <a:buClr>
                <a:srgbClr val="00B0F0"/>
              </a:buClr>
              <a:buFont typeface="Wingdings" pitchFamily="2" charset="2"/>
              <a:buChar char="q"/>
              <a:defRPr/>
            </a:pPr>
            <a:r>
              <a:rPr lang="ar-SA" sz="3000" b="1" dirty="0">
                <a:solidFill>
                  <a:srgbClr val="FFFFCC"/>
                </a:solidFill>
                <a:cs typeface="B Compset" pitchFamily="2" charset="-78"/>
              </a:rPr>
              <a:t>مرحله نهايي فرايند درس‌پژوهي</a:t>
            </a:r>
            <a:r>
              <a:rPr lang="fa-IR" sz="3000" b="1" dirty="0">
                <a:solidFill>
                  <a:srgbClr val="FFFFCC"/>
                </a:solidFill>
                <a:cs typeface="B Compset" pitchFamily="2" charset="-78"/>
              </a:rPr>
              <a:t> تهیه </a:t>
            </a:r>
            <a:r>
              <a:rPr lang="ar-SA" sz="3000" b="1" dirty="0">
                <a:solidFill>
                  <a:srgbClr val="FFFFCC"/>
                </a:solidFill>
                <a:cs typeface="B Compset" pitchFamily="2" charset="-78"/>
              </a:rPr>
              <a:t>گزارشي </a:t>
            </a:r>
            <a:r>
              <a:rPr lang="fa-IR" sz="3000" b="1" dirty="0">
                <a:solidFill>
                  <a:srgbClr val="FFFFCC"/>
                </a:solidFill>
                <a:cs typeface="B Compset" pitchFamily="2" charset="-78"/>
              </a:rPr>
              <a:t>از</a:t>
            </a:r>
            <a:r>
              <a:rPr lang="ar-SA" sz="3000" b="1" dirty="0">
                <a:solidFill>
                  <a:srgbClr val="FFFFCC"/>
                </a:solidFill>
                <a:cs typeface="B Compset" pitchFamily="2" charset="-78"/>
              </a:rPr>
              <a:t> طرح تحقيق درس مي‌باشد. اعضای گروه به بازتاب بر روي درس و عملكرد درس‌پژوهي مي‌پرداز</a:t>
            </a:r>
            <a:r>
              <a:rPr lang="fa-IR" sz="3000" b="1" dirty="0">
                <a:solidFill>
                  <a:srgbClr val="FFFFCC"/>
                </a:solidFill>
                <a:cs typeface="B Compset" pitchFamily="2" charset="-78"/>
              </a:rPr>
              <a:t>ن</a:t>
            </a:r>
            <a:r>
              <a:rPr lang="ar-SA" sz="3000" b="1" dirty="0">
                <a:solidFill>
                  <a:srgbClr val="FFFFCC"/>
                </a:solidFill>
                <a:cs typeface="B Compset" pitchFamily="2" charset="-78"/>
              </a:rPr>
              <a:t>د</a:t>
            </a:r>
            <a:r>
              <a:rPr lang="fa-IR" sz="3000" b="1" dirty="0">
                <a:solidFill>
                  <a:srgbClr val="FFFFCC"/>
                </a:solidFill>
                <a:cs typeface="B Compset" pitchFamily="2" charset="-78"/>
              </a:rPr>
              <a:t> . سپس </a:t>
            </a:r>
            <a:r>
              <a:rPr lang="ar-SA" sz="3000" b="1" dirty="0">
                <a:solidFill>
                  <a:srgbClr val="FFFFCC"/>
                </a:solidFill>
                <a:cs typeface="B Compset" pitchFamily="2" charset="-78"/>
              </a:rPr>
              <a:t>آموخته های خود از پژوهش را </a:t>
            </a:r>
            <a:r>
              <a:rPr lang="fa-IR" sz="3000" b="1" dirty="0">
                <a:solidFill>
                  <a:srgbClr val="FFFFCC"/>
                </a:solidFill>
                <a:cs typeface="B Compset" pitchFamily="2" charset="-78"/>
              </a:rPr>
              <a:t>در قالب یک</a:t>
            </a:r>
            <a:r>
              <a:rPr lang="ar-SA" sz="3000" b="1" dirty="0">
                <a:solidFill>
                  <a:srgbClr val="FFFFCC"/>
                </a:solidFill>
                <a:cs typeface="B Compset" pitchFamily="2" charset="-78"/>
              </a:rPr>
              <a:t> هم افزايي شغلی مطرح </a:t>
            </a:r>
            <a:r>
              <a:rPr lang="fa-IR" sz="3000" b="1" dirty="0">
                <a:solidFill>
                  <a:srgbClr val="FFFFCC"/>
                </a:solidFill>
                <a:cs typeface="B Compset" pitchFamily="2" charset="-78"/>
              </a:rPr>
              <a:t>می کنند.</a:t>
            </a:r>
            <a:endParaRPr lang="en-US" sz="3000" b="1" dirty="0">
              <a:solidFill>
                <a:srgbClr val="FFFFCC"/>
              </a:solidFill>
              <a:cs typeface="B Compset" pitchFamily="2" charset="-78"/>
            </a:endParaRPr>
          </a:p>
          <a:p>
            <a:pPr marL="449263" indent="-449263" algn="just">
              <a:lnSpc>
                <a:spcPct val="150000"/>
              </a:lnSpc>
              <a:spcAft>
                <a:spcPts val="0"/>
              </a:spcAft>
              <a:buClr>
                <a:srgbClr val="00B0F0"/>
              </a:buClr>
              <a:buFont typeface="Wingdings" pitchFamily="2" charset="2"/>
              <a:buChar char="q"/>
              <a:defRPr/>
            </a:pPr>
            <a:r>
              <a:rPr lang="fa-IR" sz="3000" b="1" dirty="0">
                <a:solidFill>
                  <a:srgbClr val="FFC000"/>
                </a:solidFill>
                <a:cs typeface="B Compset" pitchFamily="2" charset="-78"/>
              </a:rPr>
              <a:t>سرانجام</a:t>
            </a:r>
            <a:r>
              <a:rPr lang="ar-SA" sz="3000" b="1" dirty="0">
                <a:solidFill>
                  <a:srgbClr val="FFC000"/>
                </a:solidFill>
                <a:cs typeface="B Compset" pitchFamily="2" charset="-78"/>
              </a:rPr>
              <a:t> معلمان</a:t>
            </a:r>
            <a:r>
              <a:rPr lang="fa-IR" sz="3000" b="1" dirty="0">
                <a:solidFill>
                  <a:srgbClr val="FFC000"/>
                </a:solidFill>
                <a:cs typeface="B Compset" pitchFamily="2" charset="-78"/>
              </a:rPr>
              <a:t> گروه </a:t>
            </a:r>
            <a:r>
              <a:rPr lang="ar-SA" sz="3000" b="1" dirty="0">
                <a:solidFill>
                  <a:srgbClr val="FFC000"/>
                </a:solidFill>
                <a:cs typeface="B Compset" pitchFamily="2" charset="-78"/>
              </a:rPr>
              <a:t>با </a:t>
            </a:r>
            <a:r>
              <a:rPr lang="fa-IR" sz="3000" b="1" dirty="0">
                <a:solidFill>
                  <a:srgbClr val="FFC000"/>
                </a:solidFill>
                <a:cs typeface="B Compset" pitchFamily="2" charset="-78"/>
              </a:rPr>
              <a:t>تهيه و انتشار </a:t>
            </a:r>
            <a:r>
              <a:rPr lang="ar-SA" sz="3000" b="1" dirty="0">
                <a:solidFill>
                  <a:srgbClr val="FFC000"/>
                </a:solidFill>
                <a:cs typeface="B Compset" pitchFamily="2" charset="-78"/>
              </a:rPr>
              <a:t>يك گزارش، كار خود را مستندسازي كرده و </a:t>
            </a:r>
            <a:r>
              <a:rPr lang="fa-IR" sz="3000" b="1" dirty="0">
                <a:solidFill>
                  <a:srgbClr val="FFC000"/>
                </a:solidFill>
                <a:cs typeface="B Compset" pitchFamily="2" charset="-78"/>
              </a:rPr>
              <a:t>از طریق آن به مبادله</a:t>
            </a:r>
            <a:r>
              <a:rPr lang="ar-SA" sz="3000" b="1" dirty="0">
                <a:solidFill>
                  <a:srgbClr val="FFC000"/>
                </a:solidFill>
                <a:cs typeface="B Compset" pitchFamily="2" charset="-78"/>
              </a:rPr>
              <a:t> دانش حرفه‌اي و شغلي خود </a:t>
            </a:r>
            <a:r>
              <a:rPr lang="fa-IR" sz="3000" b="1" dirty="0">
                <a:solidFill>
                  <a:srgbClr val="FFC000"/>
                </a:solidFill>
                <a:cs typeface="B Compset" pitchFamily="2" charset="-78"/>
              </a:rPr>
              <a:t>با دیگران </a:t>
            </a:r>
            <a:r>
              <a:rPr lang="ar-SA" sz="3000" b="1" dirty="0">
                <a:solidFill>
                  <a:srgbClr val="FFC000"/>
                </a:solidFill>
                <a:cs typeface="B Compset" pitchFamily="2" charset="-78"/>
              </a:rPr>
              <a:t>مي‌پردازند. </a:t>
            </a:r>
            <a:endParaRPr lang="en-US" sz="3000" b="1" dirty="0">
              <a:solidFill>
                <a:srgbClr val="FFC000"/>
              </a:solidFill>
              <a:cs typeface="B Compset" pitchFamily="2" charset="-78"/>
            </a:endParaRPr>
          </a:p>
        </p:txBody>
      </p:sp>
      <p:cxnSp>
        <p:nvCxnSpPr>
          <p:cNvPr id="4" name="Straight Connector 3"/>
          <p:cNvCxnSpPr/>
          <p:nvPr/>
        </p:nvCxnSpPr>
        <p:spPr>
          <a:xfrm flipH="1">
            <a:off x="1042988" y="12954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53.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09442" y="228600"/>
            <a:ext cx="7125113" cy="924475"/>
          </a:xfrm>
        </p:spPr>
        <p:txBody>
          <a:bodyPr rtlCol="0">
            <a:normAutofit/>
          </a:bodyPr>
          <a:lstStyle/>
          <a:p>
            <a:pPr algn="r" eaLnBrk="1" fontAlgn="auto" hangingPunct="1">
              <a:spcAft>
                <a:spcPts val="0"/>
              </a:spcAft>
              <a:defRPr/>
            </a:pPr>
            <a:r>
              <a:rPr lang="fa-IR" sz="4000" b="1" dirty="0">
                <a:solidFill>
                  <a:srgbClr val="FFFF00"/>
                </a:solidFill>
                <a:cs typeface="2  Vahid" pitchFamily="2" charset="-78"/>
              </a:rPr>
              <a:t>ایده های بزرگ</a:t>
            </a:r>
            <a:endParaRPr lang="en-US" sz="4000" dirty="0">
              <a:solidFill>
                <a:srgbClr val="FFFF00"/>
              </a:solidFill>
              <a:cs typeface="2  Vahid" pitchFamily="2" charset="-78"/>
            </a:endParaRPr>
          </a:p>
        </p:txBody>
      </p:sp>
      <p:sp>
        <p:nvSpPr>
          <p:cNvPr id="56323" name="Content Placeholder 2"/>
          <p:cNvSpPr>
            <a:spLocks noGrp="1"/>
          </p:cNvSpPr>
          <p:nvPr>
            <p:ph idx="1"/>
          </p:nvPr>
        </p:nvSpPr>
        <p:spPr>
          <a:xfrm>
            <a:off x="457200" y="1371600"/>
            <a:ext cx="8382000" cy="4051437"/>
          </a:xfrm>
        </p:spPr>
        <p:txBody>
          <a:bodyPr anchor="t">
            <a:noAutofit/>
          </a:bodyPr>
          <a:lstStyle/>
          <a:p>
            <a:pPr marL="449263" indent="-449263" algn="just">
              <a:lnSpc>
                <a:spcPct val="150000"/>
              </a:lnSpc>
              <a:spcBef>
                <a:spcPct val="50000"/>
              </a:spcBef>
              <a:buClr>
                <a:srgbClr val="FF0000"/>
              </a:buClr>
              <a:buFont typeface="Wingdings 2" pitchFamily="18" charset="2"/>
              <a:buChar char=""/>
              <a:tabLst>
                <a:tab pos="449263" algn="l"/>
              </a:tabLst>
            </a:pPr>
            <a:r>
              <a:rPr lang="fa-IR" sz="3000" b="1" dirty="0">
                <a:latin typeface="Calibri" pitchFamily="34" charset="0"/>
                <a:cs typeface="B Compset" pitchFamily="2" charset="-78"/>
              </a:rPr>
              <a:t>ایده های بزرگ زمینه هایی  کلیدی هستند که معلمان در درس پژوهی با آنها چالش دارند ، و در نهایت از درون آنها رویکردهای نوینی  را کشف می کنند.  ایده های بزرگ همان عناصر اصلی تدریس هستند. ایده های بزرگ را می توان به چند دسته اصلی تقسیم کرد:</a:t>
            </a:r>
          </a:p>
          <a:p>
            <a:pPr marL="0" indent="0" algn="just">
              <a:lnSpc>
                <a:spcPct val="200000"/>
              </a:lnSpc>
              <a:spcBef>
                <a:spcPct val="50000"/>
              </a:spcBef>
              <a:buClr>
                <a:srgbClr val="FF0000"/>
              </a:buClr>
              <a:buNone/>
              <a:tabLst>
                <a:tab pos="449263" algn="l"/>
              </a:tabLst>
            </a:pPr>
            <a:endParaRPr lang="fa-IR" sz="2800" b="1" dirty="0">
              <a:solidFill>
                <a:srgbClr val="9FFB25"/>
              </a:solidFill>
              <a:cs typeface="2  Titr" pitchFamily="2" charset="-78"/>
            </a:endParaRP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graphicFrame>
        <p:nvGraphicFramePr>
          <p:cNvPr id="3" name="Diagram 2"/>
          <p:cNvGraphicFramePr/>
          <p:nvPr>
            <p:extLst>
              <p:ext uri="{D42A27DB-BD31-4B8C-83A1-F6EECF244321}">
                <p14:modId xmlns:p14="http://schemas.microsoft.com/office/powerpoint/2010/main" val="1350596622"/>
              </p:ext>
            </p:extLst>
          </p:nvPr>
        </p:nvGraphicFramePr>
        <p:xfrm>
          <a:off x="1371600" y="3657600"/>
          <a:ext cx="6334125" cy="284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animEffect transition="in" filter="fade">
                                      <p:cBhvr>
                                        <p:cTn id="7" dur="1000"/>
                                        <p:tgtEl>
                                          <p:spTgt spid="56323">
                                            <p:txEl>
                                              <p:pRg st="0" end="0"/>
                                            </p:txEl>
                                          </p:spTgt>
                                        </p:tgtEl>
                                      </p:cBhvr>
                                    </p:animEffect>
                                    <p:anim calcmode="lin" valueType="num">
                                      <p:cBhvr>
                                        <p:cTn id="8" dur="1000" fill="hold"/>
                                        <p:tgtEl>
                                          <p:spTgt spid="563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63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graphicEl>
                                              <a:dgm id="{BBA69058-B3B9-4D6A-8D6D-3419DC010E70}"/>
                                            </p:graphicEl>
                                          </p:spTgt>
                                        </p:tgtEl>
                                        <p:attrNameLst>
                                          <p:attrName>style.visibility</p:attrName>
                                        </p:attrNameLst>
                                      </p:cBhvr>
                                      <p:to>
                                        <p:strVal val="visible"/>
                                      </p:to>
                                    </p:set>
                                    <p:animEffect transition="in" filter="fade">
                                      <p:cBhvr>
                                        <p:cTn id="14" dur="1000"/>
                                        <p:tgtEl>
                                          <p:spTgt spid="3">
                                            <p:graphicEl>
                                              <a:dgm id="{BBA69058-B3B9-4D6A-8D6D-3419DC010E70}"/>
                                            </p:graphicEl>
                                          </p:spTgt>
                                        </p:tgtEl>
                                      </p:cBhvr>
                                    </p:animEffect>
                                    <p:anim calcmode="lin" valueType="num">
                                      <p:cBhvr>
                                        <p:cTn id="15" dur="1000" fill="hold"/>
                                        <p:tgtEl>
                                          <p:spTgt spid="3">
                                            <p:graphicEl>
                                              <a:dgm id="{BBA69058-B3B9-4D6A-8D6D-3419DC010E70}"/>
                                            </p:graphicEl>
                                          </p:spTgt>
                                        </p:tgtEl>
                                        <p:attrNameLst>
                                          <p:attrName>ppt_x</p:attrName>
                                        </p:attrNameLst>
                                      </p:cBhvr>
                                      <p:tavLst>
                                        <p:tav tm="0">
                                          <p:val>
                                            <p:strVal val="#ppt_x"/>
                                          </p:val>
                                        </p:tav>
                                        <p:tav tm="100000">
                                          <p:val>
                                            <p:strVal val="#ppt_x"/>
                                          </p:val>
                                        </p:tav>
                                      </p:tavLst>
                                    </p:anim>
                                    <p:anim calcmode="lin" valueType="num">
                                      <p:cBhvr>
                                        <p:cTn id="16" dur="1000" fill="hold"/>
                                        <p:tgtEl>
                                          <p:spTgt spid="3">
                                            <p:graphicEl>
                                              <a:dgm id="{BBA69058-B3B9-4D6A-8D6D-3419DC010E70}"/>
                                            </p:graphic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graphicEl>
                                              <a:dgm id="{693ABA4C-19FB-4B9F-A747-BBBF32F982E1}"/>
                                            </p:graphicEl>
                                          </p:spTgt>
                                        </p:tgtEl>
                                        <p:attrNameLst>
                                          <p:attrName>style.visibility</p:attrName>
                                        </p:attrNameLst>
                                      </p:cBhvr>
                                      <p:to>
                                        <p:strVal val="visible"/>
                                      </p:to>
                                    </p:set>
                                    <p:animEffect transition="in" filter="fade">
                                      <p:cBhvr>
                                        <p:cTn id="21" dur="1000"/>
                                        <p:tgtEl>
                                          <p:spTgt spid="3">
                                            <p:graphicEl>
                                              <a:dgm id="{693ABA4C-19FB-4B9F-A747-BBBF32F982E1}"/>
                                            </p:graphicEl>
                                          </p:spTgt>
                                        </p:tgtEl>
                                      </p:cBhvr>
                                    </p:animEffect>
                                    <p:anim calcmode="lin" valueType="num">
                                      <p:cBhvr>
                                        <p:cTn id="22" dur="1000" fill="hold"/>
                                        <p:tgtEl>
                                          <p:spTgt spid="3">
                                            <p:graphicEl>
                                              <a:dgm id="{693ABA4C-19FB-4B9F-A747-BBBF32F982E1}"/>
                                            </p:graphicEl>
                                          </p:spTgt>
                                        </p:tgtEl>
                                        <p:attrNameLst>
                                          <p:attrName>ppt_x</p:attrName>
                                        </p:attrNameLst>
                                      </p:cBhvr>
                                      <p:tavLst>
                                        <p:tav tm="0">
                                          <p:val>
                                            <p:strVal val="#ppt_x"/>
                                          </p:val>
                                        </p:tav>
                                        <p:tav tm="100000">
                                          <p:val>
                                            <p:strVal val="#ppt_x"/>
                                          </p:val>
                                        </p:tav>
                                      </p:tavLst>
                                    </p:anim>
                                    <p:anim calcmode="lin" valueType="num">
                                      <p:cBhvr>
                                        <p:cTn id="23" dur="1000" fill="hold"/>
                                        <p:tgtEl>
                                          <p:spTgt spid="3">
                                            <p:graphicEl>
                                              <a:dgm id="{693ABA4C-19FB-4B9F-A747-BBBF32F982E1}"/>
                                            </p:graphic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3">
                                            <p:graphicEl>
                                              <a:dgm id="{1545AAF4-6C5A-407B-BBD4-60CDA409D4F5}"/>
                                            </p:graphicEl>
                                          </p:spTgt>
                                        </p:tgtEl>
                                        <p:attrNameLst>
                                          <p:attrName>style.visibility</p:attrName>
                                        </p:attrNameLst>
                                      </p:cBhvr>
                                      <p:to>
                                        <p:strVal val="visible"/>
                                      </p:to>
                                    </p:set>
                                    <p:animEffect transition="in" filter="fade">
                                      <p:cBhvr>
                                        <p:cTn id="26" dur="1000"/>
                                        <p:tgtEl>
                                          <p:spTgt spid="3">
                                            <p:graphicEl>
                                              <a:dgm id="{1545AAF4-6C5A-407B-BBD4-60CDA409D4F5}"/>
                                            </p:graphicEl>
                                          </p:spTgt>
                                        </p:tgtEl>
                                      </p:cBhvr>
                                    </p:animEffect>
                                    <p:anim calcmode="lin" valueType="num">
                                      <p:cBhvr>
                                        <p:cTn id="27" dur="1000" fill="hold"/>
                                        <p:tgtEl>
                                          <p:spTgt spid="3">
                                            <p:graphicEl>
                                              <a:dgm id="{1545AAF4-6C5A-407B-BBD4-60CDA409D4F5}"/>
                                            </p:graphicEl>
                                          </p:spTgt>
                                        </p:tgtEl>
                                        <p:attrNameLst>
                                          <p:attrName>ppt_x</p:attrName>
                                        </p:attrNameLst>
                                      </p:cBhvr>
                                      <p:tavLst>
                                        <p:tav tm="0">
                                          <p:val>
                                            <p:strVal val="#ppt_x"/>
                                          </p:val>
                                        </p:tav>
                                        <p:tav tm="100000">
                                          <p:val>
                                            <p:strVal val="#ppt_x"/>
                                          </p:val>
                                        </p:tav>
                                      </p:tavLst>
                                    </p:anim>
                                    <p:anim calcmode="lin" valueType="num">
                                      <p:cBhvr>
                                        <p:cTn id="28" dur="1000" fill="hold"/>
                                        <p:tgtEl>
                                          <p:spTgt spid="3">
                                            <p:graphicEl>
                                              <a:dgm id="{1545AAF4-6C5A-407B-BBD4-60CDA409D4F5}"/>
                                            </p:graphic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graphicEl>
                                              <a:dgm id="{FAE2CD26-E5D6-4484-BE95-2C279398B0CB}"/>
                                            </p:graphicEl>
                                          </p:spTgt>
                                        </p:tgtEl>
                                        <p:attrNameLst>
                                          <p:attrName>style.visibility</p:attrName>
                                        </p:attrNameLst>
                                      </p:cBhvr>
                                      <p:to>
                                        <p:strVal val="visible"/>
                                      </p:to>
                                    </p:set>
                                    <p:animEffect transition="in" filter="fade">
                                      <p:cBhvr>
                                        <p:cTn id="33" dur="1000"/>
                                        <p:tgtEl>
                                          <p:spTgt spid="3">
                                            <p:graphicEl>
                                              <a:dgm id="{FAE2CD26-E5D6-4484-BE95-2C279398B0CB}"/>
                                            </p:graphicEl>
                                          </p:spTgt>
                                        </p:tgtEl>
                                      </p:cBhvr>
                                    </p:animEffect>
                                    <p:anim calcmode="lin" valueType="num">
                                      <p:cBhvr>
                                        <p:cTn id="34" dur="1000" fill="hold"/>
                                        <p:tgtEl>
                                          <p:spTgt spid="3">
                                            <p:graphicEl>
                                              <a:dgm id="{FAE2CD26-E5D6-4484-BE95-2C279398B0CB}"/>
                                            </p:graphicEl>
                                          </p:spTgt>
                                        </p:tgtEl>
                                        <p:attrNameLst>
                                          <p:attrName>ppt_x</p:attrName>
                                        </p:attrNameLst>
                                      </p:cBhvr>
                                      <p:tavLst>
                                        <p:tav tm="0">
                                          <p:val>
                                            <p:strVal val="#ppt_x"/>
                                          </p:val>
                                        </p:tav>
                                        <p:tav tm="100000">
                                          <p:val>
                                            <p:strVal val="#ppt_x"/>
                                          </p:val>
                                        </p:tav>
                                      </p:tavLst>
                                    </p:anim>
                                    <p:anim calcmode="lin" valueType="num">
                                      <p:cBhvr>
                                        <p:cTn id="35" dur="1000" fill="hold"/>
                                        <p:tgtEl>
                                          <p:spTgt spid="3">
                                            <p:graphicEl>
                                              <a:dgm id="{FAE2CD26-E5D6-4484-BE95-2C279398B0CB}"/>
                                            </p:graphicEl>
                                          </p:spTgt>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3">
                                            <p:graphicEl>
                                              <a:dgm id="{595B0098-A6BF-47E5-91D3-66BB6E127912}"/>
                                            </p:graphicEl>
                                          </p:spTgt>
                                        </p:tgtEl>
                                        <p:attrNameLst>
                                          <p:attrName>style.visibility</p:attrName>
                                        </p:attrNameLst>
                                      </p:cBhvr>
                                      <p:to>
                                        <p:strVal val="visible"/>
                                      </p:to>
                                    </p:set>
                                    <p:animEffect transition="in" filter="fade">
                                      <p:cBhvr>
                                        <p:cTn id="38" dur="1000"/>
                                        <p:tgtEl>
                                          <p:spTgt spid="3">
                                            <p:graphicEl>
                                              <a:dgm id="{595B0098-A6BF-47E5-91D3-66BB6E127912}"/>
                                            </p:graphicEl>
                                          </p:spTgt>
                                        </p:tgtEl>
                                      </p:cBhvr>
                                    </p:animEffect>
                                    <p:anim calcmode="lin" valueType="num">
                                      <p:cBhvr>
                                        <p:cTn id="39" dur="1000" fill="hold"/>
                                        <p:tgtEl>
                                          <p:spTgt spid="3">
                                            <p:graphicEl>
                                              <a:dgm id="{595B0098-A6BF-47E5-91D3-66BB6E127912}"/>
                                            </p:graphicEl>
                                          </p:spTgt>
                                        </p:tgtEl>
                                        <p:attrNameLst>
                                          <p:attrName>ppt_x</p:attrName>
                                        </p:attrNameLst>
                                      </p:cBhvr>
                                      <p:tavLst>
                                        <p:tav tm="0">
                                          <p:val>
                                            <p:strVal val="#ppt_x"/>
                                          </p:val>
                                        </p:tav>
                                        <p:tav tm="100000">
                                          <p:val>
                                            <p:strVal val="#ppt_x"/>
                                          </p:val>
                                        </p:tav>
                                      </p:tavLst>
                                    </p:anim>
                                    <p:anim calcmode="lin" valueType="num">
                                      <p:cBhvr>
                                        <p:cTn id="40" dur="1000" fill="hold"/>
                                        <p:tgtEl>
                                          <p:spTgt spid="3">
                                            <p:graphicEl>
                                              <a:dgm id="{595B0098-A6BF-47E5-91D3-66BB6E127912}"/>
                                            </p:graphic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3">
                                            <p:graphicEl>
                                              <a:dgm id="{BEC62E3D-65DA-4E20-A16C-D34DBD13E70B}"/>
                                            </p:graphicEl>
                                          </p:spTgt>
                                        </p:tgtEl>
                                        <p:attrNameLst>
                                          <p:attrName>style.visibility</p:attrName>
                                        </p:attrNameLst>
                                      </p:cBhvr>
                                      <p:to>
                                        <p:strVal val="visible"/>
                                      </p:to>
                                    </p:set>
                                    <p:animEffect transition="in" filter="fade">
                                      <p:cBhvr>
                                        <p:cTn id="45" dur="1000"/>
                                        <p:tgtEl>
                                          <p:spTgt spid="3">
                                            <p:graphicEl>
                                              <a:dgm id="{BEC62E3D-65DA-4E20-A16C-D34DBD13E70B}"/>
                                            </p:graphicEl>
                                          </p:spTgt>
                                        </p:tgtEl>
                                      </p:cBhvr>
                                    </p:animEffect>
                                    <p:anim calcmode="lin" valueType="num">
                                      <p:cBhvr>
                                        <p:cTn id="46" dur="1000" fill="hold"/>
                                        <p:tgtEl>
                                          <p:spTgt spid="3">
                                            <p:graphicEl>
                                              <a:dgm id="{BEC62E3D-65DA-4E20-A16C-D34DBD13E70B}"/>
                                            </p:graphicEl>
                                          </p:spTgt>
                                        </p:tgtEl>
                                        <p:attrNameLst>
                                          <p:attrName>ppt_x</p:attrName>
                                        </p:attrNameLst>
                                      </p:cBhvr>
                                      <p:tavLst>
                                        <p:tav tm="0">
                                          <p:val>
                                            <p:strVal val="#ppt_x"/>
                                          </p:val>
                                        </p:tav>
                                        <p:tav tm="100000">
                                          <p:val>
                                            <p:strVal val="#ppt_x"/>
                                          </p:val>
                                        </p:tav>
                                      </p:tavLst>
                                    </p:anim>
                                    <p:anim calcmode="lin" valueType="num">
                                      <p:cBhvr>
                                        <p:cTn id="47" dur="1000" fill="hold"/>
                                        <p:tgtEl>
                                          <p:spTgt spid="3">
                                            <p:graphicEl>
                                              <a:dgm id="{BEC62E3D-65DA-4E20-A16C-D34DBD13E70B}"/>
                                            </p:graphicEl>
                                          </p:spTgt>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3">
                                            <p:graphicEl>
                                              <a:dgm id="{FFFF6EDE-FC4A-45B4-BAE6-7B8CB37F5D83}"/>
                                            </p:graphicEl>
                                          </p:spTgt>
                                        </p:tgtEl>
                                        <p:attrNameLst>
                                          <p:attrName>style.visibility</p:attrName>
                                        </p:attrNameLst>
                                      </p:cBhvr>
                                      <p:to>
                                        <p:strVal val="visible"/>
                                      </p:to>
                                    </p:set>
                                    <p:animEffect transition="in" filter="fade">
                                      <p:cBhvr>
                                        <p:cTn id="50" dur="1000"/>
                                        <p:tgtEl>
                                          <p:spTgt spid="3">
                                            <p:graphicEl>
                                              <a:dgm id="{FFFF6EDE-FC4A-45B4-BAE6-7B8CB37F5D83}"/>
                                            </p:graphicEl>
                                          </p:spTgt>
                                        </p:tgtEl>
                                      </p:cBhvr>
                                    </p:animEffect>
                                    <p:anim calcmode="lin" valueType="num">
                                      <p:cBhvr>
                                        <p:cTn id="51" dur="1000" fill="hold"/>
                                        <p:tgtEl>
                                          <p:spTgt spid="3">
                                            <p:graphicEl>
                                              <a:dgm id="{FFFF6EDE-FC4A-45B4-BAE6-7B8CB37F5D83}"/>
                                            </p:graphicEl>
                                          </p:spTgt>
                                        </p:tgtEl>
                                        <p:attrNameLst>
                                          <p:attrName>ppt_x</p:attrName>
                                        </p:attrNameLst>
                                      </p:cBhvr>
                                      <p:tavLst>
                                        <p:tav tm="0">
                                          <p:val>
                                            <p:strVal val="#ppt_x"/>
                                          </p:val>
                                        </p:tav>
                                        <p:tav tm="100000">
                                          <p:val>
                                            <p:strVal val="#ppt_x"/>
                                          </p:val>
                                        </p:tav>
                                      </p:tavLst>
                                    </p:anim>
                                    <p:anim calcmode="lin" valueType="num">
                                      <p:cBhvr>
                                        <p:cTn id="52" dur="1000" fill="hold"/>
                                        <p:tgtEl>
                                          <p:spTgt spid="3">
                                            <p:graphicEl>
                                              <a:dgm id="{FFFF6EDE-FC4A-45B4-BAE6-7B8CB37F5D83}"/>
                                            </p:graphicEl>
                                          </p:spTgt>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grpId="0" nodeType="clickEffect">
                                  <p:stCondLst>
                                    <p:cond delay="0"/>
                                  </p:stCondLst>
                                  <p:childTnLst>
                                    <p:set>
                                      <p:cBhvr>
                                        <p:cTn id="56" dur="1" fill="hold">
                                          <p:stCondLst>
                                            <p:cond delay="0"/>
                                          </p:stCondLst>
                                        </p:cTn>
                                        <p:tgtEl>
                                          <p:spTgt spid="3">
                                            <p:graphicEl>
                                              <a:dgm id="{013B0FC9-2F23-47DC-8DB0-AC05259445AF}"/>
                                            </p:graphicEl>
                                          </p:spTgt>
                                        </p:tgtEl>
                                        <p:attrNameLst>
                                          <p:attrName>style.visibility</p:attrName>
                                        </p:attrNameLst>
                                      </p:cBhvr>
                                      <p:to>
                                        <p:strVal val="visible"/>
                                      </p:to>
                                    </p:set>
                                    <p:animEffect transition="in" filter="fade">
                                      <p:cBhvr>
                                        <p:cTn id="57" dur="1000"/>
                                        <p:tgtEl>
                                          <p:spTgt spid="3">
                                            <p:graphicEl>
                                              <a:dgm id="{013B0FC9-2F23-47DC-8DB0-AC05259445AF}"/>
                                            </p:graphicEl>
                                          </p:spTgt>
                                        </p:tgtEl>
                                      </p:cBhvr>
                                    </p:animEffect>
                                    <p:anim calcmode="lin" valueType="num">
                                      <p:cBhvr>
                                        <p:cTn id="58" dur="1000" fill="hold"/>
                                        <p:tgtEl>
                                          <p:spTgt spid="3">
                                            <p:graphicEl>
                                              <a:dgm id="{013B0FC9-2F23-47DC-8DB0-AC05259445AF}"/>
                                            </p:graphicEl>
                                          </p:spTgt>
                                        </p:tgtEl>
                                        <p:attrNameLst>
                                          <p:attrName>ppt_x</p:attrName>
                                        </p:attrNameLst>
                                      </p:cBhvr>
                                      <p:tavLst>
                                        <p:tav tm="0">
                                          <p:val>
                                            <p:strVal val="#ppt_x"/>
                                          </p:val>
                                        </p:tav>
                                        <p:tav tm="100000">
                                          <p:val>
                                            <p:strVal val="#ppt_x"/>
                                          </p:val>
                                        </p:tav>
                                      </p:tavLst>
                                    </p:anim>
                                    <p:anim calcmode="lin" valueType="num">
                                      <p:cBhvr>
                                        <p:cTn id="59" dur="1000" fill="hold"/>
                                        <p:tgtEl>
                                          <p:spTgt spid="3">
                                            <p:graphicEl>
                                              <a:dgm id="{013B0FC9-2F23-47DC-8DB0-AC05259445AF}"/>
                                            </p:graphicEl>
                                          </p:spTgt>
                                        </p:tgtEl>
                                        <p:attrNameLst>
                                          <p:attrName>ppt_y</p:attrName>
                                        </p:attrNameLst>
                                      </p:cBhvr>
                                      <p:tavLst>
                                        <p:tav tm="0">
                                          <p:val>
                                            <p:strVal val="#ppt_y+.1"/>
                                          </p:val>
                                        </p:tav>
                                        <p:tav tm="100000">
                                          <p:val>
                                            <p:strVal val="#ppt_y"/>
                                          </p:val>
                                        </p:tav>
                                      </p:tavLst>
                                    </p:anim>
                                  </p:childTnLst>
                                </p:cTn>
                              </p:par>
                              <p:par>
                                <p:cTn id="60" presetID="42" presetClass="entr" presetSubtype="0" fill="hold" grpId="0" nodeType="withEffect">
                                  <p:stCondLst>
                                    <p:cond delay="0"/>
                                  </p:stCondLst>
                                  <p:childTnLst>
                                    <p:set>
                                      <p:cBhvr>
                                        <p:cTn id="61" dur="1" fill="hold">
                                          <p:stCondLst>
                                            <p:cond delay="0"/>
                                          </p:stCondLst>
                                        </p:cTn>
                                        <p:tgtEl>
                                          <p:spTgt spid="3">
                                            <p:graphicEl>
                                              <a:dgm id="{2C9801D4-9476-4536-8155-539E72FDA36A}"/>
                                            </p:graphicEl>
                                          </p:spTgt>
                                        </p:tgtEl>
                                        <p:attrNameLst>
                                          <p:attrName>style.visibility</p:attrName>
                                        </p:attrNameLst>
                                      </p:cBhvr>
                                      <p:to>
                                        <p:strVal val="visible"/>
                                      </p:to>
                                    </p:set>
                                    <p:animEffect transition="in" filter="fade">
                                      <p:cBhvr>
                                        <p:cTn id="62" dur="1000"/>
                                        <p:tgtEl>
                                          <p:spTgt spid="3">
                                            <p:graphicEl>
                                              <a:dgm id="{2C9801D4-9476-4536-8155-539E72FDA36A}"/>
                                            </p:graphicEl>
                                          </p:spTgt>
                                        </p:tgtEl>
                                      </p:cBhvr>
                                    </p:animEffect>
                                    <p:anim calcmode="lin" valueType="num">
                                      <p:cBhvr>
                                        <p:cTn id="63" dur="1000" fill="hold"/>
                                        <p:tgtEl>
                                          <p:spTgt spid="3">
                                            <p:graphicEl>
                                              <a:dgm id="{2C9801D4-9476-4536-8155-539E72FDA36A}"/>
                                            </p:graphicEl>
                                          </p:spTgt>
                                        </p:tgtEl>
                                        <p:attrNameLst>
                                          <p:attrName>ppt_x</p:attrName>
                                        </p:attrNameLst>
                                      </p:cBhvr>
                                      <p:tavLst>
                                        <p:tav tm="0">
                                          <p:val>
                                            <p:strVal val="#ppt_x"/>
                                          </p:val>
                                        </p:tav>
                                        <p:tav tm="100000">
                                          <p:val>
                                            <p:strVal val="#ppt_x"/>
                                          </p:val>
                                        </p:tav>
                                      </p:tavLst>
                                    </p:anim>
                                    <p:anim calcmode="lin" valueType="num">
                                      <p:cBhvr>
                                        <p:cTn id="64" dur="1000" fill="hold"/>
                                        <p:tgtEl>
                                          <p:spTgt spid="3">
                                            <p:graphicEl>
                                              <a:dgm id="{2C9801D4-9476-4536-8155-539E72FDA36A}"/>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one"/>
        </p:bldSub>
      </p:bldGraphic>
    </p:bldLst>
  </p:timing>
</p:sld>
</file>

<file path=ppt/slides/slide54.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09442" y="228600"/>
            <a:ext cx="7125113" cy="924475"/>
          </a:xfrm>
        </p:spPr>
        <p:txBody>
          <a:bodyPr rtlCol="0">
            <a:normAutofit/>
          </a:bodyPr>
          <a:lstStyle/>
          <a:p>
            <a:pPr algn="r" eaLnBrk="1" fontAlgn="auto" hangingPunct="1">
              <a:spcAft>
                <a:spcPts val="0"/>
              </a:spcAft>
              <a:defRPr/>
            </a:pPr>
            <a:r>
              <a:rPr lang="fa-IR" sz="4000" b="1" dirty="0">
                <a:solidFill>
                  <a:srgbClr val="FFFF00"/>
                </a:solidFill>
                <a:cs typeface="2  Vahid" pitchFamily="2" charset="-78"/>
              </a:rPr>
              <a:t>ایده های بزرگ</a:t>
            </a:r>
            <a:endParaRPr lang="en-US" sz="4000" dirty="0">
              <a:solidFill>
                <a:srgbClr val="FFFF00"/>
              </a:solidFill>
              <a:cs typeface="2  Vahid" pitchFamily="2" charset="-78"/>
            </a:endParaRPr>
          </a:p>
        </p:txBody>
      </p:sp>
      <p:sp>
        <p:nvSpPr>
          <p:cNvPr id="56323" name="Content Placeholder 2"/>
          <p:cNvSpPr>
            <a:spLocks noGrp="1"/>
          </p:cNvSpPr>
          <p:nvPr>
            <p:ph idx="1"/>
          </p:nvPr>
        </p:nvSpPr>
        <p:spPr>
          <a:xfrm>
            <a:off x="381000" y="1295400"/>
            <a:ext cx="8382000" cy="5105400"/>
          </a:xfrm>
        </p:spPr>
        <p:txBody>
          <a:bodyPr anchor="t">
            <a:noAutofit/>
          </a:bodyPr>
          <a:lstStyle/>
          <a:p>
            <a:pPr marL="360363" indent="-360363" algn="r" rtl="1" eaLnBrk="1" hangingPunct="1">
              <a:lnSpc>
                <a:spcPct val="200000"/>
              </a:lnSpc>
              <a:buClr>
                <a:srgbClr val="F78129"/>
              </a:buClr>
              <a:buFont typeface="Wingdings 2" pitchFamily="18" charset="2"/>
              <a:buChar char="³"/>
            </a:pPr>
            <a:r>
              <a:rPr lang="fa-IR" sz="3000" b="1" dirty="0">
                <a:solidFill>
                  <a:srgbClr val="9FFB25"/>
                </a:solidFill>
                <a:cs typeface="B Compset" pitchFamily="2" charset="-78"/>
              </a:rPr>
              <a:t>تدریس : </a:t>
            </a:r>
            <a:r>
              <a:rPr lang="fa-IR" sz="3000" b="1" dirty="0">
                <a:solidFill>
                  <a:srgbClr val="FFFF99"/>
                </a:solidFill>
                <a:cs typeface="B Compset" pitchFamily="2" charset="-78"/>
              </a:rPr>
              <a:t>تمرکزبر گروهبندی ، فنون پرسشگری، روشهای توسعه تفکر و حل مساله ، نحوه ارزشیابی و ...</a:t>
            </a:r>
          </a:p>
          <a:p>
            <a:pPr marL="360363" indent="-360363" algn="r" rtl="1" eaLnBrk="1" hangingPunct="1">
              <a:lnSpc>
                <a:spcPct val="200000"/>
              </a:lnSpc>
              <a:buClr>
                <a:srgbClr val="F78129"/>
              </a:buClr>
              <a:buFont typeface="Wingdings 2" pitchFamily="18" charset="2"/>
              <a:buChar char="³"/>
            </a:pPr>
            <a:r>
              <a:rPr lang="fa-IR" sz="3000" b="1" dirty="0">
                <a:solidFill>
                  <a:srgbClr val="9FFB25"/>
                </a:solidFill>
                <a:cs typeface="B Compset" pitchFamily="2" charset="-78"/>
              </a:rPr>
              <a:t>محتوا: </a:t>
            </a:r>
            <a:r>
              <a:rPr lang="fa-IR" sz="3000" b="1" dirty="0">
                <a:solidFill>
                  <a:srgbClr val="FFFF99"/>
                </a:solidFill>
                <a:cs typeface="B Compset" pitchFamily="2" charset="-78"/>
              </a:rPr>
              <a:t>مفاهیم و مباحث اصلی درس ، ارتباط بین مفاهیم و ...</a:t>
            </a:r>
          </a:p>
          <a:p>
            <a:pPr marL="360363" indent="-360363">
              <a:lnSpc>
                <a:spcPct val="200000"/>
              </a:lnSpc>
              <a:buClr>
                <a:srgbClr val="F78129"/>
              </a:buClr>
              <a:buFont typeface="Wingdings 2" pitchFamily="18" charset="2"/>
              <a:buChar char="³"/>
            </a:pPr>
            <a:r>
              <a:rPr lang="fa-IR" sz="3000" b="1" dirty="0">
                <a:solidFill>
                  <a:srgbClr val="9FFB25"/>
                </a:solidFill>
                <a:cs typeface="B Compset" pitchFamily="2" charset="-78"/>
              </a:rPr>
              <a:t>اهداف: </a:t>
            </a:r>
            <a:r>
              <a:rPr lang="fa-IR" sz="3000" b="1" dirty="0">
                <a:solidFill>
                  <a:srgbClr val="FFFF99"/>
                </a:solidFill>
                <a:cs typeface="B Compset" pitchFamily="2" charset="-78"/>
              </a:rPr>
              <a:t>تدوین اهدافی که بتوانند ما را به سمت مطلوب سوق دهند </a:t>
            </a:r>
          </a:p>
          <a:p>
            <a:pPr marL="360363" indent="-360363">
              <a:lnSpc>
                <a:spcPct val="200000"/>
              </a:lnSpc>
              <a:buClr>
                <a:srgbClr val="F78129"/>
              </a:buClr>
              <a:buFont typeface="Wingdings 2" pitchFamily="18" charset="2"/>
              <a:buChar char="³"/>
            </a:pPr>
            <a:r>
              <a:rPr lang="fa-IR" sz="3000" b="1" dirty="0">
                <a:solidFill>
                  <a:srgbClr val="9FFB25"/>
                </a:solidFill>
                <a:cs typeface="B Compset" pitchFamily="2" charset="-78"/>
              </a:rPr>
              <a:t>دانش آموزان: </a:t>
            </a:r>
            <a:r>
              <a:rPr lang="fa-IR" sz="3000" b="1" dirty="0">
                <a:solidFill>
                  <a:srgbClr val="FFFF99"/>
                </a:solidFill>
                <a:cs typeface="B Compset" pitchFamily="2" charset="-78"/>
              </a:rPr>
              <a:t>نحوه يادگيري شاگردان یک کلاس یا مدرسه خاص.</a:t>
            </a: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355252099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animEffect transition="in" filter="fade">
                                      <p:cBhvr>
                                        <p:cTn id="7" dur="1000"/>
                                        <p:tgtEl>
                                          <p:spTgt spid="56323">
                                            <p:txEl>
                                              <p:pRg st="0" end="0"/>
                                            </p:txEl>
                                          </p:spTgt>
                                        </p:tgtEl>
                                      </p:cBhvr>
                                    </p:animEffect>
                                    <p:anim calcmode="lin" valueType="num">
                                      <p:cBhvr>
                                        <p:cTn id="8" dur="1000" fill="hold"/>
                                        <p:tgtEl>
                                          <p:spTgt spid="5632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63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6323">
                                            <p:txEl>
                                              <p:pRg st="1" end="1"/>
                                            </p:txEl>
                                          </p:spTgt>
                                        </p:tgtEl>
                                        <p:attrNameLst>
                                          <p:attrName>style.visibility</p:attrName>
                                        </p:attrNameLst>
                                      </p:cBhvr>
                                      <p:to>
                                        <p:strVal val="visible"/>
                                      </p:to>
                                    </p:set>
                                    <p:animEffect transition="in" filter="fade">
                                      <p:cBhvr>
                                        <p:cTn id="14" dur="1000"/>
                                        <p:tgtEl>
                                          <p:spTgt spid="56323">
                                            <p:txEl>
                                              <p:pRg st="1" end="1"/>
                                            </p:txEl>
                                          </p:spTgt>
                                        </p:tgtEl>
                                      </p:cBhvr>
                                    </p:animEffect>
                                    <p:anim calcmode="lin" valueType="num">
                                      <p:cBhvr>
                                        <p:cTn id="15" dur="1000" fill="hold"/>
                                        <p:tgtEl>
                                          <p:spTgt spid="5632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63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6323">
                                            <p:txEl>
                                              <p:pRg st="2" end="2"/>
                                            </p:txEl>
                                          </p:spTgt>
                                        </p:tgtEl>
                                        <p:attrNameLst>
                                          <p:attrName>style.visibility</p:attrName>
                                        </p:attrNameLst>
                                      </p:cBhvr>
                                      <p:to>
                                        <p:strVal val="visible"/>
                                      </p:to>
                                    </p:set>
                                    <p:animEffect transition="in" filter="fade">
                                      <p:cBhvr>
                                        <p:cTn id="21" dur="1000"/>
                                        <p:tgtEl>
                                          <p:spTgt spid="56323">
                                            <p:txEl>
                                              <p:pRg st="2" end="2"/>
                                            </p:txEl>
                                          </p:spTgt>
                                        </p:tgtEl>
                                      </p:cBhvr>
                                    </p:animEffect>
                                    <p:anim calcmode="lin" valueType="num">
                                      <p:cBhvr>
                                        <p:cTn id="22" dur="1000" fill="hold"/>
                                        <p:tgtEl>
                                          <p:spTgt spid="5632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632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6323">
                                            <p:txEl>
                                              <p:pRg st="3" end="3"/>
                                            </p:txEl>
                                          </p:spTgt>
                                        </p:tgtEl>
                                        <p:attrNameLst>
                                          <p:attrName>style.visibility</p:attrName>
                                        </p:attrNameLst>
                                      </p:cBhvr>
                                      <p:to>
                                        <p:strVal val="visible"/>
                                      </p:to>
                                    </p:set>
                                    <p:animEffect transition="in" filter="fade">
                                      <p:cBhvr>
                                        <p:cTn id="28" dur="1000"/>
                                        <p:tgtEl>
                                          <p:spTgt spid="56323">
                                            <p:txEl>
                                              <p:pRg st="3" end="3"/>
                                            </p:txEl>
                                          </p:spTgt>
                                        </p:tgtEl>
                                      </p:cBhvr>
                                    </p:animEffect>
                                    <p:anim calcmode="lin" valueType="num">
                                      <p:cBhvr>
                                        <p:cTn id="29" dur="1000" fill="hold"/>
                                        <p:tgtEl>
                                          <p:spTgt spid="5632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632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7350" name="Oval 46"/>
          <p:cNvSpPr>
            <a:spLocks noChangeArrowheads="1"/>
          </p:cNvSpPr>
          <p:nvPr/>
        </p:nvSpPr>
        <p:spPr bwMode="auto">
          <a:xfrm rot="-1526625">
            <a:off x="3048000" y="2667000"/>
            <a:ext cx="4446588" cy="2401888"/>
          </a:xfrm>
          <a:prstGeom prst="ellipse">
            <a:avLst/>
          </a:prstGeom>
          <a:noFill/>
          <a:ln w="38100">
            <a:solidFill>
              <a:srgbClr val="FF0000"/>
            </a:solidFill>
            <a:round/>
            <a:headEnd/>
            <a:tailEnd/>
          </a:ln>
        </p:spPr>
        <p:txBody>
          <a:bodyPr wrap="none" anchor="ctr"/>
          <a:lstStyle/>
          <a:p>
            <a:pPr algn="l" rtl="0"/>
            <a:endParaRPr lang="en-US">
              <a:latin typeface="Calibri" pitchFamily="34" charset="0"/>
            </a:endParaRPr>
          </a:p>
        </p:txBody>
      </p:sp>
      <p:grpSp>
        <p:nvGrpSpPr>
          <p:cNvPr id="57351" name="Group 63"/>
          <p:cNvGrpSpPr>
            <a:grpSpLocks/>
          </p:cNvGrpSpPr>
          <p:nvPr/>
        </p:nvGrpSpPr>
        <p:grpSpPr bwMode="auto">
          <a:xfrm>
            <a:off x="1752600" y="1817688"/>
            <a:ext cx="6910388" cy="4330700"/>
            <a:chOff x="432" y="953"/>
            <a:chExt cx="4353" cy="2728"/>
          </a:xfrm>
        </p:grpSpPr>
        <p:sp>
          <p:nvSpPr>
            <p:cNvPr id="57364" name="Line 64"/>
            <p:cNvSpPr>
              <a:spLocks noChangeShapeType="1"/>
            </p:cNvSpPr>
            <p:nvPr/>
          </p:nvSpPr>
          <p:spPr bwMode="auto">
            <a:xfrm flipH="1">
              <a:off x="4288" y="2648"/>
              <a:ext cx="48" cy="96"/>
            </a:xfrm>
            <a:prstGeom prst="line">
              <a:avLst/>
            </a:prstGeom>
            <a:noFill/>
            <a:ln w="76200" cmpd="tri">
              <a:solidFill>
                <a:srgbClr val="0070C0"/>
              </a:solidFill>
              <a:round/>
              <a:headEnd/>
              <a:tailEnd type="triangle" w="med" len="med"/>
            </a:ln>
          </p:spPr>
          <p:txBody>
            <a:bodyPr/>
            <a:lstStyle/>
            <a:p>
              <a:endParaRPr lang="en-US"/>
            </a:p>
          </p:txBody>
        </p:sp>
        <p:sp>
          <p:nvSpPr>
            <p:cNvPr id="57365" name="Line 65"/>
            <p:cNvSpPr>
              <a:spLocks noChangeShapeType="1"/>
            </p:cNvSpPr>
            <p:nvPr/>
          </p:nvSpPr>
          <p:spPr bwMode="auto">
            <a:xfrm flipV="1">
              <a:off x="560" y="2688"/>
              <a:ext cx="0" cy="144"/>
            </a:xfrm>
            <a:prstGeom prst="line">
              <a:avLst/>
            </a:prstGeom>
            <a:noFill/>
            <a:ln w="76200" cmpd="tri">
              <a:solidFill>
                <a:srgbClr val="0070C0"/>
              </a:solidFill>
              <a:round/>
              <a:headEnd/>
              <a:tailEnd type="triangle" w="med" len="med"/>
            </a:ln>
          </p:spPr>
          <p:txBody>
            <a:bodyPr/>
            <a:lstStyle/>
            <a:p>
              <a:endParaRPr lang="en-US"/>
            </a:p>
          </p:txBody>
        </p:sp>
        <p:sp>
          <p:nvSpPr>
            <p:cNvPr id="57366" name="Line 66"/>
            <p:cNvSpPr>
              <a:spLocks noChangeShapeType="1"/>
            </p:cNvSpPr>
            <p:nvPr/>
          </p:nvSpPr>
          <p:spPr bwMode="auto">
            <a:xfrm flipV="1">
              <a:off x="1776" y="1128"/>
              <a:ext cx="144" cy="96"/>
            </a:xfrm>
            <a:prstGeom prst="line">
              <a:avLst/>
            </a:prstGeom>
            <a:noFill/>
            <a:ln w="76200" cmpd="tri">
              <a:solidFill>
                <a:srgbClr val="0070C0"/>
              </a:solidFill>
              <a:round/>
              <a:headEnd/>
              <a:tailEnd type="triangle" w="med" len="med"/>
            </a:ln>
          </p:spPr>
          <p:txBody>
            <a:bodyPr/>
            <a:lstStyle/>
            <a:p>
              <a:endParaRPr lang="en-US"/>
            </a:p>
          </p:txBody>
        </p:sp>
        <p:sp>
          <p:nvSpPr>
            <p:cNvPr id="57367" name="Oval 73"/>
            <p:cNvSpPr>
              <a:spLocks noChangeArrowheads="1"/>
            </p:cNvSpPr>
            <p:nvPr/>
          </p:nvSpPr>
          <p:spPr bwMode="auto">
            <a:xfrm rot="-1508552">
              <a:off x="432" y="953"/>
              <a:ext cx="4353" cy="2728"/>
            </a:xfrm>
            <a:prstGeom prst="ellipse">
              <a:avLst/>
            </a:prstGeom>
            <a:noFill/>
            <a:ln w="38100">
              <a:solidFill>
                <a:srgbClr val="0070C0"/>
              </a:solidFill>
              <a:round/>
              <a:headEnd/>
              <a:tailEnd/>
            </a:ln>
          </p:spPr>
          <p:txBody>
            <a:bodyPr wrap="none" anchor="ctr"/>
            <a:lstStyle/>
            <a:p>
              <a:pPr algn="l" rtl="0"/>
              <a:endParaRPr lang="en-US">
                <a:latin typeface="Calibri" pitchFamily="34" charset="0"/>
              </a:endParaRPr>
            </a:p>
          </p:txBody>
        </p:sp>
      </p:grpSp>
      <p:sp>
        <p:nvSpPr>
          <p:cNvPr id="57353" name="Text Box 8"/>
          <p:cNvSpPr txBox="1">
            <a:spLocks noChangeArrowheads="1"/>
          </p:cNvSpPr>
          <p:nvPr/>
        </p:nvSpPr>
        <p:spPr bwMode="auto">
          <a:xfrm>
            <a:off x="5791200" y="1737638"/>
            <a:ext cx="1730772" cy="369332"/>
          </a:xfrm>
          <a:prstGeom prst="rect">
            <a:avLst/>
          </a:prstGeom>
          <a:noFill/>
          <a:ln w="9525">
            <a:noFill/>
            <a:miter lim="800000"/>
            <a:headEnd/>
            <a:tailEnd/>
          </a:ln>
        </p:spPr>
        <p:txBody>
          <a:bodyPr wrap="square">
            <a:spAutoFit/>
          </a:bodyPr>
          <a:lstStyle/>
          <a:p>
            <a:pPr algn="ctr">
              <a:spcBef>
                <a:spcPct val="50000"/>
              </a:spcBef>
            </a:pPr>
            <a:r>
              <a:rPr lang="fa-IR" b="1" dirty="0">
                <a:solidFill>
                  <a:srgbClr val="0070C0"/>
                </a:solidFill>
                <a:latin typeface="Calibri" pitchFamily="34" charset="0"/>
                <a:cs typeface="2  Titr" pitchFamily="2" charset="-78"/>
              </a:rPr>
              <a:t>تعیین  اهداف</a:t>
            </a:r>
            <a:endParaRPr lang="en-US" b="1" dirty="0">
              <a:solidFill>
                <a:srgbClr val="0070C0"/>
              </a:solidFill>
              <a:latin typeface="Calibri" pitchFamily="34" charset="0"/>
              <a:cs typeface="2  Titr" pitchFamily="2" charset="-78"/>
            </a:endParaRPr>
          </a:p>
        </p:txBody>
      </p:sp>
      <p:sp>
        <p:nvSpPr>
          <p:cNvPr id="57354" name="Text Box 16"/>
          <p:cNvSpPr txBox="1">
            <a:spLocks noChangeArrowheads="1"/>
          </p:cNvSpPr>
          <p:nvPr/>
        </p:nvSpPr>
        <p:spPr bwMode="auto">
          <a:xfrm>
            <a:off x="7467600" y="2819400"/>
            <a:ext cx="1017433" cy="784830"/>
          </a:xfrm>
          <a:prstGeom prst="rect">
            <a:avLst/>
          </a:prstGeom>
          <a:noFill/>
          <a:ln w="9525">
            <a:noFill/>
            <a:miter lim="800000"/>
            <a:headEnd/>
            <a:tailEnd/>
          </a:ln>
        </p:spPr>
        <p:txBody>
          <a:bodyPr wrap="square">
            <a:spAutoFit/>
          </a:bodyPr>
          <a:lstStyle/>
          <a:p>
            <a:pPr algn="ctr" rtl="0">
              <a:spcBef>
                <a:spcPct val="50000"/>
              </a:spcBef>
            </a:pPr>
            <a:r>
              <a:rPr lang="fa-IR" b="1" dirty="0">
                <a:solidFill>
                  <a:srgbClr val="0070C0"/>
                </a:solidFill>
                <a:latin typeface="Calibri" pitchFamily="34" charset="0"/>
                <a:cs typeface="2  Titr" pitchFamily="2" charset="-78"/>
              </a:rPr>
              <a:t>طراحی </a:t>
            </a:r>
          </a:p>
          <a:p>
            <a:pPr algn="ctr" rtl="0">
              <a:spcBef>
                <a:spcPct val="50000"/>
              </a:spcBef>
            </a:pPr>
            <a:r>
              <a:rPr lang="fa-IR" b="1" dirty="0">
                <a:solidFill>
                  <a:srgbClr val="0070C0"/>
                </a:solidFill>
                <a:latin typeface="Calibri" pitchFamily="34" charset="0"/>
                <a:cs typeface="2  Titr" pitchFamily="2" charset="-78"/>
              </a:rPr>
              <a:t>درس</a:t>
            </a:r>
            <a:endParaRPr lang="en-US" b="1" dirty="0">
              <a:solidFill>
                <a:srgbClr val="0070C0"/>
              </a:solidFill>
              <a:latin typeface="Calibri" pitchFamily="34" charset="0"/>
              <a:cs typeface="2  Titr" pitchFamily="2" charset="-78"/>
            </a:endParaRPr>
          </a:p>
        </p:txBody>
      </p:sp>
      <p:sp>
        <p:nvSpPr>
          <p:cNvPr id="34" name="Text Box 17"/>
          <p:cNvSpPr txBox="1">
            <a:spLocks noChangeArrowheads="1"/>
          </p:cNvSpPr>
          <p:nvPr/>
        </p:nvSpPr>
        <p:spPr bwMode="auto">
          <a:xfrm>
            <a:off x="5791200" y="4191000"/>
            <a:ext cx="1958699" cy="1218795"/>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fa-IR" sz="1830" b="1" dirty="0">
                <a:solidFill>
                  <a:srgbClr val="0070C0"/>
                </a:solidFill>
                <a:latin typeface="+mn-lt"/>
                <a:cs typeface="2  Titr" pitchFamily="2" charset="-78"/>
              </a:rPr>
              <a:t>تدریس،</a:t>
            </a:r>
          </a:p>
          <a:p>
            <a:pPr algn="ctr" fontAlgn="auto">
              <a:spcBef>
                <a:spcPct val="50000"/>
              </a:spcBef>
              <a:spcAft>
                <a:spcPts val="0"/>
              </a:spcAft>
              <a:defRPr/>
            </a:pPr>
            <a:r>
              <a:rPr lang="fa-IR" sz="1830" b="1" dirty="0">
                <a:solidFill>
                  <a:srgbClr val="0070C0"/>
                </a:solidFill>
                <a:latin typeface="+mn-lt"/>
                <a:cs typeface="2  Titr" pitchFamily="2" charset="-78"/>
              </a:rPr>
              <a:t> مشاهده  و</a:t>
            </a:r>
          </a:p>
          <a:p>
            <a:pPr algn="l" fontAlgn="auto">
              <a:spcBef>
                <a:spcPct val="50000"/>
              </a:spcBef>
              <a:spcAft>
                <a:spcPts val="0"/>
              </a:spcAft>
              <a:defRPr/>
            </a:pPr>
            <a:r>
              <a:rPr lang="fa-IR" sz="1830" b="1" dirty="0">
                <a:solidFill>
                  <a:srgbClr val="0070C0"/>
                </a:solidFill>
                <a:latin typeface="+mn-lt"/>
                <a:cs typeface="2  Titr" pitchFamily="2" charset="-78"/>
              </a:rPr>
              <a:t> گزارش گیری</a:t>
            </a:r>
            <a:endParaRPr lang="en-US" sz="1830" b="1" dirty="0">
              <a:solidFill>
                <a:srgbClr val="0070C0"/>
              </a:solidFill>
              <a:latin typeface="+mn-lt"/>
              <a:cs typeface="2  Titr" pitchFamily="2" charset="-78"/>
            </a:endParaRPr>
          </a:p>
        </p:txBody>
      </p:sp>
      <p:sp>
        <p:nvSpPr>
          <p:cNvPr id="57356" name="Text Box 18"/>
          <p:cNvSpPr txBox="1">
            <a:spLocks noChangeArrowheads="1"/>
          </p:cNvSpPr>
          <p:nvPr/>
        </p:nvSpPr>
        <p:spPr bwMode="auto">
          <a:xfrm>
            <a:off x="2110971" y="4209871"/>
            <a:ext cx="1165629" cy="1200329"/>
          </a:xfrm>
          <a:prstGeom prst="rect">
            <a:avLst/>
          </a:prstGeom>
          <a:noFill/>
          <a:ln w="9525">
            <a:noFill/>
            <a:miter lim="800000"/>
            <a:headEnd/>
            <a:tailEnd/>
          </a:ln>
        </p:spPr>
        <p:txBody>
          <a:bodyPr wrap="square">
            <a:spAutoFit/>
          </a:bodyPr>
          <a:lstStyle/>
          <a:p>
            <a:pPr algn="l" rtl="0">
              <a:spcBef>
                <a:spcPct val="50000"/>
              </a:spcBef>
            </a:pPr>
            <a:r>
              <a:rPr lang="fa-IR" b="1" dirty="0">
                <a:solidFill>
                  <a:srgbClr val="0070C0"/>
                </a:solidFill>
                <a:latin typeface="Calibri" pitchFamily="34" charset="0"/>
                <a:cs typeface="2  Titr" pitchFamily="2" charset="-78"/>
              </a:rPr>
              <a:t>اصلاح و</a:t>
            </a:r>
          </a:p>
          <a:p>
            <a:pPr algn="ctr" rtl="0">
              <a:spcBef>
                <a:spcPct val="50000"/>
              </a:spcBef>
            </a:pPr>
            <a:r>
              <a:rPr lang="fa-IR" b="1" dirty="0">
                <a:solidFill>
                  <a:srgbClr val="0070C0"/>
                </a:solidFill>
                <a:latin typeface="Calibri" pitchFamily="34" charset="0"/>
                <a:cs typeface="2  Titr" pitchFamily="2" charset="-78"/>
              </a:rPr>
              <a:t> تدریس </a:t>
            </a:r>
          </a:p>
          <a:p>
            <a:pPr rtl="0">
              <a:spcBef>
                <a:spcPct val="50000"/>
              </a:spcBef>
            </a:pPr>
            <a:r>
              <a:rPr lang="fa-IR" b="1" dirty="0">
                <a:solidFill>
                  <a:srgbClr val="0070C0"/>
                </a:solidFill>
                <a:latin typeface="Calibri" pitchFamily="34" charset="0"/>
                <a:cs typeface="2  Titr" pitchFamily="2" charset="-78"/>
              </a:rPr>
              <a:t>مجدد</a:t>
            </a:r>
            <a:endParaRPr lang="en-US" b="1" dirty="0">
              <a:solidFill>
                <a:srgbClr val="0070C0"/>
              </a:solidFill>
              <a:latin typeface="Calibri" pitchFamily="34" charset="0"/>
              <a:cs typeface="2  Titr" pitchFamily="2" charset="-78"/>
            </a:endParaRPr>
          </a:p>
        </p:txBody>
      </p:sp>
      <p:sp>
        <p:nvSpPr>
          <p:cNvPr id="57357" name="Text Box 19"/>
          <p:cNvSpPr txBox="1">
            <a:spLocks noChangeArrowheads="1"/>
          </p:cNvSpPr>
          <p:nvPr/>
        </p:nvSpPr>
        <p:spPr bwMode="auto">
          <a:xfrm>
            <a:off x="3146830" y="2209800"/>
            <a:ext cx="1540558" cy="1200329"/>
          </a:xfrm>
          <a:prstGeom prst="rect">
            <a:avLst/>
          </a:prstGeom>
          <a:noFill/>
          <a:ln w="9525">
            <a:noFill/>
            <a:miter lim="800000"/>
            <a:headEnd/>
            <a:tailEnd/>
          </a:ln>
        </p:spPr>
        <p:txBody>
          <a:bodyPr wrap="square">
            <a:spAutoFit/>
          </a:bodyPr>
          <a:lstStyle/>
          <a:p>
            <a:pPr>
              <a:spcBef>
                <a:spcPct val="50000"/>
              </a:spcBef>
            </a:pPr>
            <a:r>
              <a:rPr lang="fa-IR" b="1" dirty="0">
                <a:solidFill>
                  <a:srgbClr val="0070C0"/>
                </a:solidFill>
                <a:latin typeface="Calibri" pitchFamily="34" charset="0"/>
                <a:cs typeface="2  Titr" pitchFamily="2" charset="-78"/>
              </a:rPr>
              <a:t>بازتاب</a:t>
            </a:r>
          </a:p>
          <a:p>
            <a:pPr algn="ctr">
              <a:spcBef>
                <a:spcPct val="50000"/>
              </a:spcBef>
            </a:pPr>
            <a:r>
              <a:rPr lang="fa-IR" b="1" dirty="0">
                <a:solidFill>
                  <a:srgbClr val="0070C0"/>
                </a:solidFill>
                <a:latin typeface="Calibri" pitchFamily="34" charset="0"/>
                <a:cs typeface="2  Titr" pitchFamily="2" charset="-78"/>
              </a:rPr>
              <a:t> و مبادله </a:t>
            </a:r>
          </a:p>
          <a:p>
            <a:pPr algn="l">
              <a:spcBef>
                <a:spcPct val="50000"/>
              </a:spcBef>
            </a:pPr>
            <a:r>
              <a:rPr lang="fa-IR" b="1" dirty="0">
                <a:solidFill>
                  <a:srgbClr val="0070C0"/>
                </a:solidFill>
                <a:latin typeface="Calibri" pitchFamily="34" charset="0"/>
                <a:cs typeface="2  Titr" pitchFamily="2" charset="-78"/>
              </a:rPr>
              <a:t>نتایج</a:t>
            </a:r>
            <a:endParaRPr lang="en-US" b="1" dirty="0">
              <a:solidFill>
                <a:srgbClr val="0070C0"/>
              </a:solidFill>
              <a:latin typeface="Calibri" pitchFamily="34" charset="0"/>
              <a:cs typeface="2  Titr" pitchFamily="2" charset="-78"/>
            </a:endParaRPr>
          </a:p>
        </p:txBody>
      </p:sp>
      <p:sp>
        <p:nvSpPr>
          <p:cNvPr id="57358" name="Text Box 22"/>
          <p:cNvSpPr txBox="1">
            <a:spLocks noChangeArrowheads="1"/>
          </p:cNvSpPr>
          <p:nvPr/>
        </p:nvSpPr>
        <p:spPr bwMode="auto">
          <a:xfrm>
            <a:off x="7642501" y="1000780"/>
            <a:ext cx="1044299" cy="523220"/>
          </a:xfrm>
          <a:prstGeom prst="rect">
            <a:avLst/>
          </a:prstGeom>
          <a:noFill/>
          <a:ln w="28575">
            <a:solidFill>
              <a:schemeClr val="accent1"/>
            </a:solidFill>
            <a:miter lim="800000"/>
            <a:headEnd/>
            <a:tailEnd/>
          </a:ln>
        </p:spPr>
        <p:txBody>
          <a:bodyPr wrap="square">
            <a:spAutoFit/>
          </a:bodyPr>
          <a:lstStyle/>
          <a:p>
            <a:pPr algn="ctr" rtl="0">
              <a:spcBef>
                <a:spcPct val="50000"/>
              </a:spcBef>
            </a:pPr>
            <a:r>
              <a:rPr lang="fa-IR" sz="2800" dirty="0">
                <a:solidFill>
                  <a:srgbClr val="0070C0"/>
                </a:solidFill>
                <a:latin typeface="Calibri" pitchFamily="34" charset="0"/>
                <a:cs typeface="2  Vahid" pitchFamily="2" charset="-78"/>
              </a:rPr>
              <a:t>فرایند</a:t>
            </a:r>
            <a:endParaRPr lang="en-US" sz="2800" dirty="0">
              <a:solidFill>
                <a:srgbClr val="0070C0"/>
              </a:solidFill>
              <a:latin typeface="Calibri" pitchFamily="34" charset="0"/>
              <a:cs typeface="2  Vahid" pitchFamily="2" charset="-78"/>
            </a:endParaRPr>
          </a:p>
        </p:txBody>
      </p:sp>
      <p:sp>
        <p:nvSpPr>
          <p:cNvPr id="57360" name="Text Box 73"/>
          <p:cNvSpPr txBox="1">
            <a:spLocks noChangeArrowheads="1"/>
          </p:cNvSpPr>
          <p:nvPr/>
        </p:nvSpPr>
        <p:spPr bwMode="auto">
          <a:xfrm>
            <a:off x="5791200" y="2583041"/>
            <a:ext cx="869942" cy="369888"/>
          </a:xfrm>
          <a:prstGeom prst="rect">
            <a:avLst/>
          </a:prstGeom>
          <a:noFill/>
          <a:ln w="9525">
            <a:noFill/>
            <a:miter lim="800000"/>
            <a:headEnd/>
            <a:tailEnd/>
          </a:ln>
        </p:spPr>
        <p:txBody>
          <a:bodyPr wrap="square">
            <a:spAutoFit/>
          </a:bodyPr>
          <a:lstStyle/>
          <a:p>
            <a:pPr algn="ctr" rtl="0">
              <a:spcBef>
                <a:spcPct val="50000"/>
              </a:spcBef>
            </a:pPr>
            <a:r>
              <a:rPr lang="fa-IR" b="1" dirty="0">
                <a:solidFill>
                  <a:srgbClr val="FF0000"/>
                </a:solidFill>
                <a:latin typeface="Calibri" pitchFamily="34" charset="0"/>
                <a:cs typeface="2  Titr" pitchFamily="2" charset="-78"/>
              </a:rPr>
              <a:t>تدریس</a:t>
            </a:r>
            <a:endParaRPr lang="en-US" b="1" dirty="0">
              <a:solidFill>
                <a:srgbClr val="FF0000"/>
              </a:solidFill>
              <a:latin typeface="Calibri" pitchFamily="34" charset="0"/>
              <a:cs typeface="2  Titr" pitchFamily="2" charset="-78"/>
            </a:endParaRPr>
          </a:p>
        </p:txBody>
      </p:sp>
      <p:sp>
        <p:nvSpPr>
          <p:cNvPr id="57361" name="Text Box 77"/>
          <p:cNvSpPr txBox="1">
            <a:spLocks noChangeArrowheads="1"/>
          </p:cNvSpPr>
          <p:nvPr/>
        </p:nvSpPr>
        <p:spPr bwMode="auto">
          <a:xfrm>
            <a:off x="5867400" y="4248329"/>
            <a:ext cx="761199" cy="369888"/>
          </a:xfrm>
          <a:prstGeom prst="rect">
            <a:avLst/>
          </a:prstGeom>
          <a:noFill/>
          <a:ln w="9525">
            <a:noFill/>
            <a:miter lim="800000"/>
            <a:headEnd/>
            <a:tailEnd/>
          </a:ln>
        </p:spPr>
        <p:txBody>
          <a:bodyPr wrap="square">
            <a:spAutoFit/>
          </a:bodyPr>
          <a:lstStyle/>
          <a:p>
            <a:pPr algn="ctr" rtl="0">
              <a:spcBef>
                <a:spcPct val="50000"/>
              </a:spcBef>
            </a:pPr>
            <a:r>
              <a:rPr lang="fa-IR" b="1" dirty="0">
                <a:solidFill>
                  <a:srgbClr val="FF0000"/>
                </a:solidFill>
                <a:latin typeface="Calibri" pitchFamily="34" charset="0"/>
                <a:cs typeface="2  Titr" pitchFamily="2" charset="-78"/>
              </a:rPr>
              <a:t>محتوا</a:t>
            </a:r>
            <a:endParaRPr lang="en-US" b="1" dirty="0">
              <a:solidFill>
                <a:srgbClr val="FF0000"/>
              </a:solidFill>
              <a:latin typeface="Calibri" pitchFamily="34" charset="0"/>
              <a:cs typeface="2  Titr" pitchFamily="2" charset="-78"/>
            </a:endParaRPr>
          </a:p>
        </p:txBody>
      </p:sp>
      <p:sp>
        <p:nvSpPr>
          <p:cNvPr id="57362" name="Text Box 76"/>
          <p:cNvSpPr txBox="1">
            <a:spLocks noChangeArrowheads="1"/>
          </p:cNvSpPr>
          <p:nvPr/>
        </p:nvSpPr>
        <p:spPr bwMode="auto">
          <a:xfrm>
            <a:off x="4114800" y="4716641"/>
            <a:ext cx="1029882" cy="369888"/>
          </a:xfrm>
          <a:prstGeom prst="rect">
            <a:avLst/>
          </a:prstGeom>
          <a:noFill/>
          <a:ln w="9525">
            <a:noFill/>
            <a:miter lim="800000"/>
            <a:headEnd/>
            <a:tailEnd/>
          </a:ln>
        </p:spPr>
        <p:txBody>
          <a:bodyPr wrap="square">
            <a:spAutoFit/>
          </a:bodyPr>
          <a:lstStyle/>
          <a:p>
            <a:pPr algn="ctr" rtl="0">
              <a:spcBef>
                <a:spcPct val="50000"/>
              </a:spcBef>
            </a:pPr>
            <a:r>
              <a:rPr lang="fa-IR" sz="1400" b="1" dirty="0">
                <a:solidFill>
                  <a:srgbClr val="FF0000"/>
                </a:solidFill>
                <a:latin typeface="Calibri" pitchFamily="34" charset="0"/>
                <a:cs typeface="2  Titr" pitchFamily="2" charset="-78"/>
              </a:rPr>
              <a:t>ا</a:t>
            </a:r>
            <a:r>
              <a:rPr lang="fa-IR" b="1" dirty="0">
                <a:solidFill>
                  <a:srgbClr val="FF0000"/>
                </a:solidFill>
                <a:latin typeface="Calibri" pitchFamily="34" charset="0"/>
                <a:cs typeface="2  Titr" pitchFamily="2" charset="-78"/>
              </a:rPr>
              <a:t>هداف</a:t>
            </a:r>
            <a:endParaRPr lang="en-US" b="1" dirty="0">
              <a:solidFill>
                <a:srgbClr val="FF0000"/>
              </a:solidFill>
              <a:latin typeface="Calibri" pitchFamily="34" charset="0"/>
              <a:cs typeface="2  Titr" pitchFamily="2" charset="-78"/>
            </a:endParaRPr>
          </a:p>
        </p:txBody>
      </p:sp>
      <p:sp>
        <p:nvSpPr>
          <p:cNvPr id="57363" name="Text Box 75"/>
          <p:cNvSpPr txBox="1">
            <a:spLocks noChangeArrowheads="1"/>
          </p:cNvSpPr>
          <p:nvPr/>
        </p:nvSpPr>
        <p:spPr bwMode="auto">
          <a:xfrm>
            <a:off x="3146829" y="3943529"/>
            <a:ext cx="1044171" cy="784830"/>
          </a:xfrm>
          <a:prstGeom prst="rect">
            <a:avLst/>
          </a:prstGeom>
          <a:noFill/>
          <a:ln w="9525">
            <a:noFill/>
            <a:miter lim="800000"/>
            <a:headEnd/>
            <a:tailEnd/>
          </a:ln>
        </p:spPr>
        <p:txBody>
          <a:bodyPr wrap="square">
            <a:spAutoFit/>
          </a:bodyPr>
          <a:lstStyle/>
          <a:p>
            <a:pPr algn="ctr">
              <a:spcBef>
                <a:spcPct val="50000"/>
              </a:spcBef>
            </a:pPr>
            <a:r>
              <a:rPr lang="fa-IR" b="1" dirty="0">
                <a:solidFill>
                  <a:srgbClr val="FF0000"/>
                </a:solidFill>
                <a:latin typeface="Calibri" pitchFamily="34" charset="0"/>
                <a:cs typeface="2  Titr" pitchFamily="2" charset="-78"/>
              </a:rPr>
              <a:t>دانش </a:t>
            </a:r>
          </a:p>
          <a:p>
            <a:pPr algn="ctr">
              <a:spcBef>
                <a:spcPct val="50000"/>
              </a:spcBef>
            </a:pPr>
            <a:r>
              <a:rPr lang="fa-IR" b="1" dirty="0">
                <a:solidFill>
                  <a:srgbClr val="FF0000"/>
                </a:solidFill>
                <a:latin typeface="Calibri" pitchFamily="34" charset="0"/>
                <a:cs typeface="2  Titr" pitchFamily="2" charset="-78"/>
              </a:rPr>
              <a:t>آموزان</a:t>
            </a:r>
            <a:endParaRPr lang="en-US" b="1" dirty="0">
              <a:solidFill>
                <a:srgbClr val="FF0000"/>
              </a:solidFill>
              <a:latin typeface="Calibri" pitchFamily="34" charset="0"/>
              <a:cs typeface="2  Titr" pitchFamily="2" charset="-78"/>
            </a:endParaRPr>
          </a:p>
        </p:txBody>
      </p:sp>
      <p:sp>
        <p:nvSpPr>
          <p:cNvPr id="2" name="TextBox 1"/>
          <p:cNvSpPr txBox="1"/>
          <p:nvPr/>
        </p:nvSpPr>
        <p:spPr>
          <a:xfrm>
            <a:off x="6629400" y="6029980"/>
            <a:ext cx="2020779" cy="523220"/>
          </a:xfrm>
          <a:prstGeom prst="rect">
            <a:avLst/>
          </a:prstGeom>
          <a:noFill/>
          <a:ln w="28575">
            <a:solidFill>
              <a:srgbClr val="FF0000"/>
            </a:solidFill>
          </a:ln>
        </p:spPr>
        <p:txBody>
          <a:bodyPr wrap="square" rtlCol="0">
            <a:spAutoFit/>
          </a:bodyPr>
          <a:lstStyle/>
          <a:p>
            <a:pPr algn="ctr"/>
            <a:r>
              <a:rPr lang="fa-IR" sz="2800" dirty="0">
                <a:solidFill>
                  <a:srgbClr val="FF0000"/>
                </a:solidFill>
                <a:cs typeface="2  Vahid" pitchFamily="2" charset="-78"/>
              </a:rPr>
              <a:t>ایده های بزرگ</a:t>
            </a:r>
            <a:endParaRPr lang="en-US" sz="2800" dirty="0">
              <a:solidFill>
                <a:srgbClr val="FF0000"/>
              </a:solidFill>
              <a:cs typeface="2  Vahid" pitchFamily="2" charset="-78"/>
            </a:endParaRPr>
          </a:p>
        </p:txBody>
      </p:sp>
      <p:sp>
        <p:nvSpPr>
          <p:cNvPr id="4" name="Title 3"/>
          <p:cNvSpPr>
            <a:spLocks noGrp="1"/>
          </p:cNvSpPr>
          <p:nvPr>
            <p:ph type="title"/>
          </p:nvPr>
        </p:nvSpPr>
        <p:spPr>
          <a:xfrm>
            <a:off x="381000" y="122238"/>
            <a:ext cx="8104033" cy="563562"/>
          </a:xfrm>
        </p:spPr>
        <p:txBody>
          <a:bodyPr/>
          <a:lstStyle/>
          <a:p>
            <a:pPr algn="ctr" rtl="1"/>
            <a:r>
              <a:rPr lang="fa-IR" sz="3000" b="0" i="0" dirty="0">
                <a:solidFill>
                  <a:srgbClr val="002060"/>
                </a:solidFill>
                <a:cs typeface="2  Mitra_3 (MRT)" pitchFamily="2" charset="-78"/>
              </a:rPr>
              <a:t>ایده های بزرگ</a:t>
            </a:r>
          </a:p>
        </p:txBody>
      </p:sp>
      <p:cxnSp>
        <p:nvCxnSpPr>
          <p:cNvPr id="31" name="Curved Connector 30"/>
          <p:cNvCxnSpPr/>
          <p:nvPr/>
        </p:nvCxnSpPr>
        <p:spPr>
          <a:xfrm rot="10800000">
            <a:off x="5347491" y="5181600"/>
            <a:ext cx="1281909" cy="1128862"/>
          </a:xfrm>
          <a:prstGeom prst="curvedConnector3">
            <a:avLst>
              <a:gd name="adj1" fmla="val 50000"/>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flipH="1">
            <a:off x="6987899" y="1262390"/>
            <a:ext cx="632101" cy="261610"/>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044093"/>
      </p:ext>
    </p:extLst>
  </p:cSld>
  <p:clrMapOvr>
    <a:overrideClrMapping bg1="lt1" tx1="dk1" bg2="lt2" tx2="dk2" accent1="accent1" accent2="accent2" accent3="accent3" accent4="accent4" accent5="accent5" accent6="accent6" hlink="hlink" folHlink="folHlink"/>
  </p:clrMapOvr>
</p:sld>
</file>

<file path=ppt/slides/slide56.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09442" y="218525"/>
            <a:ext cx="7125113" cy="924475"/>
          </a:xfrm>
        </p:spPr>
        <p:txBody>
          <a:bodyPr rtlCol="0">
            <a:normAutofit/>
          </a:bodyPr>
          <a:lstStyle/>
          <a:p>
            <a:pPr algn="r" eaLnBrk="1" fontAlgn="auto" hangingPunct="1">
              <a:spcAft>
                <a:spcPts val="0"/>
              </a:spcAft>
              <a:defRPr/>
            </a:pPr>
            <a:r>
              <a:rPr lang="fa-IR" sz="4000" b="1" dirty="0">
                <a:solidFill>
                  <a:srgbClr val="FFFF00"/>
                </a:solidFill>
                <a:cs typeface="2  Vahid" pitchFamily="2" charset="-78"/>
              </a:rPr>
              <a:t>عادات ذهنی</a:t>
            </a:r>
            <a:endParaRPr lang="en-US" sz="4000" dirty="0">
              <a:solidFill>
                <a:srgbClr val="FFFF00"/>
              </a:solidFill>
              <a:cs typeface="2  Vahid" pitchFamily="2" charset="-78"/>
            </a:endParaRPr>
          </a:p>
        </p:txBody>
      </p:sp>
      <p:sp>
        <p:nvSpPr>
          <p:cNvPr id="3" name="Content Placeholder 2"/>
          <p:cNvSpPr>
            <a:spLocks noGrp="1"/>
          </p:cNvSpPr>
          <p:nvPr>
            <p:ph idx="1"/>
          </p:nvPr>
        </p:nvSpPr>
        <p:spPr>
          <a:xfrm>
            <a:off x="685799" y="1371600"/>
            <a:ext cx="7848601" cy="4800600"/>
          </a:xfrm>
        </p:spPr>
        <p:txBody>
          <a:bodyPr rtlCol="0" anchor="t">
            <a:noAutofit/>
          </a:bodyPr>
          <a:lstStyle/>
          <a:p>
            <a:pPr marL="0" indent="0" algn="justLow">
              <a:lnSpc>
                <a:spcPct val="150000"/>
              </a:lnSpc>
              <a:spcAft>
                <a:spcPts val="0"/>
              </a:spcAft>
              <a:buNone/>
              <a:defRPr/>
            </a:pPr>
            <a:r>
              <a:rPr lang="fa-IR" sz="3200" b="1" dirty="0">
                <a:solidFill>
                  <a:schemeClr val="tx2"/>
                </a:solidFill>
                <a:cs typeface="B Compset" pitchFamily="2" charset="-78"/>
              </a:rPr>
              <a:t>عادات ذهنی ویژگیهایی هستند که باید معلمان برای خود     به وجود آورند؛ و در مسیر رشد حرفه ای خود  از این عادات استفاده کنند. این عادات عبارتند از:</a:t>
            </a:r>
          </a:p>
          <a:p>
            <a:pPr marL="0" indent="0" algn="ctr">
              <a:lnSpc>
                <a:spcPct val="150000"/>
              </a:lnSpc>
              <a:spcAft>
                <a:spcPts val="0"/>
              </a:spcAft>
              <a:buNone/>
              <a:defRPr/>
            </a:pPr>
            <a:r>
              <a:rPr lang="fa-IR" sz="2800" dirty="0">
                <a:solidFill>
                  <a:srgbClr val="9FFB25"/>
                </a:solidFill>
                <a:cs typeface="2  Titr" pitchFamily="2" charset="-78"/>
              </a:rPr>
              <a:t> 1) موقعیت پژوهشی  2) یادگیری با هم  3) خودکارآمدی </a:t>
            </a:r>
            <a:endParaRPr lang="en-US" sz="2800" dirty="0">
              <a:solidFill>
                <a:srgbClr val="9FFB25"/>
              </a:solidFill>
              <a:cs typeface="2  Titr" pitchFamily="2" charset="-78"/>
            </a:endParaRPr>
          </a:p>
          <a:p>
            <a:pPr algn="justLow">
              <a:lnSpc>
                <a:spcPct val="150000"/>
              </a:lnSpc>
              <a:spcBef>
                <a:spcPts val="1800"/>
              </a:spcBef>
              <a:spcAft>
                <a:spcPts val="0"/>
              </a:spcAft>
              <a:buFont typeface="Wingdings" pitchFamily="2" charset="2"/>
              <a:buChar char="v"/>
              <a:defRPr/>
            </a:pPr>
            <a:r>
              <a:rPr lang="fa-IR" sz="2800" dirty="0">
                <a:solidFill>
                  <a:srgbClr val="FFC000"/>
                </a:solidFill>
                <a:cs typeface="2  Mitra_3 (MRT)" pitchFamily="2" charset="-78"/>
              </a:rPr>
              <a:t> </a:t>
            </a:r>
            <a:r>
              <a:rPr lang="fa-IR" sz="2400" dirty="0">
                <a:solidFill>
                  <a:srgbClr val="9FFB25"/>
                </a:solidFill>
                <a:cs typeface="2  Titr" pitchFamily="2" charset="-78"/>
              </a:rPr>
              <a:t>موقعیت پژوهشی: </a:t>
            </a:r>
            <a:r>
              <a:rPr lang="fa-IR" sz="2800" b="1" dirty="0">
                <a:solidFill>
                  <a:srgbClr val="FFC000"/>
                </a:solidFill>
                <a:cs typeface="B Compset" pitchFamily="2" charset="-78"/>
              </a:rPr>
              <a:t>درس پژوهی یک فعالیت پژوهشی است که مانند هر فعالیت دیگر مستلزم طی مراحلی است .</a:t>
            </a: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256408706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09442" y="218525"/>
            <a:ext cx="7125113" cy="924475"/>
          </a:xfrm>
        </p:spPr>
        <p:txBody>
          <a:bodyPr rtlCol="0">
            <a:normAutofit/>
          </a:bodyPr>
          <a:lstStyle/>
          <a:p>
            <a:pPr algn="r" eaLnBrk="1" fontAlgn="auto" hangingPunct="1">
              <a:spcAft>
                <a:spcPts val="0"/>
              </a:spcAft>
              <a:defRPr/>
            </a:pPr>
            <a:r>
              <a:rPr lang="fa-IR" sz="4000" b="1" dirty="0">
                <a:solidFill>
                  <a:srgbClr val="FFFF00"/>
                </a:solidFill>
                <a:cs typeface="2  Vahid" pitchFamily="2" charset="-78"/>
              </a:rPr>
              <a:t>عادات ذهنی</a:t>
            </a:r>
            <a:endParaRPr lang="en-US" sz="4000" dirty="0">
              <a:solidFill>
                <a:srgbClr val="FFFF00"/>
              </a:solidFill>
              <a:cs typeface="2  Vahid" pitchFamily="2" charset="-78"/>
            </a:endParaRPr>
          </a:p>
        </p:txBody>
      </p:sp>
      <p:sp>
        <p:nvSpPr>
          <p:cNvPr id="3" name="Content Placeholder 2"/>
          <p:cNvSpPr>
            <a:spLocks noGrp="1"/>
          </p:cNvSpPr>
          <p:nvPr>
            <p:ph idx="1"/>
          </p:nvPr>
        </p:nvSpPr>
        <p:spPr>
          <a:xfrm>
            <a:off x="609600" y="1371600"/>
            <a:ext cx="8077199" cy="4724400"/>
          </a:xfrm>
        </p:spPr>
        <p:txBody>
          <a:bodyPr rtlCol="0" anchor="t">
            <a:noAutofit/>
          </a:bodyPr>
          <a:lstStyle/>
          <a:p>
            <a:pPr marL="449263" indent="-449263" algn="justLow" rtl="1" eaLnBrk="1" fontAlgn="auto" hangingPunct="1">
              <a:lnSpc>
                <a:spcPct val="150000"/>
              </a:lnSpc>
              <a:spcAft>
                <a:spcPts val="0"/>
              </a:spcAft>
              <a:buClr>
                <a:srgbClr val="00B0F0"/>
              </a:buClr>
              <a:buFont typeface="Wingdings" pitchFamily="2" charset="2"/>
              <a:buChar char="q"/>
              <a:defRPr/>
            </a:pPr>
            <a:r>
              <a:rPr lang="fa-IR" sz="2400" dirty="0">
                <a:solidFill>
                  <a:srgbClr val="9FFB25"/>
                </a:solidFill>
                <a:cs typeface="2  Titr" pitchFamily="2" charset="-78"/>
              </a:rPr>
              <a:t>یادگیری با هم </a:t>
            </a:r>
            <a:r>
              <a:rPr lang="fa-IR" sz="2800" b="1" dirty="0">
                <a:solidFill>
                  <a:srgbClr val="FFFFCC"/>
                </a:solidFill>
                <a:cs typeface="B Compset" pitchFamily="2" charset="-78"/>
              </a:rPr>
              <a:t>: </a:t>
            </a:r>
            <a:r>
              <a:rPr lang="fa-IR" sz="3000" b="1" dirty="0">
                <a:solidFill>
                  <a:srgbClr val="FFFF66"/>
                </a:solidFill>
                <a:cs typeface="B Compset" pitchFamily="2" charset="-78"/>
              </a:rPr>
              <a:t>در درس پژوهی یک تعهد به یادگیری به صورت جمعی وجود دارد که باید شرایط این کار برای همه مهیا شود .</a:t>
            </a:r>
          </a:p>
          <a:p>
            <a:pPr marL="449263" indent="-449263" algn="justLow" rtl="1" eaLnBrk="1" fontAlgn="auto" hangingPunct="1">
              <a:lnSpc>
                <a:spcPct val="150000"/>
              </a:lnSpc>
              <a:spcAft>
                <a:spcPts val="0"/>
              </a:spcAft>
              <a:buClr>
                <a:srgbClr val="00B0F0"/>
              </a:buClr>
              <a:buFont typeface="Wingdings" pitchFamily="2" charset="2"/>
              <a:buChar char="q"/>
              <a:defRPr/>
            </a:pPr>
            <a:r>
              <a:rPr lang="fa-IR" sz="2400" dirty="0">
                <a:solidFill>
                  <a:srgbClr val="9FFB25"/>
                </a:solidFill>
                <a:cs typeface="2  Titr" pitchFamily="2" charset="-78"/>
              </a:rPr>
              <a:t>خودکارآمدی: </a:t>
            </a:r>
            <a:r>
              <a:rPr lang="fa-IR" sz="3000" b="1" dirty="0">
                <a:solidFill>
                  <a:srgbClr val="FFFF66"/>
                </a:solidFill>
                <a:cs typeface="B Compset" pitchFamily="2" charset="-78"/>
              </a:rPr>
              <a:t>معلم در درس پژوهی باید خود انگیخته باشد و باور داشته باشد که می تواند با این سعی خود تغییر ایجاد کند . آنها که چنین حسی دارند، تمام کوشش شان را برای ادای درست این مسوولیت به میدان عمل می آورند .</a:t>
            </a:r>
            <a:endParaRPr lang="en-US" sz="3000" b="1" dirty="0">
              <a:solidFill>
                <a:srgbClr val="FFFF66"/>
              </a:solidFill>
              <a:cs typeface="B Compset" pitchFamily="2" charset="-78"/>
            </a:endParaRP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317063267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7346" name="Rectangle 6"/>
          <p:cNvSpPr>
            <a:spLocks noChangeArrowheads="1"/>
          </p:cNvSpPr>
          <p:nvPr/>
        </p:nvSpPr>
        <p:spPr bwMode="auto">
          <a:xfrm>
            <a:off x="576262" y="5943600"/>
            <a:ext cx="1633538" cy="604776"/>
          </a:xfrm>
          <a:prstGeom prst="rect">
            <a:avLst/>
          </a:prstGeom>
          <a:noFill/>
          <a:ln w="28575">
            <a:solidFill>
              <a:srgbClr val="00B050"/>
            </a:solidFill>
            <a:miter lim="800000"/>
            <a:headEnd/>
            <a:tailEnd/>
          </a:ln>
        </p:spPr>
        <p:txBody>
          <a:bodyPr anchor="ctr"/>
          <a:lstStyle/>
          <a:p>
            <a:pPr algn="ctr" rtl="0"/>
            <a:r>
              <a:rPr lang="fa-IR" sz="2800" dirty="0">
                <a:solidFill>
                  <a:srgbClr val="00B050"/>
                </a:solidFill>
                <a:latin typeface="Calibri" pitchFamily="34" charset="0"/>
                <a:cs typeface="2  Vahid" pitchFamily="2" charset="-78"/>
              </a:rPr>
              <a:t>عادات ذهنی</a:t>
            </a:r>
            <a:endParaRPr lang="en-US" sz="2800" dirty="0">
              <a:solidFill>
                <a:srgbClr val="00B050"/>
              </a:solidFill>
              <a:latin typeface="Calibri" pitchFamily="34" charset="0"/>
              <a:cs typeface="2  Vahid" pitchFamily="2" charset="-78"/>
            </a:endParaRPr>
          </a:p>
        </p:txBody>
      </p:sp>
      <p:sp>
        <p:nvSpPr>
          <p:cNvPr id="57347" name="Oval 7"/>
          <p:cNvSpPr>
            <a:spLocks noChangeArrowheads="1"/>
          </p:cNvSpPr>
          <p:nvPr/>
        </p:nvSpPr>
        <p:spPr bwMode="auto">
          <a:xfrm rot="-1559923">
            <a:off x="4089742" y="3155964"/>
            <a:ext cx="2286000" cy="1371600"/>
          </a:xfrm>
          <a:prstGeom prst="ellipse">
            <a:avLst/>
          </a:prstGeom>
          <a:noFill/>
          <a:ln w="38100">
            <a:solidFill>
              <a:srgbClr val="00B050"/>
            </a:solidFill>
            <a:round/>
            <a:headEnd/>
            <a:tailEnd/>
          </a:ln>
        </p:spPr>
        <p:txBody>
          <a:bodyPr wrap="none" anchor="ctr"/>
          <a:lstStyle/>
          <a:p>
            <a:pPr algn="l" rtl="0"/>
            <a:endParaRPr lang="en-US">
              <a:latin typeface="Calibri" pitchFamily="34" charset="0"/>
            </a:endParaRPr>
          </a:p>
        </p:txBody>
      </p:sp>
      <p:sp>
        <p:nvSpPr>
          <p:cNvPr id="57348" name="Text Box 9"/>
          <p:cNvSpPr txBox="1">
            <a:spLocks noChangeArrowheads="1"/>
          </p:cNvSpPr>
          <p:nvPr/>
        </p:nvSpPr>
        <p:spPr bwMode="auto">
          <a:xfrm>
            <a:off x="4208804" y="3276600"/>
            <a:ext cx="2006600" cy="1200329"/>
          </a:xfrm>
          <a:prstGeom prst="rect">
            <a:avLst/>
          </a:prstGeom>
          <a:noFill/>
          <a:ln w="9525">
            <a:noFill/>
            <a:miter lim="800000"/>
            <a:headEnd/>
            <a:tailEnd/>
          </a:ln>
        </p:spPr>
        <p:txBody>
          <a:bodyPr>
            <a:spAutoFit/>
          </a:bodyPr>
          <a:lstStyle/>
          <a:p>
            <a:pPr rtl="0">
              <a:spcBef>
                <a:spcPct val="50000"/>
              </a:spcBef>
            </a:pPr>
            <a:r>
              <a:rPr lang="fa-IR" b="1" dirty="0">
                <a:solidFill>
                  <a:srgbClr val="00B050"/>
                </a:solidFill>
                <a:latin typeface="Calibri" pitchFamily="34" charset="0"/>
                <a:cs typeface="2  Titr" pitchFamily="2" charset="-78"/>
              </a:rPr>
              <a:t>موقعیت پژوهشی</a:t>
            </a:r>
          </a:p>
          <a:p>
            <a:pPr algn="ctr" rtl="0">
              <a:spcBef>
                <a:spcPct val="50000"/>
              </a:spcBef>
            </a:pPr>
            <a:r>
              <a:rPr lang="fa-IR" b="1" dirty="0">
                <a:solidFill>
                  <a:srgbClr val="00B050"/>
                </a:solidFill>
                <a:latin typeface="Calibri" pitchFamily="34" charset="0"/>
                <a:cs typeface="2  Titr" pitchFamily="2" charset="-78"/>
              </a:rPr>
              <a:t>یادگیری باهم</a:t>
            </a:r>
          </a:p>
          <a:p>
            <a:pPr algn="l" rtl="0">
              <a:spcBef>
                <a:spcPct val="50000"/>
              </a:spcBef>
            </a:pPr>
            <a:r>
              <a:rPr lang="fa-IR" b="1" dirty="0">
                <a:solidFill>
                  <a:srgbClr val="00B050"/>
                </a:solidFill>
                <a:latin typeface="Calibri" pitchFamily="34" charset="0"/>
                <a:cs typeface="2  Titr" pitchFamily="2" charset="-78"/>
              </a:rPr>
              <a:t>خودکارآمدی</a:t>
            </a:r>
            <a:endParaRPr lang="en-US" b="1" dirty="0">
              <a:solidFill>
                <a:srgbClr val="00B050"/>
              </a:solidFill>
              <a:latin typeface="Calibri" pitchFamily="34" charset="0"/>
              <a:cs typeface="2  Titr" pitchFamily="2" charset="-78"/>
            </a:endParaRPr>
          </a:p>
        </p:txBody>
      </p:sp>
      <p:sp>
        <p:nvSpPr>
          <p:cNvPr id="57350" name="Oval 46"/>
          <p:cNvSpPr>
            <a:spLocks noChangeArrowheads="1"/>
          </p:cNvSpPr>
          <p:nvPr/>
        </p:nvSpPr>
        <p:spPr bwMode="auto">
          <a:xfrm rot="-1526625">
            <a:off x="3048000" y="2667000"/>
            <a:ext cx="4446588" cy="2401888"/>
          </a:xfrm>
          <a:prstGeom prst="ellipse">
            <a:avLst/>
          </a:prstGeom>
          <a:noFill/>
          <a:ln w="38100">
            <a:solidFill>
              <a:srgbClr val="FF0000"/>
            </a:solidFill>
            <a:round/>
            <a:headEnd/>
            <a:tailEnd/>
          </a:ln>
        </p:spPr>
        <p:txBody>
          <a:bodyPr wrap="none" anchor="ctr"/>
          <a:lstStyle/>
          <a:p>
            <a:pPr algn="l" rtl="0"/>
            <a:endParaRPr lang="en-US">
              <a:latin typeface="Calibri" pitchFamily="34" charset="0"/>
            </a:endParaRPr>
          </a:p>
        </p:txBody>
      </p:sp>
      <p:grpSp>
        <p:nvGrpSpPr>
          <p:cNvPr id="57351" name="Group 63"/>
          <p:cNvGrpSpPr>
            <a:grpSpLocks/>
          </p:cNvGrpSpPr>
          <p:nvPr/>
        </p:nvGrpSpPr>
        <p:grpSpPr bwMode="auto">
          <a:xfrm>
            <a:off x="1752600" y="1817688"/>
            <a:ext cx="6910388" cy="4330700"/>
            <a:chOff x="432" y="953"/>
            <a:chExt cx="4353" cy="2728"/>
          </a:xfrm>
        </p:grpSpPr>
        <p:sp>
          <p:nvSpPr>
            <p:cNvPr id="57364" name="Line 64"/>
            <p:cNvSpPr>
              <a:spLocks noChangeShapeType="1"/>
            </p:cNvSpPr>
            <p:nvPr/>
          </p:nvSpPr>
          <p:spPr bwMode="auto">
            <a:xfrm flipH="1">
              <a:off x="4288" y="2648"/>
              <a:ext cx="48" cy="96"/>
            </a:xfrm>
            <a:prstGeom prst="line">
              <a:avLst/>
            </a:prstGeom>
            <a:noFill/>
            <a:ln w="76200" cmpd="tri">
              <a:solidFill>
                <a:srgbClr val="0070C0"/>
              </a:solidFill>
              <a:round/>
              <a:headEnd/>
              <a:tailEnd type="triangle" w="med" len="med"/>
            </a:ln>
          </p:spPr>
          <p:txBody>
            <a:bodyPr/>
            <a:lstStyle/>
            <a:p>
              <a:endParaRPr lang="en-US"/>
            </a:p>
          </p:txBody>
        </p:sp>
        <p:sp>
          <p:nvSpPr>
            <p:cNvPr id="57365" name="Line 65"/>
            <p:cNvSpPr>
              <a:spLocks noChangeShapeType="1"/>
            </p:cNvSpPr>
            <p:nvPr/>
          </p:nvSpPr>
          <p:spPr bwMode="auto">
            <a:xfrm flipV="1">
              <a:off x="560" y="2688"/>
              <a:ext cx="0" cy="144"/>
            </a:xfrm>
            <a:prstGeom prst="line">
              <a:avLst/>
            </a:prstGeom>
            <a:noFill/>
            <a:ln w="76200" cmpd="tri">
              <a:solidFill>
                <a:srgbClr val="0070C0"/>
              </a:solidFill>
              <a:round/>
              <a:headEnd/>
              <a:tailEnd type="triangle" w="med" len="med"/>
            </a:ln>
          </p:spPr>
          <p:txBody>
            <a:bodyPr/>
            <a:lstStyle/>
            <a:p>
              <a:endParaRPr lang="en-US"/>
            </a:p>
          </p:txBody>
        </p:sp>
        <p:sp>
          <p:nvSpPr>
            <p:cNvPr id="57366" name="Line 66"/>
            <p:cNvSpPr>
              <a:spLocks noChangeShapeType="1"/>
            </p:cNvSpPr>
            <p:nvPr/>
          </p:nvSpPr>
          <p:spPr bwMode="auto">
            <a:xfrm flipV="1">
              <a:off x="1776" y="1128"/>
              <a:ext cx="144" cy="96"/>
            </a:xfrm>
            <a:prstGeom prst="line">
              <a:avLst/>
            </a:prstGeom>
            <a:noFill/>
            <a:ln w="76200" cmpd="tri">
              <a:solidFill>
                <a:srgbClr val="0070C0"/>
              </a:solidFill>
              <a:round/>
              <a:headEnd/>
              <a:tailEnd type="triangle" w="med" len="med"/>
            </a:ln>
          </p:spPr>
          <p:txBody>
            <a:bodyPr/>
            <a:lstStyle/>
            <a:p>
              <a:endParaRPr lang="en-US"/>
            </a:p>
          </p:txBody>
        </p:sp>
        <p:sp>
          <p:nvSpPr>
            <p:cNvPr id="57367" name="Oval 73"/>
            <p:cNvSpPr>
              <a:spLocks noChangeArrowheads="1"/>
            </p:cNvSpPr>
            <p:nvPr/>
          </p:nvSpPr>
          <p:spPr bwMode="auto">
            <a:xfrm rot="-1508552">
              <a:off x="432" y="953"/>
              <a:ext cx="4353" cy="2728"/>
            </a:xfrm>
            <a:prstGeom prst="ellipse">
              <a:avLst/>
            </a:prstGeom>
            <a:noFill/>
            <a:ln w="38100">
              <a:solidFill>
                <a:srgbClr val="0070C0"/>
              </a:solidFill>
              <a:round/>
              <a:headEnd/>
              <a:tailEnd/>
            </a:ln>
          </p:spPr>
          <p:txBody>
            <a:bodyPr wrap="none" anchor="ctr"/>
            <a:lstStyle/>
            <a:p>
              <a:pPr algn="l" rtl="0"/>
              <a:endParaRPr lang="en-US">
                <a:latin typeface="Calibri" pitchFamily="34" charset="0"/>
              </a:endParaRPr>
            </a:p>
          </p:txBody>
        </p:sp>
      </p:grpSp>
      <p:sp>
        <p:nvSpPr>
          <p:cNvPr id="57353" name="Text Box 8"/>
          <p:cNvSpPr txBox="1">
            <a:spLocks noChangeArrowheads="1"/>
          </p:cNvSpPr>
          <p:nvPr/>
        </p:nvSpPr>
        <p:spPr bwMode="auto">
          <a:xfrm>
            <a:off x="5791200" y="1737638"/>
            <a:ext cx="1730772" cy="369332"/>
          </a:xfrm>
          <a:prstGeom prst="rect">
            <a:avLst/>
          </a:prstGeom>
          <a:noFill/>
          <a:ln w="9525">
            <a:noFill/>
            <a:miter lim="800000"/>
            <a:headEnd/>
            <a:tailEnd/>
          </a:ln>
        </p:spPr>
        <p:txBody>
          <a:bodyPr wrap="square">
            <a:spAutoFit/>
          </a:bodyPr>
          <a:lstStyle/>
          <a:p>
            <a:pPr algn="ctr">
              <a:spcBef>
                <a:spcPct val="50000"/>
              </a:spcBef>
            </a:pPr>
            <a:r>
              <a:rPr lang="fa-IR" b="1" dirty="0">
                <a:solidFill>
                  <a:srgbClr val="0070C0"/>
                </a:solidFill>
                <a:latin typeface="Calibri" pitchFamily="34" charset="0"/>
                <a:cs typeface="2  Titr" pitchFamily="2" charset="-78"/>
              </a:rPr>
              <a:t>تعیین  اهداف</a:t>
            </a:r>
            <a:endParaRPr lang="en-US" b="1" dirty="0">
              <a:solidFill>
                <a:srgbClr val="0070C0"/>
              </a:solidFill>
              <a:latin typeface="Calibri" pitchFamily="34" charset="0"/>
              <a:cs typeface="2  Titr" pitchFamily="2" charset="-78"/>
            </a:endParaRPr>
          </a:p>
        </p:txBody>
      </p:sp>
      <p:sp>
        <p:nvSpPr>
          <p:cNvPr id="57354" name="Text Box 16"/>
          <p:cNvSpPr txBox="1">
            <a:spLocks noChangeArrowheads="1"/>
          </p:cNvSpPr>
          <p:nvPr/>
        </p:nvSpPr>
        <p:spPr bwMode="auto">
          <a:xfrm>
            <a:off x="7467600" y="2819400"/>
            <a:ext cx="1017433" cy="784830"/>
          </a:xfrm>
          <a:prstGeom prst="rect">
            <a:avLst/>
          </a:prstGeom>
          <a:noFill/>
          <a:ln w="9525">
            <a:noFill/>
            <a:miter lim="800000"/>
            <a:headEnd/>
            <a:tailEnd/>
          </a:ln>
        </p:spPr>
        <p:txBody>
          <a:bodyPr wrap="square">
            <a:spAutoFit/>
          </a:bodyPr>
          <a:lstStyle/>
          <a:p>
            <a:pPr algn="ctr" rtl="0">
              <a:spcBef>
                <a:spcPct val="50000"/>
              </a:spcBef>
            </a:pPr>
            <a:r>
              <a:rPr lang="fa-IR" b="1" dirty="0">
                <a:solidFill>
                  <a:srgbClr val="0070C0"/>
                </a:solidFill>
                <a:latin typeface="Calibri" pitchFamily="34" charset="0"/>
                <a:cs typeface="2  Titr" pitchFamily="2" charset="-78"/>
              </a:rPr>
              <a:t>طراحی </a:t>
            </a:r>
          </a:p>
          <a:p>
            <a:pPr algn="ctr" rtl="0">
              <a:spcBef>
                <a:spcPct val="50000"/>
              </a:spcBef>
            </a:pPr>
            <a:r>
              <a:rPr lang="fa-IR" b="1" dirty="0">
                <a:solidFill>
                  <a:srgbClr val="0070C0"/>
                </a:solidFill>
                <a:latin typeface="Calibri" pitchFamily="34" charset="0"/>
                <a:cs typeface="2  Titr" pitchFamily="2" charset="-78"/>
              </a:rPr>
              <a:t>درس</a:t>
            </a:r>
            <a:endParaRPr lang="en-US" b="1" dirty="0">
              <a:solidFill>
                <a:srgbClr val="0070C0"/>
              </a:solidFill>
              <a:latin typeface="Calibri" pitchFamily="34" charset="0"/>
              <a:cs typeface="2  Titr" pitchFamily="2" charset="-78"/>
            </a:endParaRPr>
          </a:p>
        </p:txBody>
      </p:sp>
      <p:sp>
        <p:nvSpPr>
          <p:cNvPr id="34" name="Text Box 17"/>
          <p:cNvSpPr txBox="1">
            <a:spLocks noChangeArrowheads="1"/>
          </p:cNvSpPr>
          <p:nvPr/>
        </p:nvSpPr>
        <p:spPr bwMode="auto">
          <a:xfrm>
            <a:off x="5791200" y="4191000"/>
            <a:ext cx="1958699" cy="1218795"/>
          </a:xfrm>
          <a:prstGeom prst="rect">
            <a:avLst/>
          </a:prstGeom>
          <a:noFill/>
          <a:ln w="9525">
            <a:noFill/>
            <a:miter lim="800000"/>
            <a:headEnd/>
            <a:tailEnd/>
          </a:ln>
          <a:effectLst/>
        </p:spPr>
        <p:txBody>
          <a:bodyPr wrap="square">
            <a:spAutoFit/>
          </a:bodyPr>
          <a:lstStyle/>
          <a:p>
            <a:pPr fontAlgn="auto">
              <a:spcBef>
                <a:spcPct val="50000"/>
              </a:spcBef>
              <a:spcAft>
                <a:spcPts val="0"/>
              </a:spcAft>
              <a:defRPr/>
            </a:pPr>
            <a:r>
              <a:rPr lang="fa-IR" sz="1830" b="1" dirty="0">
                <a:solidFill>
                  <a:srgbClr val="0070C0"/>
                </a:solidFill>
                <a:latin typeface="+mn-lt"/>
                <a:cs typeface="2  Titr" pitchFamily="2" charset="-78"/>
              </a:rPr>
              <a:t>تدریس،</a:t>
            </a:r>
          </a:p>
          <a:p>
            <a:pPr algn="ctr" fontAlgn="auto">
              <a:spcBef>
                <a:spcPct val="50000"/>
              </a:spcBef>
              <a:spcAft>
                <a:spcPts val="0"/>
              </a:spcAft>
              <a:defRPr/>
            </a:pPr>
            <a:r>
              <a:rPr lang="fa-IR" sz="1830" b="1" dirty="0">
                <a:solidFill>
                  <a:srgbClr val="0070C0"/>
                </a:solidFill>
                <a:latin typeface="+mn-lt"/>
                <a:cs typeface="2  Titr" pitchFamily="2" charset="-78"/>
              </a:rPr>
              <a:t> مشاهده  و</a:t>
            </a:r>
          </a:p>
          <a:p>
            <a:pPr algn="l" fontAlgn="auto">
              <a:spcBef>
                <a:spcPct val="50000"/>
              </a:spcBef>
              <a:spcAft>
                <a:spcPts val="0"/>
              </a:spcAft>
              <a:defRPr/>
            </a:pPr>
            <a:r>
              <a:rPr lang="fa-IR" sz="1830" b="1" dirty="0">
                <a:solidFill>
                  <a:srgbClr val="0070C0"/>
                </a:solidFill>
                <a:latin typeface="+mn-lt"/>
                <a:cs typeface="2  Titr" pitchFamily="2" charset="-78"/>
              </a:rPr>
              <a:t> گزارش گیری</a:t>
            </a:r>
            <a:endParaRPr lang="en-US" sz="1830" b="1" dirty="0">
              <a:solidFill>
                <a:srgbClr val="0070C0"/>
              </a:solidFill>
              <a:latin typeface="+mn-lt"/>
              <a:cs typeface="2  Titr" pitchFamily="2" charset="-78"/>
            </a:endParaRPr>
          </a:p>
        </p:txBody>
      </p:sp>
      <p:sp>
        <p:nvSpPr>
          <p:cNvPr id="57356" name="Text Box 18"/>
          <p:cNvSpPr txBox="1">
            <a:spLocks noChangeArrowheads="1"/>
          </p:cNvSpPr>
          <p:nvPr/>
        </p:nvSpPr>
        <p:spPr bwMode="auto">
          <a:xfrm>
            <a:off x="2110971" y="4209871"/>
            <a:ext cx="1165629" cy="1200329"/>
          </a:xfrm>
          <a:prstGeom prst="rect">
            <a:avLst/>
          </a:prstGeom>
          <a:noFill/>
          <a:ln w="9525">
            <a:noFill/>
            <a:miter lim="800000"/>
            <a:headEnd/>
            <a:tailEnd/>
          </a:ln>
        </p:spPr>
        <p:txBody>
          <a:bodyPr wrap="square">
            <a:spAutoFit/>
          </a:bodyPr>
          <a:lstStyle/>
          <a:p>
            <a:pPr algn="l" rtl="0">
              <a:spcBef>
                <a:spcPct val="50000"/>
              </a:spcBef>
            </a:pPr>
            <a:r>
              <a:rPr lang="fa-IR" b="1" dirty="0">
                <a:solidFill>
                  <a:srgbClr val="0070C0"/>
                </a:solidFill>
                <a:latin typeface="Calibri" pitchFamily="34" charset="0"/>
                <a:cs typeface="2  Titr" pitchFamily="2" charset="-78"/>
              </a:rPr>
              <a:t>اصلاح و</a:t>
            </a:r>
          </a:p>
          <a:p>
            <a:pPr algn="ctr" rtl="0">
              <a:spcBef>
                <a:spcPct val="50000"/>
              </a:spcBef>
            </a:pPr>
            <a:r>
              <a:rPr lang="fa-IR" b="1" dirty="0">
                <a:solidFill>
                  <a:srgbClr val="0070C0"/>
                </a:solidFill>
                <a:latin typeface="Calibri" pitchFamily="34" charset="0"/>
                <a:cs typeface="2  Titr" pitchFamily="2" charset="-78"/>
              </a:rPr>
              <a:t> تدریس </a:t>
            </a:r>
          </a:p>
          <a:p>
            <a:pPr rtl="0">
              <a:spcBef>
                <a:spcPct val="50000"/>
              </a:spcBef>
            </a:pPr>
            <a:r>
              <a:rPr lang="fa-IR" b="1" dirty="0">
                <a:solidFill>
                  <a:srgbClr val="0070C0"/>
                </a:solidFill>
                <a:latin typeface="Calibri" pitchFamily="34" charset="0"/>
                <a:cs typeface="2  Titr" pitchFamily="2" charset="-78"/>
              </a:rPr>
              <a:t>مجدد</a:t>
            </a:r>
            <a:endParaRPr lang="en-US" b="1" dirty="0">
              <a:solidFill>
                <a:srgbClr val="0070C0"/>
              </a:solidFill>
              <a:latin typeface="Calibri" pitchFamily="34" charset="0"/>
              <a:cs typeface="2  Titr" pitchFamily="2" charset="-78"/>
            </a:endParaRPr>
          </a:p>
        </p:txBody>
      </p:sp>
      <p:sp>
        <p:nvSpPr>
          <p:cNvPr id="57357" name="Text Box 19"/>
          <p:cNvSpPr txBox="1">
            <a:spLocks noChangeArrowheads="1"/>
          </p:cNvSpPr>
          <p:nvPr/>
        </p:nvSpPr>
        <p:spPr bwMode="auto">
          <a:xfrm>
            <a:off x="3146830" y="2209800"/>
            <a:ext cx="1540558" cy="1200329"/>
          </a:xfrm>
          <a:prstGeom prst="rect">
            <a:avLst/>
          </a:prstGeom>
          <a:noFill/>
          <a:ln w="9525">
            <a:noFill/>
            <a:miter lim="800000"/>
            <a:headEnd/>
            <a:tailEnd/>
          </a:ln>
        </p:spPr>
        <p:txBody>
          <a:bodyPr wrap="square">
            <a:spAutoFit/>
          </a:bodyPr>
          <a:lstStyle/>
          <a:p>
            <a:pPr>
              <a:spcBef>
                <a:spcPct val="50000"/>
              </a:spcBef>
            </a:pPr>
            <a:r>
              <a:rPr lang="fa-IR" b="1" dirty="0">
                <a:solidFill>
                  <a:srgbClr val="0070C0"/>
                </a:solidFill>
                <a:latin typeface="Calibri" pitchFamily="34" charset="0"/>
                <a:cs typeface="2  Titr" pitchFamily="2" charset="-78"/>
              </a:rPr>
              <a:t>بازتاب</a:t>
            </a:r>
          </a:p>
          <a:p>
            <a:pPr algn="ctr">
              <a:spcBef>
                <a:spcPct val="50000"/>
              </a:spcBef>
            </a:pPr>
            <a:r>
              <a:rPr lang="fa-IR" b="1" dirty="0">
                <a:solidFill>
                  <a:srgbClr val="0070C0"/>
                </a:solidFill>
                <a:latin typeface="Calibri" pitchFamily="34" charset="0"/>
                <a:cs typeface="2  Titr" pitchFamily="2" charset="-78"/>
              </a:rPr>
              <a:t> و مبادله </a:t>
            </a:r>
          </a:p>
          <a:p>
            <a:pPr algn="l">
              <a:spcBef>
                <a:spcPct val="50000"/>
              </a:spcBef>
            </a:pPr>
            <a:r>
              <a:rPr lang="fa-IR" b="1" dirty="0">
                <a:solidFill>
                  <a:srgbClr val="0070C0"/>
                </a:solidFill>
                <a:latin typeface="Calibri" pitchFamily="34" charset="0"/>
                <a:cs typeface="2  Titr" pitchFamily="2" charset="-78"/>
              </a:rPr>
              <a:t>نتایج</a:t>
            </a:r>
            <a:endParaRPr lang="en-US" b="1" dirty="0">
              <a:solidFill>
                <a:srgbClr val="0070C0"/>
              </a:solidFill>
              <a:latin typeface="Calibri" pitchFamily="34" charset="0"/>
              <a:cs typeface="2  Titr" pitchFamily="2" charset="-78"/>
            </a:endParaRPr>
          </a:p>
        </p:txBody>
      </p:sp>
      <p:sp>
        <p:nvSpPr>
          <p:cNvPr id="57358" name="Text Box 22"/>
          <p:cNvSpPr txBox="1">
            <a:spLocks noChangeArrowheads="1"/>
          </p:cNvSpPr>
          <p:nvPr/>
        </p:nvSpPr>
        <p:spPr bwMode="auto">
          <a:xfrm>
            <a:off x="7642501" y="1000780"/>
            <a:ext cx="1044299" cy="523220"/>
          </a:xfrm>
          <a:prstGeom prst="rect">
            <a:avLst/>
          </a:prstGeom>
          <a:noFill/>
          <a:ln w="28575">
            <a:solidFill>
              <a:schemeClr val="accent1"/>
            </a:solidFill>
            <a:miter lim="800000"/>
            <a:headEnd/>
            <a:tailEnd/>
          </a:ln>
        </p:spPr>
        <p:txBody>
          <a:bodyPr wrap="square">
            <a:spAutoFit/>
          </a:bodyPr>
          <a:lstStyle/>
          <a:p>
            <a:pPr algn="ctr" rtl="0">
              <a:spcBef>
                <a:spcPct val="50000"/>
              </a:spcBef>
            </a:pPr>
            <a:r>
              <a:rPr lang="fa-IR" sz="2800" dirty="0">
                <a:solidFill>
                  <a:srgbClr val="0070C0"/>
                </a:solidFill>
                <a:latin typeface="Calibri" pitchFamily="34" charset="0"/>
                <a:cs typeface="2  Vahid" pitchFamily="2" charset="-78"/>
              </a:rPr>
              <a:t>فرایند</a:t>
            </a:r>
            <a:endParaRPr lang="en-US" sz="2800" dirty="0">
              <a:solidFill>
                <a:srgbClr val="0070C0"/>
              </a:solidFill>
              <a:latin typeface="Calibri" pitchFamily="34" charset="0"/>
              <a:cs typeface="2  Vahid" pitchFamily="2" charset="-78"/>
            </a:endParaRPr>
          </a:p>
        </p:txBody>
      </p:sp>
      <p:sp>
        <p:nvSpPr>
          <p:cNvPr id="57360" name="Text Box 73"/>
          <p:cNvSpPr txBox="1">
            <a:spLocks noChangeArrowheads="1"/>
          </p:cNvSpPr>
          <p:nvPr/>
        </p:nvSpPr>
        <p:spPr bwMode="auto">
          <a:xfrm>
            <a:off x="5791200" y="2583041"/>
            <a:ext cx="869942" cy="369888"/>
          </a:xfrm>
          <a:prstGeom prst="rect">
            <a:avLst/>
          </a:prstGeom>
          <a:noFill/>
          <a:ln w="9525">
            <a:noFill/>
            <a:miter lim="800000"/>
            <a:headEnd/>
            <a:tailEnd/>
          </a:ln>
        </p:spPr>
        <p:txBody>
          <a:bodyPr wrap="square">
            <a:spAutoFit/>
          </a:bodyPr>
          <a:lstStyle/>
          <a:p>
            <a:pPr algn="ctr" rtl="0">
              <a:spcBef>
                <a:spcPct val="50000"/>
              </a:spcBef>
            </a:pPr>
            <a:r>
              <a:rPr lang="fa-IR" b="1" dirty="0">
                <a:solidFill>
                  <a:srgbClr val="FF0000"/>
                </a:solidFill>
                <a:latin typeface="Calibri" pitchFamily="34" charset="0"/>
                <a:cs typeface="2  Titr" pitchFamily="2" charset="-78"/>
              </a:rPr>
              <a:t>تدریس</a:t>
            </a:r>
            <a:endParaRPr lang="en-US" b="1" dirty="0">
              <a:solidFill>
                <a:srgbClr val="FF0000"/>
              </a:solidFill>
              <a:latin typeface="Calibri" pitchFamily="34" charset="0"/>
              <a:cs typeface="2  Titr" pitchFamily="2" charset="-78"/>
            </a:endParaRPr>
          </a:p>
        </p:txBody>
      </p:sp>
      <p:sp>
        <p:nvSpPr>
          <p:cNvPr id="57361" name="Text Box 77"/>
          <p:cNvSpPr txBox="1">
            <a:spLocks noChangeArrowheads="1"/>
          </p:cNvSpPr>
          <p:nvPr/>
        </p:nvSpPr>
        <p:spPr bwMode="auto">
          <a:xfrm>
            <a:off x="5867400" y="4248329"/>
            <a:ext cx="761199" cy="369888"/>
          </a:xfrm>
          <a:prstGeom prst="rect">
            <a:avLst/>
          </a:prstGeom>
          <a:noFill/>
          <a:ln w="9525">
            <a:noFill/>
            <a:miter lim="800000"/>
            <a:headEnd/>
            <a:tailEnd/>
          </a:ln>
        </p:spPr>
        <p:txBody>
          <a:bodyPr wrap="square">
            <a:spAutoFit/>
          </a:bodyPr>
          <a:lstStyle/>
          <a:p>
            <a:pPr algn="ctr" rtl="0">
              <a:spcBef>
                <a:spcPct val="50000"/>
              </a:spcBef>
            </a:pPr>
            <a:r>
              <a:rPr lang="fa-IR" b="1" dirty="0">
                <a:solidFill>
                  <a:srgbClr val="FF0000"/>
                </a:solidFill>
                <a:latin typeface="Calibri" pitchFamily="34" charset="0"/>
                <a:cs typeface="2  Titr" pitchFamily="2" charset="-78"/>
              </a:rPr>
              <a:t>محتوا</a:t>
            </a:r>
            <a:endParaRPr lang="en-US" b="1" dirty="0">
              <a:solidFill>
                <a:srgbClr val="FF0000"/>
              </a:solidFill>
              <a:latin typeface="Calibri" pitchFamily="34" charset="0"/>
              <a:cs typeface="2  Titr" pitchFamily="2" charset="-78"/>
            </a:endParaRPr>
          </a:p>
        </p:txBody>
      </p:sp>
      <p:sp>
        <p:nvSpPr>
          <p:cNvPr id="57362" name="Text Box 76"/>
          <p:cNvSpPr txBox="1">
            <a:spLocks noChangeArrowheads="1"/>
          </p:cNvSpPr>
          <p:nvPr/>
        </p:nvSpPr>
        <p:spPr bwMode="auto">
          <a:xfrm>
            <a:off x="4114800" y="4716641"/>
            <a:ext cx="1029882" cy="369888"/>
          </a:xfrm>
          <a:prstGeom prst="rect">
            <a:avLst/>
          </a:prstGeom>
          <a:noFill/>
          <a:ln w="9525">
            <a:noFill/>
            <a:miter lim="800000"/>
            <a:headEnd/>
            <a:tailEnd/>
          </a:ln>
        </p:spPr>
        <p:txBody>
          <a:bodyPr wrap="square">
            <a:spAutoFit/>
          </a:bodyPr>
          <a:lstStyle/>
          <a:p>
            <a:pPr algn="ctr" rtl="0">
              <a:spcBef>
                <a:spcPct val="50000"/>
              </a:spcBef>
            </a:pPr>
            <a:r>
              <a:rPr lang="fa-IR" sz="1400" b="1" dirty="0">
                <a:solidFill>
                  <a:srgbClr val="FF0000"/>
                </a:solidFill>
                <a:latin typeface="Calibri" pitchFamily="34" charset="0"/>
                <a:cs typeface="2  Titr" pitchFamily="2" charset="-78"/>
              </a:rPr>
              <a:t>ا</a:t>
            </a:r>
            <a:r>
              <a:rPr lang="fa-IR" b="1" dirty="0">
                <a:solidFill>
                  <a:srgbClr val="FF0000"/>
                </a:solidFill>
                <a:latin typeface="Calibri" pitchFamily="34" charset="0"/>
                <a:cs typeface="2  Titr" pitchFamily="2" charset="-78"/>
              </a:rPr>
              <a:t>هداف</a:t>
            </a:r>
            <a:endParaRPr lang="en-US" b="1" dirty="0">
              <a:solidFill>
                <a:srgbClr val="FF0000"/>
              </a:solidFill>
              <a:latin typeface="Calibri" pitchFamily="34" charset="0"/>
              <a:cs typeface="2  Titr" pitchFamily="2" charset="-78"/>
            </a:endParaRPr>
          </a:p>
        </p:txBody>
      </p:sp>
      <p:sp>
        <p:nvSpPr>
          <p:cNvPr id="57363" name="Text Box 75"/>
          <p:cNvSpPr txBox="1">
            <a:spLocks noChangeArrowheads="1"/>
          </p:cNvSpPr>
          <p:nvPr/>
        </p:nvSpPr>
        <p:spPr bwMode="auto">
          <a:xfrm>
            <a:off x="3146829" y="3943529"/>
            <a:ext cx="1044171" cy="784830"/>
          </a:xfrm>
          <a:prstGeom prst="rect">
            <a:avLst/>
          </a:prstGeom>
          <a:noFill/>
          <a:ln w="9525">
            <a:noFill/>
            <a:miter lim="800000"/>
            <a:headEnd/>
            <a:tailEnd/>
          </a:ln>
        </p:spPr>
        <p:txBody>
          <a:bodyPr wrap="square">
            <a:spAutoFit/>
          </a:bodyPr>
          <a:lstStyle/>
          <a:p>
            <a:pPr algn="ctr">
              <a:spcBef>
                <a:spcPct val="50000"/>
              </a:spcBef>
            </a:pPr>
            <a:r>
              <a:rPr lang="fa-IR" b="1" dirty="0">
                <a:solidFill>
                  <a:srgbClr val="FF0000"/>
                </a:solidFill>
                <a:latin typeface="Calibri" pitchFamily="34" charset="0"/>
                <a:cs typeface="2  Titr" pitchFamily="2" charset="-78"/>
              </a:rPr>
              <a:t>دانش </a:t>
            </a:r>
          </a:p>
          <a:p>
            <a:pPr algn="ctr">
              <a:spcBef>
                <a:spcPct val="50000"/>
              </a:spcBef>
            </a:pPr>
            <a:r>
              <a:rPr lang="fa-IR" b="1" dirty="0">
                <a:solidFill>
                  <a:srgbClr val="FF0000"/>
                </a:solidFill>
                <a:latin typeface="Calibri" pitchFamily="34" charset="0"/>
                <a:cs typeface="2  Titr" pitchFamily="2" charset="-78"/>
              </a:rPr>
              <a:t>آموزان</a:t>
            </a:r>
            <a:endParaRPr lang="en-US" b="1" dirty="0">
              <a:solidFill>
                <a:srgbClr val="FF0000"/>
              </a:solidFill>
              <a:latin typeface="Calibri" pitchFamily="34" charset="0"/>
              <a:cs typeface="2  Titr" pitchFamily="2" charset="-78"/>
            </a:endParaRPr>
          </a:p>
        </p:txBody>
      </p:sp>
      <p:sp>
        <p:nvSpPr>
          <p:cNvPr id="2" name="TextBox 1"/>
          <p:cNvSpPr txBox="1"/>
          <p:nvPr/>
        </p:nvSpPr>
        <p:spPr>
          <a:xfrm>
            <a:off x="6629400" y="6029980"/>
            <a:ext cx="2020779" cy="523220"/>
          </a:xfrm>
          <a:prstGeom prst="rect">
            <a:avLst/>
          </a:prstGeom>
          <a:noFill/>
          <a:ln w="28575">
            <a:solidFill>
              <a:srgbClr val="FF0000"/>
            </a:solidFill>
          </a:ln>
        </p:spPr>
        <p:txBody>
          <a:bodyPr wrap="square" rtlCol="0">
            <a:spAutoFit/>
          </a:bodyPr>
          <a:lstStyle/>
          <a:p>
            <a:pPr algn="ctr"/>
            <a:r>
              <a:rPr lang="fa-IR" sz="2800" dirty="0">
                <a:solidFill>
                  <a:srgbClr val="FF0000"/>
                </a:solidFill>
                <a:cs typeface="2  Vahid" pitchFamily="2" charset="-78"/>
              </a:rPr>
              <a:t>ایده های بزرگ</a:t>
            </a:r>
            <a:endParaRPr lang="en-US" sz="2800" dirty="0">
              <a:solidFill>
                <a:srgbClr val="FF0000"/>
              </a:solidFill>
              <a:cs typeface="2  Vahid" pitchFamily="2" charset="-78"/>
            </a:endParaRPr>
          </a:p>
        </p:txBody>
      </p:sp>
      <p:sp>
        <p:nvSpPr>
          <p:cNvPr id="4" name="Title 3"/>
          <p:cNvSpPr>
            <a:spLocks noGrp="1"/>
          </p:cNvSpPr>
          <p:nvPr>
            <p:ph type="title"/>
          </p:nvPr>
        </p:nvSpPr>
        <p:spPr>
          <a:xfrm>
            <a:off x="381000" y="122238"/>
            <a:ext cx="8104033" cy="563562"/>
          </a:xfrm>
        </p:spPr>
        <p:txBody>
          <a:bodyPr/>
          <a:lstStyle/>
          <a:p>
            <a:pPr algn="ctr" rtl="1"/>
            <a:r>
              <a:rPr lang="fa-IR" sz="3000" b="0" i="0" dirty="0">
                <a:solidFill>
                  <a:srgbClr val="002060"/>
                </a:solidFill>
                <a:cs typeface="2  Mitra_3 (MRT)" pitchFamily="2" charset="-78"/>
              </a:rPr>
              <a:t>عادات ذهنی معلمان</a:t>
            </a:r>
            <a:endParaRPr lang="en-US" sz="3000" b="0" i="0" dirty="0">
              <a:solidFill>
                <a:srgbClr val="002060"/>
              </a:solidFill>
              <a:cs typeface="2  Mitra_3 (MRT)" pitchFamily="2" charset="-78"/>
            </a:endParaRPr>
          </a:p>
        </p:txBody>
      </p:sp>
      <p:cxnSp>
        <p:nvCxnSpPr>
          <p:cNvPr id="14" name="Curved Connector 13"/>
          <p:cNvCxnSpPr/>
          <p:nvPr/>
        </p:nvCxnSpPr>
        <p:spPr>
          <a:xfrm flipV="1">
            <a:off x="2209800" y="4495800"/>
            <a:ext cx="2133600" cy="1750188"/>
          </a:xfrm>
          <a:prstGeom prst="curvedConnector3">
            <a:avLst>
              <a:gd name="adj1" fmla="val 71429"/>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31" name="Curved Connector 30"/>
          <p:cNvCxnSpPr/>
          <p:nvPr/>
        </p:nvCxnSpPr>
        <p:spPr>
          <a:xfrm rot="10800000">
            <a:off x="5347491" y="5181600"/>
            <a:ext cx="1281909" cy="1128862"/>
          </a:xfrm>
          <a:prstGeom prst="curvedConnector3">
            <a:avLst>
              <a:gd name="adj1" fmla="val 50000"/>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flipH="1">
            <a:off x="6987899" y="1262390"/>
            <a:ext cx="632101" cy="261610"/>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
</file>

<file path=ppt/slides/slide5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1"/>
          <p:cNvSpPr txBox="1"/>
          <p:nvPr/>
        </p:nvSpPr>
        <p:spPr>
          <a:xfrm>
            <a:off x="1071538" y="71414"/>
            <a:ext cx="7572428" cy="646331"/>
          </a:xfrm>
          <a:prstGeom prst="rect">
            <a:avLst/>
          </a:prstGeom>
          <a:noFill/>
        </p:spPr>
        <p:txBody>
          <a:bodyPr rtlCol="1">
            <a:spAutoFit/>
            <a:scene3d>
              <a:camera prst="orthographicFront"/>
              <a:lightRig rig="threePt" dir="t"/>
            </a:scene3d>
            <a:sp3d extrusionH="57150">
              <a:bevelT w="38100" h="38100" prst="relaxedInset"/>
            </a:sp3d>
          </a:bodyPr>
          <a:lstStyle/>
          <a:p>
            <a:pPr algn="ctr" rtl="0" fontAlgn="auto">
              <a:spcBef>
                <a:spcPts val="0"/>
              </a:spcBef>
              <a:spcAft>
                <a:spcPts val="0"/>
              </a:spcAft>
              <a:defRPr/>
            </a:pPr>
            <a:r>
              <a:rPr lang="fa-IR" sz="3400" dirty="0">
                <a:solidFill>
                  <a:srgbClr val="FFFF00"/>
                </a:solidFill>
                <a:effectLst>
                  <a:glow rad="228600">
                    <a:schemeClr val="accent5">
                      <a:satMod val="175000"/>
                      <a:alpha val="40000"/>
                    </a:schemeClr>
                  </a:glow>
                  <a:reflection blurRad="6350" stA="55000" endA="300" endPos="45500" dir="5400000" sy="-100000" algn="bl" rotWithShape="0"/>
                </a:effectLst>
                <a:latin typeface="+mn-lt"/>
                <a:cs typeface="B Titr" pitchFamily="2" charset="-78"/>
              </a:rPr>
              <a:t> حوزه</a:t>
            </a:r>
            <a:r>
              <a:rPr lang="fa-IR" sz="3600" dirty="0">
                <a:latin typeface="+mn-lt"/>
                <a:cs typeface="+mn-cs"/>
              </a:rPr>
              <a:t>‌</a:t>
            </a:r>
            <a:r>
              <a:rPr lang="fa-IR" sz="3400" dirty="0">
                <a:solidFill>
                  <a:srgbClr val="FFFF00"/>
                </a:solidFill>
                <a:effectLst>
                  <a:glow rad="228600">
                    <a:schemeClr val="accent5">
                      <a:satMod val="175000"/>
                      <a:alpha val="40000"/>
                    </a:schemeClr>
                  </a:glow>
                  <a:reflection blurRad="6350" stA="55000" endA="300" endPos="45500" dir="5400000" sy="-100000" algn="bl" rotWithShape="0"/>
                </a:effectLst>
                <a:latin typeface="+mn-lt"/>
                <a:cs typeface="B Titr" pitchFamily="2" charset="-78"/>
              </a:rPr>
              <a:t>های تعامل در درس پژوهی</a:t>
            </a:r>
          </a:p>
        </p:txBody>
      </p:sp>
      <p:graphicFrame>
        <p:nvGraphicFramePr>
          <p:cNvPr id="3" name="Diagram 2"/>
          <p:cNvGraphicFramePr/>
          <p:nvPr>
            <p:extLst>
              <p:ext uri="{D42A27DB-BD31-4B8C-83A1-F6EECF244321}">
                <p14:modId xmlns:p14="http://schemas.microsoft.com/office/powerpoint/2010/main" val="254610244"/>
              </p:ext>
            </p:extLst>
          </p:nvPr>
        </p:nvGraphicFramePr>
        <p:xfrm>
          <a:off x="357158" y="785794"/>
          <a:ext cx="8786842" cy="60722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Left-Right Arrow 4"/>
          <p:cNvSpPr/>
          <p:nvPr/>
        </p:nvSpPr>
        <p:spPr>
          <a:xfrm>
            <a:off x="2481262" y="3810000"/>
            <a:ext cx="1176338" cy="21145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endParaRPr lang="fa-IR"/>
          </a:p>
        </p:txBody>
      </p:sp>
      <p:sp>
        <p:nvSpPr>
          <p:cNvPr id="6" name="Left-Right Arrow 5"/>
          <p:cNvSpPr/>
          <p:nvPr/>
        </p:nvSpPr>
        <p:spPr>
          <a:xfrm>
            <a:off x="5786438" y="3857625"/>
            <a:ext cx="1071562" cy="14287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endParaRPr lang="fa-IR"/>
          </a:p>
        </p:txBody>
      </p:sp>
      <p:sp>
        <p:nvSpPr>
          <p:cNvPr id="7" name="Left-Right Arrow 6"/>
          <p:cNvSpPr/>
          <p:nvPr/>
        </p:nvSpPr>
        <p:spPr>
          <a:xfrm rot="5400000">
            <a:off x="4055269" y="2345531"/>
            <a:ext cx="1785938" cy="14287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endParaRPr lang="fa-IR"/>
          </a:p>
        </p:txBody>
      </p:sp>
      <p:sp>
        <p:nvSpPr>
          <p:cNvPr id="8" name="Left-Right Arrow 7"/>
          <p:cNvSpPr/>
          <p:nvPr/>
        </p:nvSpPr>
        <p:spPr>
          <a:xfrm rot="5400000">
            <a:off x="4233863" y="5214937"/>
            <a:ext cx="1428750" cy="14287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fontAlgn="auto">
              <a:spcBef>
                <a:spcPts val="0"/>
              </a:spcBef>
              <a:spcAft>
                <a:spcPts val="0"/>
              </a:spcAft>
              <a:defRPr/>
            </a:pPr>
            <a:endParaRPr lang="fa-IR"/>
          </a:p>
        </p:txBody>
      </p:sp>
      <p:sp>
        <p:nvSpPr>
          <p:cNvPr id="9" name="Oval 8"/>
          <p:cNvSpPr/>
          <p:nvPr/>
        </p:nvSpPr>
        <p:spPr>
          <a:xfrm>
            <a:off x="3929058" y="3424230"/>
            <a:ext cx="1785950" cy="1071570"/>
          </a:xfrm>
          <a:prstGeom prst="ellipse">
            <a:avLst/>
          </a:prstGeom>
        </p:spPr>
        <p:style>
          <a:lnRef idx="0">
            <a:schemeClr val="accent3"/>
          </a:lnRef>
          <a:fillRef idx="3">
            <a:schemeClr val="accent3"/>
          </a:fillRef>
          <a:effectRef idx="3">
            <a:schemeClr val="accent3"/>
          </a:effectRef>
          <a:fontRef idx="minor">
            <a:schemeClr val="lt1"/>
          </a:fontRef>
        </p:style>
        <p:txBody>
          <a:bodyPr rtlCol="1" anchor="ctr"/>
          <a:lstStyle/>
          <a:p>
            <a:pPr algn="ctr" rtl="0" fontAlgn="auto">
              <a:spcBef>
                <a:spcPts val="0"/>
              </a:spcBef>
              <a:spcAft>
                <a:spcPts val="0"/>
              </a:spcAft>
              <a:defRPr/>
            </a:pPr>
            <a:r>
              <a:rPr lang="fa-IR" sz="2200" b="1" dirty="0">
                <a:solidFill>
                  <a:prstClr val="white"/>
                </a:solidFill>
                <a:cs typeface="B Mitra" pitchFamily="2" charset="-78"/>
              </a:rPr>
              <a:t>تولید دانش حرفه‌ای</a:t>
            </a:r>
            <a:endParaRPr lang="fa-IR" sz="2200" dirty="0"/>
          </a:p>
        </p:txBody>
      </p:sp>
      <p:sp>
        <p:nvSpPr>
          <p:cNvPr id="10" name="TextBox 9"/>
          <p:cNvSpPr txBox="1">
            <a:spLocks noChangeArrowheads="1"/>
          </p:cNvSpPr>
          <p:nvPr/>
        </p:nvSpPr>
        <p:spPr bwMode="auto">
          <a:xfrm>
            <a:off x="5105400" y="1295400"/>
            <a:ext cx="1857375" cy="2308324"/>
          </a:xfrm>
          <a:prstGeom prst="rect">
            <a:avLst/>
          </a:prstGeom>
          <a:noFill/>
          <a:ln w="9525">
            <a:noFill/>
            <a:miter lim="800000"/>
            <a:headEnd/>
            <a:tailEnd/>
          </a:ln>
        </p:spPr>
        <p:txBody>
          <a:bodyPr>
            <a:spAutoFit/>
          </a:bodyPr>
          <a:lstStyle/>
          <a:p>
            <a:pPr algn="l" rtl="0">
              <a:lnSpc>
                <a:spcPct val="150000"/>
              </a:lnSpc>
            </a:pPr>
            <a:r>
              <a:rPr lang="fa-IR" sz="2400" dirty="0">
                <a:latin typeface="Calibri" pitchFamily="34" charset="0"/>
                <a:cs typeface="B Mitra" pitchFamily="2" charset="-78"/>
              </a:rPr>
              <a:t>خود - بهبودی</a:t>
            </a:r>
          </a:p>
          <a:p>
            <a:pPr algn="l" rtl="0">
              <a:lnSpc>
                <a:spcPct val="150000"/>
              </a:lnSpc>
            </a:pPr>
            <a:r>
              <a:rPr lang="fa-IR" sz="2400" dirty="0">
                <a:latin typeface="Calibri" pitchFamily="34" charset="0"/>
                <a:cs typeface="B Mitra" pitchFamily="2" charset="-78"/>
              </a:rPr>
              <a:t>خود - نوسازی</a:t>
            </a:r>
          </a:p>
          <a:p>
            <a:pPr algn="l" rtl="0">
              <a:lnSpc>
                <a:spcPct val="150000"/>
              </a:lnSpc>
            </a:pPr>
            <a:r>
              <a:rPr lang="fa-IR" sz="2400" dirty="0">
                <a:latin typeface="Calibri" pitchFamily="34" charset="0"/>
                <a:cs typeface="B Mitra" pitchFamily="2" charset="-78"/>
              </a:rPr>
              <a:t>خود - ارزیابی</a:t>
            </a:r>
          </a:p>
          <a:p>
            <a:pPr algn="l" rtl="0">
              <a:lnSpc>
                <a:spcPct val="150000"/>
              </a:lnSpc>
            </a:pPr>
            <a:r>
              <a:rPr lang="fa-IR" sz="2400" dirty="0">
                <a:latin typeface="Calibri" pitchFamily="34" charset="0"/>
                <a:cs typeface="B Mitra" pitchFamily="2" charset="-78"/>
              </a:rPr>
              <a:t>دانش خود - آموزی</a:t>
            </a:r>
          </a:p>
        </p:txBody>
      </p:sp>
      <p:sp>
        <p:nvSpPr>
          <p:cNvPr id="11" name="TextBox 10"/>
          <p:cNvSpPr txBox="1">
            <a:spLocks noChangeArrowheads="1"/>
          </p:cNvSpPr>
          <p:nvPr/>
        </p:nvSpPr>
        <p:spPr bwMode="auto">
          <a:xfrm>
            <a:off x="5181600" y="4267200"/>
            <a:ext cx="3000375" cy="1569660"/>
          </a:xfrm>
          <a:prstGeom prst="rect">
            <a:avLst/>
          </a:prstGeom>
          <a:noFill/>
          <a:ln w="9525">
            <a:noFill/>
            <a:miter lim="800000"/>
            <a:headEnd/>
            <a:tailEnd/>
          </a:ln>
        </p:spPr>
        <p:txBody>
          <a:bodyPr>
            <a:spAutoFit/>
          </a:bodyPr>
          <a:lstStyle/>
          <a:p>
            <a:pPr algn="l" rtl="0"/>
            <a:r>
              <a:rPr lang="fa-IR" sz="2400" dirty="0">
                <a:latin typeface="Calibri" pitchFamily="34" charset="0"/>
                <a:cs typeface="B Mitra" pitchFamily="2" charset="-78"/>
              </a:rPr>
              <a:t>توسعه مشارکتی با تبادل تجربیات ،همکاری در طرح نقشه یادگیری از طریق مشارکت ،دستیابی به گفتگوهای حرفه‌ای</a:t>
            </a:r>
          </a:p>
        </p:txBody>
      </p:sp>
      <p:sp>
        <p:nvSpPr>
          <p:cNvPr id="12" name="TextBox 11"/>
          <p:cNvSpPr txBox="1">
            <a:spLocks noChangeArrowheads="1"/>
          </p:cNvSpPr>
          <p:nvPr/>
        </p:nvSpPr>
        <p:spPr bwMode="auto">
          <a:xfrm>
            <a:off x="1295400" y="4308475"/>
            <a:ext cx="3000375" cy="1939925"/>
          </a:xfrm>
          <a:prstGeom prst="rect">
            <a:avLst/>
          </a:prstGeom>
          <a:noFill/>
          <a:ln w="9525">
            <a:noFill/>
            <a:miter lim="800000"/>
            <a:headEnd/>
            <a:tailEnd/>
          </a:ln>
        </p:spPr>
        <p:txBody>
          <a:bodyPr>
            <a:spAutoFit/>
          </a:bodyPr>
          <a:lstStyle/>
          <a:p>
            <a:pPr rtl="0"/>
            <a:r>
              <a:rPr lang="fa-IR" sz="2400" dirty="0">
                <a:latin typeface="Calibri" pitchFamily="34" charset="0"/>
                <a:cs typeface="B Mitra" pitchFamily="2" charset="-78"/>
              </a:rPr>
              <a:t>تعامل معلم – دانش آموز مشارکت معلم - دانش‌آموز</a:t>
            </a:r>
          </a:p>
          <a:p>
            <a:pPr rtl="0"/>
            <a:r>
              <a:rPr lang="fa-IR" sz="2400" dirty="0">
                <a:latin typeface="Calibri" pitchFamily="34" charset="0"/>
                <a:cs typeface="B Mitra" pitchFamily="2" charset="-78"/>
              </a:rPr>
              <a:t>روابط معلم - دانش‌آموز</a:t>
            </a:r>
          </a:p>
          <a:p>
            <a:pPr rtl="0"/>
            <a:r>
              <a:rPr lang="fa-IR" sz="2400" dirty="0">
                <a:latin typeface="Calibri" pitchFamily="34" charset="0"/>
                <a:cs typeface="B Mitra" pitchFamily="2" charset="-78"/>
              </a:rPr>
              <a:t>همکاری در یاددهی</a:t>
            </a:r>
          </a:p>
          <a:p>
            <a:pPr rtl="0"/>
            <a:r>
              <a:rPr lang="fa-IR" sz="2400" dirty="0">
                <a:latin typeface="Calibri" pitchFamily="34" charset="0"/>
                <a:cs typeface="B Mitra" pitchFamily="2" charset="-78"/>
              </a:rPr>
              <a:t> و یادگیری</a:t>
            </a:r>
          </a:p>
        </p:txBody>
      </p:sp>
      <p:sp>
        <p:nvSpPr>
          <p:cNvPr id="13" name="TextBox 12"/>
          <p:cNvSpPr txBox="1">
            <a:spLocks noChangeArrowheads="1"/>
          </p:cNvSpPr>
          <p:nvPr/>
        </p:nvSpPr>
        <p:spPr bwMode="auto">
          <a:xfrm>
            <a:off x="381000" y="1295400"/>
            <a:ext cx="4457700" cy="2308324"/>
          </a:xfrm>
          <a:prstGeom prst="rect">
            <a:avLst/>
          </a:prstGeom>
          <a:noFill/>
          <a:ln w="9525">
            <a:noFill/>
            <a:miter lim="800000"/>
            <a:headEnd/>
            <a:tailEnd/>
          </a:ln>
        </p:spPr>
        <p:txBody>
          <a:bodyPr wrap="square">
            <a:spAutoFit/>
          </a:bodyPr>
          <a:lstStyle/>
          <a:p>
            <a:pPr algn="just">
              <a:lnSpc>
                <a:spcPct val="150000"/>
              </a:lnSpc>
            </a:pPr>
            <a:r>
              <a:rPr lang="fa-IR" sz="2400" dirty="0">
                <a:latin typeface="Calibri" pitchFamily="34" charset="0"/>
                <a:cs typeface="B Mitra" pitchFamily="2" charset="-78"/>
              </a:rPr>
              <a:t>همکاری معلم با والدین،</a:t>
            </a:r>
          </a:p>
          <a:p>
            <a:pPr algn="just">
              <a:lnSpc>
                <a:spcPct val="150000"/>
              </a:lnSpc>
            </a:pPr>
            <a:r>
              <a:rPr lang="fa-IR" sz="2400" dirty="0">
                <a:latin typeface="Calibri" pitchFamily="34" charset="0"/>
                <a:cs typeface="B Mitra" pitchFamily="2" charset="-78"/>
              </a:rPr>
              <a:t>گفتگوی معلم با والدین،</a:t>
            </a:r>
          </a:p>
          <a:p>
            <a:pPr>
              <a:lnSpc>
                <a:spcPct val="150000"/>
              </a:lnSpc>
            </a:pPr>
            <a:r>
              <a:rPr lang="fa-IR" sz="2400" dirty="0">
                <a:latin typeface="Calibri" pitchFamily="34" charset="0"/>
                <a:cs typeface="B Mitra" pitchFamily="2" charset="-78"/>
              </a:rPr>
              <a:t>مسئولیت مشترک در مورد دانش‌آموزان</a:t>
            </a:r>
          </a:p>
          <a:p>
            <a:pPr>
              <a:lnSpc>
                <a:spcPct val="150000"/>
              </a:lnSpc>
            </a:pPr>
            <a:r>
              <a:rPr lang="fa-IR" sz="2400" dirty="0">
                <a:latin typeface="Calibri" pitchFamily="34" charset="0"/>
                <a:cs typeface="B Mitra" pitchFamily="2" charset="-78"/>
              </a:rPr>
              <a:t>وحدت عمل معلم و والدین در طراحی برنامه درس</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par>
                          <p:cTn id="11" fill="hold">
                            <p:stCondLst>
                              <p:cond delay="1000"/>
                            </p:stCondLst>
                            <p:childTnLst>
                              <p:par>
                                <p:cTn id="12" presetID="35" presetClass="entr" presetSubtype="0" fill="hold" grpId="0" nodeType="after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2000"/>
                                        <p:tgtEl>
                                          <p:spTgt spid="3"/>
                                        </p:tgtEl>
                                      </p:cBhvr>
                                    </p:animEffect>
                                    <p:anim calcmode="lin" valueType="num">
                                      <p:cBhvr>
                                        <p:cTn id="15" dur="2000" fill="hold"/>
                                        <p:tgtEl>
                                          <p:spTgt spid="3"/>
                                        </p:tgtEl>
                                        <p:attrNameLst>
                                          <p:attrName>style.rotation</p:attrName>
                                        </p:attrNameLst>
                                      </p:cBhvr>
                                      <p:tavLst>
                                        <p:tav tm="0">
                                          <p:val>
                                            <p:fltVal val="720"/>
                                          </p:val>
                                        </p:tav>
                                        <p:tav tm="100000">
                                          <p:val>
                                            <p:fltVal val="0"/>
                                          </p:val>
                                        </p:tav>
                                      </p:tavLst>
                                    </p:anim>
                                    <p:anim calcmode="lin" valueType="num">
                                      <p:cBhvr>
                                        <p:cTn id="16" dur="2000" fill="hold"/>
                                        <p:tgtEl>
                                          <p:spTgt spid="3"/>
                                        </p:tgtEl>
                                        <p:attrNameLst>
                                          <p:attrName>ppt_h</p:attrName>
                                        </p:attrNameLst>
                                      </p:cBhvr>
                                      <p:tavLst>
                                        <p:tav tm="0">
                                          <p:val>
                                            <p:fltVal val="0"/>
                                          </p:val>
                                        </p:tav>
                                        <p:tav tm="100000">
                                          <p:val>
                                            <p:strVal val="#ppt_h"/>
                                          </p:val>
                                        </p:tav>
                                      </p:tavLst>
                                    </p:anim>
                                    <p:anim calcmode="lin" valueType="num">
                                      <p:cBhvr>
                                        <p:cTn id="17" dur="2000" fill="hold"/>
                                        <p:tgtEl>
                                          <p:spTgt spid="3"/>
                                        </p:tgtEl>
                                        <p:attrNameLst>
                                          <p:attrName>ppt_w</p:attrName>
                                        </p:attrNameLst>
                                      </p:cBhvr>
                                      <p:tavLst>
                                        <p:tav tm="0">
                                          <p:val>
                                            <p:fltVal val="0"/>
                                          </p:val>
                                        </p:tav>
                                        <p:tav tm="100000">
                                          <p:val>
                                            <p:strVal val="#ppt_w"/>
                                          </p:val>
                                        </p:tav>
                                      </p:tavLst>
                                    </p:anim>
                                  </p:childTnLst>
                                </p:cTn>
                              </p:par>
                            </p:childTnLst>
                          </p:cTn>
                        </p:par>
                        <p:par>
                          <p:cTn id="18" fill="hold">
                            <p:stCondLst>
                              <p:cond delay="3000"/>
                            </p:stCondLst>
                            <p:childTnLst>
                              <p:par>
                                <p:cTn id="19" presetID="26" presetClass="emph" presetSubtype="0" fill="hold" grpId="1" nodeType="afterEffect">
                                  <p:stCondLst>
                                    <p:cond delay="0"/>
                                  </p:stCondLst>
                                  <p:childTnLst>
                                    <p:animEffect transition="out" filter="fade">
                                      <p:cBhvr>
                                        <p:cTn id="20" dur="500" tmFilter="0, 0; .2, .5; .8, .5; 1, 0"/>
                                        <p:tgtEl>
                                          <p:spTgt spid="3"/>
                                        </p:tgtEl>
                                      </p:cBhvr>
                                    </p:animEffect>
                                    <p:animScale>
                                      <p:cBhvr>
                                        <p:cTn id="21" dur="250" autoRev="1" fill="hold"/>
                                        <p:tgtEl>
                                          <p:spTgt spid="3"/>
                                        </p:tgtEl>
                                      </p:cBhvr>
                                      <p:by x="105000" y="105000"/>
                                    </p:animScale>
                                  </p:childTnLst>
                                </p:cTn>
                              </p:par>
                            </p:childTnLst>
                          </p:cTn>
                        </p:par>
                      </p:childTnLst>
                    </p:cTn>
                  </p:par>
                  <p:par>
                    <p:cTn id="22" fill="hold">
                      <p:stCondLst>
                        <p:cond delay="indefinite"/>
                      </p:stCondLst>
                      <p:childTnLst>
                        <p:par>
                          <p:cTn id="23" fill="hold">
                            <p:stCondLst>
                              <p:cond delay="0"/>
                            </p:stCondLst>
                            <p:childTnLst>
                              <p:par>
                                <p:cTn id="24" presetID="26" presetClass="entr" presetSubtype="0"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wipe(down)">
                                      <p:cBhvr>
                                        <p:cTn id="26" dur="580">
                                          <p:stCondLst>
                                            <p:cond delay="0"/>
                                          </p:stCondLst>
                                        </p:cTn>
                                        <p:tgtEl>
                                          <p:spTgt spid="7"/>
                                        </p:tgtEl>
                                      </p:cBhvr>
                                    </p:animEffect>
                                    <p:anim calcmode="lin" valueType="num">
                                      <p:cBhvr>
                                        <p:cTn id="27"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2" dur="26">
                                          <p:stCondLst>
                                            <p:cond delay="650"/>
                                          </p:stCondLst>
                                        </p:cTn>
                                        <p:tgtEl>
                                          <p:spTgt spid="7"/>
                                        </p:tgtEl>
                                      </p:cBhvr>
                                      <p:to x="100000" y="60000"/>
                                    </p:animScale>
                                    <p:animScale>
                                      <p:cBhvr>
                                        <p:cTn id="33" dur="166" decel="50000">
                                          <p:stCondLst>
                                            <p:cond delay="676"/>
                                          </p:stCondLst>
                                        </p:cTn>
                                        <p:tgtEl>
                                          <p:spTgt spid="7"/>
                                        </p:tgtEl>
                                      </p:cBhvr>
                                      <p:to x="100000" y="100000"/>
                                    </p:animScale>
                                    <p:animScale>
                                      <p:cBhvr>
                                        <p:cTn id="34" dur="26">
                                          <p:stCondLst>
                                            <p:cond delay="1312"/>
                                          </p:stCondLst>
                                        </p:cTn>
                                        <p:tgtEl>
                                          <p:spTgt spid="7"/>
                                        </p:tgtEl>
                                      </p:cBhvr>
                                      <p:to x="100000" y="80000"/>
                                    </p:animScale>
                                    <p:animScale>
                                      <p:cBhvr>
                                        <p:cTn id="35" dur="166" decel="50000">
                                          <p:stCondLst>
                                            <p:cond delay="1338"/>
                                          </p:stCondLst>
                                        </p:cTn>
                                        <p:tgtEl>
                                          <p:spTgt spid="7"/>
                                        </p:tgtEl>
                                      </p:cBhvr>
                                      <p:to x="100000" y="100000"/>
                                    </p:animScale>
                                    <p:animScale>
                                      <p:cBhvr>
                                        <p:cTn id="36" dur="26">
                                          <p:stCondLst>
                                            <p:cond delay="1642"/>
                                          </p:stCondLst>
                                        </p:cTn>
                                        <p:tgtEl>
                                          <p:spTgt spid="7"/>
                                        </p:tgtEl>
                                      </p:cBhvr>
                                      <p:to x="100000" y="90000"/>
                                    </p:animScale>
                                    <p:animScale>
                                      <p:cBhvr>
                                        <p:cTn id="37" dur="166" decel="50000">
                                          <p:stCondLst>
                                            <p:cond delay="1668"/>
                                          </p:stCondLst>
                                        </p:cTn>
                                        <p:tgtEl>
                                          <p:spTgt spid="7"/>
                                        </p:tgtEl>
                                      </p:cBhvr>
                                      <p:to x="100000" y="100000"/>
                                    </p:animScale>
                                    <p:animScale>
                                      <p:cBhvr>
                                        <p:cTn id="38" dur="26">
                                          <p:stCondLst>
                                            <p:cond delay="1808"/>
                                          </p:stCondLst>
                                        </p:cTn>
                                        <p:tgtEl>
                                          <p:spTgt spid="7"/>
                                        </p:tgtEl>
                                      </p:cBhvr>
                                      <p:to x="100000" y="95000"/>
                                    </p:animScale>
                                    <p:animScale>
                                      <p:cBhvr>
                                        <p:cTn id="39" dur="166" decel="50000">
                                          <p:stCondLst>
                                            <p:cond delay="1834"/>
                                          </p:stCondLst>
                                        </p:cTn>
                                        <p:tgtEl>
                                          <p:spTgt spid="7"/>
                                        </p:tgtEl>
                                      </p:cBhvr>
                                      <p:to x="100000" y="100000"/>
                                    </p:animScale>
                                  </p:childTnLst>
                                </p:cTn>
                              </p:par>
                              <p:par>
                                <p:cTn id="40" presetID="26" presetClass="entr" presetSubtype="0" fill="hold" grpId="0" nodeType="with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wipe(down)">
                                      <p:cBhvr>
                                        <p:cTn id="42" dur="580">
                                          <p:stCondLst>
                                            <p:cond delay="0"/>
                                          </p:stCondLst>
                                        </p:cTn>
                                        <p:tgtEl>
                                          <p:spTgt spid="10"/>
                                        </p:tgtEl>
                                      </p:cBhvr>
                                    </p:animEffect>
                                    <p:anim calcmode="lin" valueType="num">
                                      <p:cBhvr>
                                        <p:cTn id="43"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44"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45"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46"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47"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48" dur="26">
                                          <p:stCondLst>
                                            <p:cond delay="650"/>
                                          </p:stCondLst>
                                        </p:cTn>
                                        <p:tgtEl>
                                          <p:spTgt spid="10"/>
                                        </p:tgtEl>
                                      </p:cBhvr>
                                      <p:to x="100000" y="60000"/>
                                    </p:animScale>
                                    <p:animScale>
                                      <p:cBhvr>
                                        <p:cTn id="49" dur="166" decel="50000">
                                          <p:stCondLst>
                                            <p:cond delay="676"/>
                                          </p:stCondLst>
                                        </p:cTn>
                                        <p:tgtEl>
                                          <p:spTgt spid="10"/>
                                        </p:tgtEl>
                                      </p:cBhvr>
                                      <p:to x="100000" y="100000"/>
                                    </p:animScale>
                                    <p:animScale>
                                      <p:cBhvr>
                                        <p:cTn id="50" dur="26">
                                          <p:stCondLst>
                                            <p:cond delay="1312"/>
                                          </p:stCondLst>
                                        </p:cTn>
                                        <p:tgtEl>
                                          <p:spTgt spid="10"/>
                                        </p:tgtEl>
                                      </p:cBhvr>
                                      <p:to x="100000" y="80000"/>
                                    </p:animScale>
                                    <p:animScale>
                                      <p:cBhvr>
                                        <p:cTn id="51" dur="166" decel="50000">
                                          <p:stCondLst>
                                            <p:cond delay="1338"/>
                                          </p:stCondLst>
                                        </p:cTn>
                                        <p:tgtEl>
                                          <p:spTgt spid="10"/>
                                        </p:tgtEl>
                                      </p:cBhvr>
                                      <p:to x="100000" y="100000"/>
                                    </p:animScale>
                                    <p:animScale>
                                      <p:cBhvr>
                                        <p:cTn id="52" dur="26">
                                          <p:stCondLst>
                                            <p:cond delay="1642"/>
                                          </p:stCondLst>
                                        </p:cTn>
                                        <p:tgtEl>
                                          <p:spTgt spid="10"/>
                                        </p:tgtEl>
                                      </p:cBhvr>
                                      <p:to x="100000" y="90000"/>
                                    </p:animScale>
                                    <p:animScale>
                                      <p:cBhvr>
                                        <p:cTn id="53" dur="166" decel="50000">
                                          <p:stCondLst>
                                            <p:cond delay="1668"/>
                                          </p:stCondLst>
                                        </p:cTn>
                                        <p:tgtEl>
                                          <p:spTgt spid="10"/>
                                        </p:tgtEl>
                                      </p:cBhvr>
                                      <p:to x="100000" y="100000"/>
                                    </p:animScale>
                                    <p:animScale>
                                      <p:cBhvr>
                                        <p:cTn id="54" dur="26">
                                          <p:stCondLst>
                                            <p:cond delay="1808"/>
                                          </p:stCondLst>
                                        </p:cTn>
                                        <p:tgtEl>
                                          <p:spTgt spid="10"/>
                                        </p:tgtEl>
                                      </p:cBhvr>
                                      <p:to x="100000" y="95000"/>
                                    </p:animScale>
                                    <p:animScale>
                                      <p:cBhvr>
                                        <p:cTn id="55" dur="166" decel="50000">
                                          <p:stCondLst>
                                            <p:cond delay="1834"/>
                                          </p:stCondLst>
                                        </p:cTn>
                                        <p:tgtEl>
                                          <p:spTgt spid="10"/>
                                        </p:tgtEl>
                                      </p:cBhvr>
                                      <p:to x="100000" y="100000"/>
                                    </p:animScale>
                                  </p:childTnLst>
                                </p:cTn>
                              </p:par>
                            </p:childTnLst>
                          </p:cTn>
                        </p:par>
                      </p:childTnLst>
                    </p:cTn>
                  </p:par>
                  <p:par>
                    <p:cTn id="56" fill="hold">
                      <p:stCondLst>
                        <p:cond delay="indefinite"/>
                      </p:stCondLst>
                      <p:childTnLst>
                        <p:par>
                          <p:cTn id="57" fill="hold">
                            <p:stCondLst>
                              <p:cond delay="0"/>
                            </p:stCondLst>
                            <p:childTnLst>
                              <p:par>
                                <p:cTn id="58" presetID="14" presetClass="entr" presetSubtype="10" fill="hold" grpId="0" nodeType="clickEffect">
                                  <p:stCondLst>
                                    <p:cond delay="0"/>
                                  </p:stCondLst>
                                  <p:childTnLst>
                                    <p:set>
                                      <p:cBhvr>
                                        <p:cTn id="59" dur="1" fill="hold">
                                          <p:stCondLst>
                                            <p:cond delay="0"/>
                                          </p:stCondLst>
                                        </p:cTn>
                                        <p:tgtEl>
                                          <p:spTgt spid="11"/>
                                        </p:tgtEl>
                                        <p:attrNameLst>
                                          <p:attrName>style.visibility</p:attrName>
                                        </p:attrNameLst>
                                      </p:cBhvr>
                                      <p:to>
                                        <p:strVal val="visible"/>
                                      </p:to>
                                    </p:set>
                                    <p:animEffect transition="in" filter="randombar(horizontal)">
                                      <p:cBhvr>
                                        <p:cTn id="60" dur="500"/>
                                        <p:tgtEl>
                                          <p:spTgt spid="11"/>
                                        </p:tgtEl>
                                      </p:cBhvr>
                                    </p:animEffect>
                                  </p:childTnLst>
                                </p:cTn>
                              </p:par>
                              <p:par>
                                <p:cTn id="61" presetID="14" presetClass="entr" presetSubtype="10" fill="hold" grpId="0" nodeType="withEffect">
                                  <p:stCondLst>
                                    <p:cond delay="0"/>
                                  </p:stCondLst>
                                  <p:childTnLst>
                                    <p:set>
                                      <p:cBhvr>
                                        <p:cTn id="62" dur="1" fill="hold">
                                          <p:stCondLst>
                                            <p:cond delay="0"/>
                                          </p:stCondLst>
                                        </p:cTn>
                                        <p:tgtEl>
                                          <p:spTgt spid="6"/>
                                        </p:tgtEl>
                                        <p:attrNameLst>
                                          <p:attrName>style.visibility</p:attrName>
                                        </p:attrNameLst>
                                      </p:cBhvr>
                                      <p:to>
                                        <p:strVal val="visible"/>
                                      </p:to>
                                    </p:set>
                                    <p:animEffect transition="in" filter="randombar(horizontal)">
                                      <p:cBhvr>
                                        <p:cTn id="63" dur="500"/>
                                        <p:tgtEl>
                                          <p:spTgt spid="6"/>
                                        </p:tgtEl>
                                      </p:cBhvr>
                                    </p:animEffect>
                                  </p:childTnLst>
                                </p:cTn>
                              </p:par>
                            </p:childTnLst>
                          </p:cTn>
                        </p:par>
                      </p:childTnLst>
                    </p:cTn>
                  </p:par>
                  <p:par>
                    <p:cTn id="64" fill="hold">
                      <p:stCondLst>
                        <p:cond delay="indefinite"/>
                      </p:stCondLst>
                      <p:childTnLst>
                        <p:par>
                          <p:cTn id="65" fill="hold">
                            <p:stCondLst>
                              <p:cond delay="0"/>
                            </p:stCondLst>
                            <p:childTnLst>
                              <p:par>
                                <p:cTn id="66" presetID="34" presetClass="entr" presetSubtype="0" fill="hold" grpId="0" nodeType="clickEffect">
                                  <p:stCondLst>
                                    <p:cond delay="0"/>
                                  </p:stCondLst>
                                  <p:childTnLst>
                                    <p:set>
                                      <p:cBhvr>
                                        <p:cTn id="67" dur="1" fill="hold">
                                          <p:stCondLst>
                                            <p:cond delay="0"/>
                                          </p:stCondLst>
                                        </p:cTn>
                                        <p:tgtEl>
                                          <p:spTgt spid="8"/>
                                        </p:tgtEl>
                                        <p:attrNameLst>
                                          <p:attrName>style.visibility</p:attrName>
                                        </p:attrNameLst>
                                      </p:cBhvr>
                                      <p:to>
                                        <p:strVal val="visible"/>
                                      </p:to>
                                    </p:set>
                                    <p:anim from="(-#ppt_w/2)" to="(#ppt_x)" calcmode="lin" valueType="num">
                                      <p:cBhvr>
                                        <p:cTn id="68" dur="600" fill="hold">
                                          <p:stCondLst>
                                            <p:cond delay="0"/>
                                          </p:stCondLst>
                                        </p:cTn>
                                        <p:tgtEl>
                                          <p:spTgt spid="8"/>
                                        </p:tgtEl>
                                        <p:attrNameLst>
                                          <p:attrName>ppt_x</p:attrName>
                                        </p:attrNameLst>
                                      </p:cBhvr>
                                    </p:anim>
                                    <p:anim from="0" to="-1.0" calcmode="lin" valueType="num">
                                      <p:cBhvr>
                                        <p:cTn id="69" dur="200" decel="50000" autoRev="1" fill="hold">
                                          <p:stCondLst>
                                            <p:cond delay="600"/>
                                          </p:stCondLst>
                                        </p:cTn>
                                        <p:tgtEl>
                                          <p:spTgt spid="8"/>
                                        </p:tgtEl>
                                        <p:attrNameLst>
                                          <p:attrName>xshear</p:attrName>
                                        </p:attrNameLst>
                                      </p:cBhvr>
                                    </p:anim>
                                    <p:animScale>
                                      <p:cBhvr>
                                        <p:cTn id="70" dur="200" decel="100000" autoRev="1" fill="hold">
                                          <p:stCondLst>
                                            <p:cond delay="600"/>
                                          </p:stCondLst>
                                        </p:cTn>
                                        <p:tgtEl>
                                          <p:spTgt spid="8"/>
                                        </p:tgtEl>
                                      </p:cBhvr>
                                      <p:from x="100000" y="100000"/>
                                      <p:to x="80000" y="100000"/>
                                    </p:animScale>
                                    <p:anim by="(#ppt_h/3+#ppt_w*0.1)" calcmode="lin" valueType="num">
                                      <p:cBhvr additive="sum">
                                        <p:cTn id="71" dur="200" decel="100000" autoRev="1" fill="hold">
                                          <p:stCondLst>
                                            <p:cond delay="600"/>
                                          </p:stCondLst>
                                        </p:cTn>
                                        <p:tgtEl>
                                          <p:spTgt spid="8"/>
                                        </p:tgtEl>
                                        <p:attrNameLst>
                                          <p:attrName>ppt_x</p:attrName>
                                        </p:attrNameLst>
                                      </p:cBhvr>
                                    </p:anim>
                                  </p:childTnLst>
                                </p:cTn>
                              </p:par>
                              <p:par>
                                <p:cTn id="72" presetID="34" presetClass="entr" presetSubtype="0" fill="hold" grpId="0" nodeType="withEffect">
                                  <p:stCondLst>
                                    <p:cond delay="0"/>
                                  </p:stCondLst>
                                  <p:childTnLst>
                                    <p:set>
                                      <p:cBhvr>
                                        <p:cTn id="73" dur="1" fill="hold">
                                          <p:stCondLst>
                                            <p:cond delay="0"/>
                                          </p:stCondLst>
                                        </p:cTn>
                                        <p:tgtEl>
                                          <p:spTgt spid="12"/>
                                        </p:tgtEl>
                                        <p:attrNameLst>
                                          <p:attrName>style.visibility</p:attrName>
                                        </p:attrNameLst>
                                      </p:cBhvr>
                                      <p:to>
                                        <p:strVal val="visible"/>
                                      </p:to>
                                    </p:set>
                                    <p:anim from="(-#ppt_w/2)" to="(#ppt_x)" calcmode="lin" valueType="num">
                                      <p:cBhvr>
                                        <p:cTn id="74" dur="600" fill="hold">
                                          <p:stCondLst>
                                            <p:cond delay="0"/>
                                          </p:stCondLst>
                                        </p:cTn>
                                        <p:tgtEl>
                                          <p:spTgt spid="12"/>
                                        </p:tgtEl>
                                        <p:attrNameLst>
                                          <p:attrName>ppt_x</p:attrName>
                                        </p:attrNameLst>
                                      </p:cBhvr>
                                    </p:anim>
                                    <p:anim from="0" to="-1.0" calcmode="lin" valueType="num">
                                      <p:cBhvr>
                                        <p:cTn id="75" dur="200" decel="50000" autoRev="1" fill="hold">
                                          <p:stCondLst>
                                            <p:cond delay="600"/>
                                          </p:stCondLst>
                                        </p:cTn>
                                        <p:tgtEl>
                                          <p:spTgt spid="12"/>
                                        </p:tgtEl>
                                        <p:attrNameLst>
                                          <p:attrName>xshear</p:attrName>
                                        </p:attrNameLst>
                                      </p:cBhvr>
                                    </p:anim>
                                    <p:animScale>
                                      <p:cBhvr>
                                        <p:cTn id="76" dur="200" decel="100000" autoRev="1" fill="hold">
                                          <p:stCondLst>
                                            <p:cond delay="600"/>
                                          </p:stCondLst>
                                        </p:cTn>
                                        <p:tgtEl>
                                          <p:spTgt spid="12"/>
                                        </p:tgtEl>
                                      </p:cBhvr>
                                      <p:from x="100000" y="100000"/>
                                      <p:to x="80000" y="100000"/>
                                    </p:animScale>
                                    <p:anim by="(#ppt_h/3+#ppt_w*0.1)" calcmode="lin" valueType="num">
                                      <p:cBhvr additive="sum">
                                        <p:cTn id="77" dur="200" decel="100000" autoRev="1" fill="hold">
                                          <p:stCondLst>
                                            <p:cond delay="600"/>
                                          </p:stCondLst>
                                        </p:cTn>
                                        <p:tgtEl>
                                          <p:spTgt spid="12"/>
                                        </p:tgtEl>
                                        <p:attrNameLst>
                                          <p:attrName>ppt_x</p:attrName>
                                        </p:attrNameLst>
                                      </p:cBhvr>
                                    </p:anim>
                                  </p:childTnLst>
                                </p:cTn>
                              </p:par>
                            </p:childTnLst>
                          </p:cTn>
                        </p:par>
                      </p:childTnLst>
                    </p:cTn>
                  </p:par>
                  <p:par>
                    <p:cTn id="78" fill="hold">
                      <p:stCondLst>
                        <p:cond delay="indefinite"/>
                      </p:stCondLst>
                      <p:childTnLst>
                        <p:par>
                          <p:cTn id="79" fill="hold">
                            <p:stCondLst>
                              <p:cond delay="0"/>
                            </p:stCondLst>
                            <p:childTnLst>
                              <p:par>
                                <p:cTn id="80" presetID="51" presetClass="entr" presetSubtype="0" fill="hold" grpId="0" nodeType="clickEffect">
                                  <p:stCondLst>
                                    <p:cond delay="0"/>
                                  </p:stCondLst>
                                  <p:childTnLst>
                                    <p:set>
                                      <p:cBhvr>
                                        <p:cTn id="81" dur="1" fill="hold">
                                          <p:stCondLst>
                                            <p:cond delay="0"/>
                                          </p:stCondLst>
                                        </p:cTn>
                                        <p:tgtEl>
                                          <p:spTgt spid="5"/>
                                        </p:tgtEl>
                                        <p:attrNameLst>
                                          <p:attrName>style.visibility</p:attrName>
                                        </p:attrNameLst>
                                      </p:cBhvr>
                                      <p:to>
                                        <p:strVal val="visible"/>
                                      </p:to>
                                    </p:set>
                                    <p:animEffect transition="in" filter="fade">
                                      <p:cBhvr>
                                        <p:cTn id="82" dur="770" decel="100000"/>
                                        <p:tgtEl>
                                          <p:spTgt spid="5"/>
                                        </p:tgtEl>
                                      </p:cBhvr>
                                    </p:animEffect>
                                    <p:animScale>
                                      <p:cBhvr>
                                        <p:cTn id="83" dur="770" decel="100000"/>
                                        <p:tgtEl>
                                          <p:spTgt spid="5"/>
                                        </p:tgtEl>
                                      </p:cBhvr>
                                      <p:from x="10000" y="10000"/>
                                      <p:to x="200000" y="450000"/>
                                    </p:animScale>
                                    <p:animScale>
                                      <p:cBhvr>
                                        <p:cTn id="84" dur="1230" accel="100000" fill="hold">
                                          <p:stCondLst>
                                            <p:cond delay="770"/>
                                          </p:stCondLst>
                                        </p:cTn>
                                        <p:tgtEl>
                                          <p:spTgt spid="5"/>
                                        </p:tgtEl>
                                      </p:cBhvr>
                                      <p:from x="200000" y="450000"/>
                                      <p:to x="100000" y="100000"/>
                                    </p:animScale>
                                    <p:set>
                                      <p:cBhvr>
                                        <p:cTn id="85" dur="770" fill="hold"/>
                                        <p:tgtEl>
                                          <p:spTgt spid="5"/>
                                        </p:tgtEl>
                                        <p:attrNameLst>
                                          <p:attrName>ppt_x</p:attrName>
                                        </p:attrNameLst>
                                      </p:cBhvr>
                                      <p:to>
                                        <p:strVal val="(0.5)"/>
                                      </p:to>
                                    </p:set>
                                    <p:anim from="(0.5)" to="(#ppt_x)" calcmode="lin" valueType="num">
                                      <p:cBhvr>
                                        <p:cTn id="86" dur="1230" accel="100000" fill="hold">
                                          <p:stCondLst>
                                            <p:cond delay="770"/>
                                          </p:stCondLst>
                                        </p:cTn>
                                        <p:tgtEl>
                                          <p:spTgt spid="5"/>
                                        </p:tgtEl>
                                        <p:attrNameLst>
                                          <p:attrName>ppt_x</p:attrName>
                                        </p:attrNameLst>
                                      </p:cBhvr>
                                    </p:anim>
                                    <p:set>
                                      <p:cBhvr>
                                        <p:cTn id="87" dur="770" fill="hold"/>
                                        <p:tgtEl>
                                          <p:spTgt spid="5"/>
                                        </p:tgtEl>
                                        <p:attrNameLst>
                                          <p:attrName>ppt_y</p:attrName>
                                        </p:attrNameLst>
                                      </p:cBhvr>
                                      <p:to>
                                        <p:strVal val="(#ppt_y+0.4)"/>
                                      </p:to>
                                    </p:set>
                                    <p:anim from="(#ppt_y+0.4)" to="(#ppt_y)" calcmode="lin" valueType="num">
                                      <p:cBhvr>
                                        <p:cTn id="88" dur="1230" accel="100000" fill="hold">
                                          <p:stCondLst>
                                            <p:cond delay="770"/>
                                          </p:stCondLst>
                                        </p:cTn>
                                        <p:tgtEl>
                                          <p:spTgt spid="5"/>
                                        </p:tgtEl>
                                        <p:attrNameLst>
                                          <p:attrName>ppt_y</p:attrName>
                                        </p:attrNameLst>
                                      </p:cBhvr>
                                    </p:anim>
                                  </p:childTnLst>
                                </p:cTn>
                              </p:par>
                              <p:par>
                                <p:cTn id="89" presetID="51" presetClass="entr" presetSubtype="0" fill="hold" grpId="0" nodeType="withEffect">
                                  <p:stCondLst>
                                    <p:cond delay="0"/>
                                  </p:stCondLst>
                                  <p:childTnLst>
                                    <p:set>
                                      <p:cBhvr>
                                        <p:cTn id="90" dur="1" fill="hold">
                                          <p:stCondLst>
                                            <p:cond delay="0"/>
                                          </p:stCondLst>
                                        </p:cTn>
                                        <p:tgtEl>
                                          <p:spTgt spid="13"/>
                                        </p:tgtEl>
                                        <p:attrNameLst>
                                          <p:attrName>style.visibility</p:attrName>
                                        </p:attrNameLst>
                                      </p:cBhvr>
                                      <p:to>
                                        <p:strVal val="visible"/>
                                      </p:to>
                                    </p:set>
                                    <p:animEffect transition="in" filter="fade">
                                      <p:cBhvr>
                                        <p:cTn id="91" dur="770" decel="100000"/>
                                        <p:tgtEl>
                                          <p:spTgt spid="13"/>
                                        </p:tgtEl>
                                      </p:cBhvr>
                                    </p:animEffect>
                                    <p:animScale>
                                      <p:cBhvr>
                                        <p:cTn id="92" dur="770" decel="100000"/>
                                        <p:tgtEl>
                                          <p:spTgt spid="13"/>
                                        </p:tgtEl>
                                      </p:cBhvr>
                                      <p:from x="10000" y="10000"/>
                                      <p:to x="200000" y="450000"/>
                                    </p:animScale>
                                    <p:animScale>
                                      <p:cBhvr>
                                        <p:cTn id="93" dur="1230" accel="100000" fill="hold">
                                          <p:stCondLst>
                                            <p:cond delay="770"/>
                                          </p:stCondLst>
                                        </p:cTn>
                                        <p:tgtEl>
                                          <p:spTgt spid="13"/>
                                        </p:tgtEl>
                                      </p:cBhvr>
                                      <p:from x="200000" y="450000"/>
                                      <p:to x="100000" y="100000"/>
                                    </p:animScale>
                                    <p:set>
                                      <p:cBhvr>
                                        <p:cTn id="94" dur="770" fill="hold"/>
                                        <p:tgtEl>
                                          <p:spTgt spid="13"/>
                                        </p:tgtEl>
                                        <p:attrNameLst>
                                          <p:attrName>ppt_x</p:attrName>
                                        </p:attrNameLst>
                                      </p:cBhvr>
                                      <p:to>
                                        <p:strVal val="(0.5)"/>
                                      </p:to>
                                    </p:set>
                                    <p:anim from="(0.5)" to="(#ppt_x)" calcmode="lin" valueType="num">
                                      <p:cBhvr>
                                        <p:cTn id="95" dur="1230" accel="100000" fill="hold">
                                          <p:stCondLst>
                                            <p:cond delay="770"/>
                                          </p:stCondLst>
                                        </p:cTn>
                                        <p:tgtEl>
                                          <p:spTgt spid="13"/>
                                        </p:tgtEl>
                                        <p:attrNameLst>
                                          <p:attrName>ppt_x</p:attrName>
                                        </p:attrNameLst>
                                      </p:cBhvr>
                                    </p:anim>
                                    <p:set>
                                      <p:cBhvr>
                                        <p:cTn id="96" dur="770" fill="hold"/>
                                        <p:tgtEl>
                                          <p:spTgt spid="13"/>
                                        </p:tgtEl>
                                        <p:attrNameLst>
                                          <p:attrName>ppt_y</p:attrName>
                                        </p:attrNameLst>
                                      </p:cBhvr>
                                      <p:to>
                                        <p:strVal val="(#ppt_y+0.4)"/>
                                      </p:to>
                                    </p:set>
                                    <p:anim from="(#ppt_y+0.4)" to="(#ppt_y)" calcmode="lin" valueType="num">
                                      <p:cBhvr>
                                        <p:cTn id="97" dur="1230" accel="100000" fill="hold">
                                          <p:stCondLst>
                                            <p:cond delay="770"/>
                                          </p:stCondLst>
                                        </p:cTn>
                                        <p:tgtEl>
                                          <p:spTgt spid="13"/>
                                        </p:tgtEl>
                                        <p:attrNameLst>
                                          <p:attrName>ppt_y</p:attrName>
                                        </p:attrNameLst>
                                      </p:cBhvr>
                                    </p:anim>
                                  </p:childTnLst>
                                </p:cTn>
                              </p:par>
                            </p:childTnLst>
                          </p:cTn>
                        </p:par>
                        <p:par>
                          <p:cTn id="98" fill="hold">
                            <p:stCondLst>
                              <p:cond delay="2000"/>
                            </p:stCondLst>
                            <p:childTnLst>
                              <p:par>
                                <p:cTn id="99" presetID="10" presetClass="entr" presetSubtype="0" fill="hold" nodeType="afterEffect">
                                  <p:stCondLst>
                                    <p:cond delay="0"/>
                                  </p:stCondLst>
                                  <p:childTnLst>
                                    <p:set>
                                      <p:cBhvr>
                                        <p:cTn id="100" dur="1" fill="hold">
                                          <p:stCondLst>
                                            <p:cond delay="0"/>
                                          </p:stCondLst>
                                        </p:cTn>
                                        <p:tgtEl>
                                          <p:spTgt spid="9"/>
                                        </p:tgtEl>
                                        <p:attrNameLst>
                                          <p:attrName>style.visibility</p:attrName>
                                        </p:attrNameLst>
                                      </p:cBhvr>
                                      <p:to>
                                        <p:strVal val="visible"/>
                                      </p:to>
                                    </p:set>
                                    <p:animEffect transition="in" filter="fade">
                                      <p:cBhvr>
                                        <p:cTn id="101" dur="3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Graphic spid="3" grpId="1">
        <p:bldAsOne/>
      </p:bldGraphic>
      <p:bldP spid="5" grpId="0" animBg="1"/>
      <p:bldP spid="6" grpId="0" animBg="1"/>
      <p:bldP spid="7" grpId="0" animBg="1"/>
      <p:bldP spid="8" grpId="0" animBg="1"/>
      <p:bldP spid="10" grpId="0"/>
      <p:bldP spid="11" grpId="0"/>
      <p:bldP spid="12" grpId="0"/>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104487" y="304800"/>
            <a:ext cx="7125113" cy="924475"/>
          </a:xfrm>
        </p:spPr>
        <p:txBody>
          <a:bodyPr rtlCol="0">
            <a:noAutofit/>
          </a:bodyPr>
          <a:lstStyle/>
          <a:p>
            <a:pPr algn="r">
              <a:defRPr/>
            </a:pPr>
            <a:r>
              <a:rPr lang="fa-IR" sz="4000" b="1" dirty="0">
                <a:solidFill>
                  <a:srgbClr val="FFFF00"/>
                </a:solidFill>
                <a:cs typeface="2  Vahid" pitchFamily="2" charset="-78"/>
              </a:rPr>
              <a:t>ماموريت پژوهش در آموزش و پرورش</a:t>
            </a:r>
            <a:endParaRPr lang="en-US" dirty="0"/>
          </a:p>
        </p:txBody>
      </p:sp>
      <p:sp>
        <p:nvSpPr>
          <p:cNvPr id="3" name="Content Placeholder 2"/>
          <p:cNvSpPr>
            <a:spLocks noGrp="1"/>
          </p:cNvSpPr>
          <p:nvPr>
            <p:ph idx="1"/>
          </p:nvPr>
        </p:nvSpPr>
        <p:spPr>
          <a:xfrm>
            <a:off x="685800" y="1295400"/>
            <a:ext cx="8077200" cy="5181600"/>
          </a:xfrm>
        </p:spPr>
        <p:txBody>
          <a:bodyPr rtlCol="0" anchor="t">
            <a:noAutofit/>
          </a:bodyPr>
          <a:lstStyle/>
          <a:p>
            <a:pPr marL="449263" indent="-449263" algn="just" rtl="1" eaLnBrk="1" fontAlgn="auto" hangingPunct="1">
              <a:lnSpc>
                <a:spcPct val="150000"/>
              </a:lnSpc>
              <a:spcAft>
                <a:spcPts val="0"/>
              </a:spcAft>
              <a:buClr>
                <a:srgbClr val="FFFF00"/>
              </a:buClr>
              <a:buFont typeface="Wingdings 2" pitchFamily="18" charset="2"/>
              <a:buChar char=""/>
              <a:defRPr/>
            </a:pPr>
            <a:r>
              <a:rPr lang="fa-IR" sz="3200" b="1" dirty="0">
                <a:cs typeface="B Nazanin" pitchFamily="2" charset="-78"/>
              </a:rPr>
              <a:t>اگر سالها پژوهش بنیادی صورت گیرد، اما از مدرسه و كاربرد پژوهش درسطح مدرسه غافل باشیم، معلوم نیست محصول زحماتمان کی و چگونه از بین کتاب ها در کتابخانه ها خارج خواهد شد.</a:t>
            </a:r>
          </a:p>
          <a:p>
            <a:pPr marL="449263" indent="-449263" algn="just">
              <a:lnSpc>
                <a:spcPct val="150000"/>
              </a:lnSpc>
              <a:spcAft>
                <a:spcPts val="0"/>
              </a:spcAft>
              <a:buClr>
                <a:srgbClr val="FFFF00"/>
              </a:buClr>
              <a:buFont typeface="Wingdings 2" pitchFamily="18" charset="2"/>
              <a:buChar char=""/>
              <a:defRPr/>
            </a:pPr>
            <a:r>
              <a:rPr lang="fa-IR" sz="3200" b="1" dirty="0">
                <a:solidFill>
                  <a:schemeClr val="accent2">
                    <a:lumMod val="60000"/>
                    <a:lumOff val="40000"/>
                  </a:schemeClr>
                </a:solidFill>
                <a:cs typeface="B Nazanin" pitchFamily="2" charset="-78"/>
              </a:rPr>
              <a:t>لذا نتايج پژوهش ها باید موجب بهبود فرایند یاددهی و يادگيري در کلاس و مدرسه شود.</a:t>
            </a:r>
          </a:p>
        </p:txBody>
      </p:sp>
      <p:cxnSp>
        <p:nvCxnSpPr>
          <p:cNvPr id="4" name="Straight Connector 3"/>
          <p:cNvCxnSpPr/>
          <p:nvPr/>
        </p:nvCxnSpPr>
        <p:spPr>
          <a:xfrm flipH="1">
            <a:off x="1042988" y="12954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6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14" name="Diagram 13"/>
          <p:cNvGraphicFramePr/>
          <p:nvPr>
            <p:extLst>
              <p:ext uri="{D42A27DB-BD31-4B8C-83A1-F6EECF244321}">
                <p14:modId xmlns:p14="http://schemas.microsoft.com/office/powerpoint/2010/main" val="3923951456"/>
              </p:ext>
            </p:extLst>
          </p:nvPr>
        </p:nvGraphicFramePr>
        <p:xfrm>
          <a:off x="685800" y="1066800"/>
          <a:ext cx="8001000" cy="5410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5" name="TextBox 14"/>
          <p:cNvSpPr txBox="1"/>
          <p:nvPr/>
        </p:nvSpPr>
        <p:spPr>
          <a:xfrm>
            <a:off x="1066800" y="76200"/>
            <a:ext cx="7315200" cy="523220"/>
          </a:xfrm>
          <a:prstGeom prst="rect">
            <a:avLst/>
          </a:prstGeom>
          <a:noFill/>
        </p:spPr>
        <p:txBody>
          <a:bodyPr wrap="square" rtlCol="0">
            <a:spAutoFit/>
          </a:bodyPr>
          <a:lstStyle/>
          <a:p>
            <a:pPr algn="ctr"/>
            <a:r>
              <a:rPr lang="fa-IR" sz="2800" dirty="0">
                <a:solidFill>
                  <a:srgbClr val="FFFF00"/>
                </a:solidFill>
                <a:effectLst>
                  <a:glow rad="228600">
                    <a:schemeClr val="accent5">
                      <a:satMod val="175000"/>
                      <a:alpha val="40000"/>
                    </a:schemeClr>
                  </a:glow>
                  <a:reflection blurRad="6350" stA="55000" endA="300" endPos="45500" dir="5400000" sy="-100000" algn="bl" rotWithShape="0"/>
                </a:effectLst>
                <a:cs typeface="B Titr" pitchFamily="2" charset="-78"/>
              </a:rPr>
              <a:t> حوزه</a:t>
            </a:r>
            <a:r>
              <a:rPr lang="fa-IR" sz="2800" dirty="0"/>
              <a:t>‌</a:t>
            </a:r>
            <a:r>
              <a:rPr lang="fa-IR" sz="2800" dirty="0">
                <a:solidFill>
                  <a:srgbClr val="FFFF00"/>
                </a:solidFill>
                <a:effectLst>
                  <a:glow rad="228600">
                    <a:schemeClr val="accent5">
                      <a:satMod val="175000"/>
                      <a:alpha val="40000"/>
                    </a:schemeClr>
                  </a:glow>
                  <a:reflection blurRad="6350" stA="55000" endA="300" endPos="45500" dir="5400000" sy="-100000" algn="bl" rotWithShape="0"/>
                </a:effectLst>
                <a:cs typeface="B Titr" pitchFamily="2" charset="-78"/>
              </a:rPr>
              <a:t>های تعامل در درس پژوهی</a:t>
            </a:r>
          </a:p>
        </p:txBody>
      </p:sp>
      <p:sp>
        <p:nvSpPr>
          <p:cNvPr id="16" name="TextBox 15"/>
          <p:cNvSpPr txBox="1"/>
          <p:nvPr/>
        </p:nvSpPr>
        <p:spPr>
          <a:xfrm>
            <a:off x="3733800" y="3181290"/>
            <a:ext cx="2057400" cy="400110"/>
          </a:xfrm>
          <a:prstGeom prst="rect">
            <a:avLst/>
          </a:prstGeom>
          <a:noFill/>
        </p:spPr>
        <p:txBody>
          <a:bodyPr wrap="square" rtlCol="0">
            <a:spAutoFit/>
          </a:bodyPr>
          <a:lstStyle/>
          <a:p>
            <a:pPr algn="ctr" rtl="0" fontAlgn="auto">
              <a:spcBef>
                <a:spcPts val="0"/>
              </a:spcBef>
              <a:spcAft>
                <a:spcPts val="0"/>
              </a:spcAft>
              <a:defRPr/>
            </a:pPr>
            <a:r>
              <a:rPr lang="fa-IR" sz="2000" b="1" dirty="0">
                <a:solidFill>
                  <a:srgbClr val="FF0000"/>
                </a:solidFill>
                <a:effectLst>
                  <a:outerShdw blurRad="38100" dist="38100" dir="2700000" algn="tl">
                    <a:srgbClr val="000000">
                      <a:alpha val="43137"/>
                    </a:srgbClr>
                  </a:outerShdw>
                </a:effectLst>
                <a:cs typeface="2  Titr" pitchFamily="2" charset="-78"/>
              </a:rPr>
              <a:t>تولید دانش حرفه‌ای</a:t>
            </a:r>
          </a:p>
        </p:txBody>
      </p:sp>
    </p:spTree>
    <p:extLst>
      <p:ext uri="{BB962C8B-B14F-4D97-AF65-F5344CB8AC3E}">
        <p14:creationId xmlns:p14="http://schemas.microsoft.com/office/powerpoint/2010/main" val="49421386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graphicEl>
                                              <a:dgm id="{7CAA9EBD-F476-49AB-9AB6-61328CC0D93E}"/>
                                            </p:graphicEl>
                                          </p:spTgt>
                                        </p:tgtEl>
                                        <p:attrNameLst>
                                          <p:attrName>style.visibility</p:attrName>
                                        </p:attrNameLst>
                                      </p:cBhvr>
                                      <p:to>
                                        <p:strVal val="visible"/>
                                      </p:to>
                                    </p:set>
                                    <p:animEffect transition="in" filter="fade">
                                      <p:cBhvr>
                                        <p:cTn id="7" dur="1000"/>
                                        <p:tgtEl>
                                          <p:spTgt spid="14">
                                            <p:graphicEl>
                                              <a:dgm id="{7CAA9EBD-F476-49AB-9AB6-61328CC0D93E}"/>
                                            </p:graphicEl>
                                          </p:spTgt>
                                        </p:tgtEl>
                                      </p:cBhvr>
                                    </p:animEffect>
                                    <p:anim calcmode="lin" valueType="num">
                                      <p:cBhvr>
                                        <p:cTn id="8" dur="1000" fill="hold"/>
                                        <p:tgtEl>
                                          <p:spTgt spid="14">
                                            <p:graphicEl>
                                              <a:dgm id="{7CAA9EBD-F476-49AB-9AB6-61328CC0D93E}"/>
                                            </p:graphicEl>
                                          </p:spTgt>
                                        </p:tgtEl>
                                        <p:attrNameLst>
                                          <p:attrName>ppt_x</p:attrName>
                                        </p:attrNameLst>
                                      </p:cBhvr>
                                      <p:tavLst>
                                        <p:tav tm="0">
                                          <p:val>
                                            <p:strVal val="#ppt_x"/>
                                          </p:val>
                                        </p:tav>
                                        <p:tav tm="100000">
                                          <p:val>
                                            <p:strVal val="#ppt_x"/>
                                          </p:val>
                                        </p:tav>
                                      </p:tavLst>
                                    </p:anim>
                                    <p:anim calcmode="lin" valueType="num">
                                      <p:cBhvr>
                                        <p:cTn id="9" dur="1000" fill="hold"/>
                                        <p:tgtEl>
                                          <p:spTgt spid="14">
                                            <p:graphicEl>
                                              <a:dgm id="{7CAA9EBD-F476-49AB-9AB6-61328CC0D93E}"/>
                                            </p:graphic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4">
                                            <p:graphicEl>
                                              <a:dgm id="{ABC07A05-9EA1-40A2-A521-D33BA35F8086}"/>
                                            </p:graphicEl>
                                          </p:spTgt>
                                        </p:tgtEl>
                                        <p:attrNameLst>
                                          <p:attrName>style.visibility</p:attrName>
                                        </p:attrNameLst>
                                      </p:cBhvr>
                                      <p:to>
                                        <p:strVal val="visible"/>
                                      </p:to>
                                    </p:set>
                                    <p:animEffect transition="in" filter="fade">
                                      <p:cBhvr>
                                        <p:cTn id="12" dur="1000"/>
                                        <p:tgtEl>
                                          <p:spTgt spid="14">
                                            <p:graphicEl>
                                              <a:dgm id="{ABC07A05-9EA1-40A2-A521-D33BA35F8086}"/>
                                            </p:graphicEl>
                                          </p:spTgt>
                                        </p:tgtEl>
                                      </p:cBhvr>
                                    </p:animEffect>
                                    <p:anim calcmode="lin" valueType="num">
                                      <p:cBhvr>
                                        <p:cTn id="13" dur="1000" fill="hold"/>
                                        <p:tgtEl>
                                          <p:spTgt spid="14">
                                            <p:graphicEl>
                                              <a:dgm id="{ABC07A05-9EA1-40A2-A521-D33BA35F8086}"/>
                                            </p:graphicEl>
                                          </p:spTgt>
                                        </p:tgtEl>
                                        <p:attrNameLst>
                                          <p:attrName>ppt_x</p:attrName>
                                        </p:attrNameLst>
                                      </p:cBhvr>
                                      <p:tavLst>
                                        <p:tav tm="0">
                                          <p:val>
                                            <p:strVal val="#ppt_x"/>
                                          </p:val>
                                        </p:tav>
                                        <p:tav tm="100000">
                                          <p:val>
                                            <p:strVal val="#ppt_x"/>
                                          </p:val>
                                        </p:tav>
                                      </p:tavLst>
                                    </p:anim>
                                    <p:anim calcmode="lin" valueType="num">
                                      <p:cBhvr>
                                        <p:cTn id="14" dur="1000" fill="hold"/>
                                        <p:tgtEl>
                                          <p:spTgt spid="14">
                                            <p:graphicEl>
                                              <a:dgm id="{ABC07A05-9EA1-40A2-A521-D33BA35F8086}"/>
                                            </p:graphic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4">
                                            <p:graphicEl>
                                              <a:dgm id="{9129D696-347B-457A-8518-6B288FEF8816}"/>
                                            </p:graphicEl>
                                          </p:spTgt>
                                        </p:tgtEl>
                                        <p:attrNameLst>
                                          <p:attrName>style.visibility</p:attrName>
                                        </p:attrNameLst>
                                      </p:cBhvr>
                                      <p:to>
                                        <p:strVal val="visible"/>
                                      </p:to>
                                    </p:set>
                                    <p:animEffect transition="in" filter="fade">
                                      <p:cBhvr>
                                        <p:cTn id="19" dur="1000"/>
                                        <p:tgtEl>
                                          <p:spTgt spid="14">
                                            <p:graphicEl>
                                              <a:dgm id="{9129D696-347B-457A-8518-6B288FEF8816}"/>
                                            </p:graphicEl>
                                          </p:spTgt>
                                        </p:tgtEl>
                                      </p:cBhvr>
                                    </p:animEffect>
                                    <p:anim calcmode="lin" valueType="num">
                                      <p:cBhvr>
                                        <p:cTn id="20" dur="1000" fill="hold"/>
                                        <p:tgtEl>
                                          <p:spTgt spid="14">
                                            <p:graphicEl>
                                              <a:dgm id="{9129D696-347B-457A-8518-6B288FEF8816}"/>
                                            </p:graphicEl>
                                          </p:spTgt>
                                        </p:tgtEl>
                                        <p:attrNameLst>
                                          <p:attrName>ppt_x</p:attrName>
                                        </p:attrNameLst>
                                      </p:cBhvr>
                                      <p:tavLst>
                                        <p:tav tm="0">
                                          <p:val>
                                            <p:strVal val="#ppt_x"/>
                                          </p:val>
                                        </p:tav>
                                        <p:tav tm="100000">
                                          <p:val>
                                            <p:strVal val="#ppt_x"/>
                                          </p:val>
                                        </p:tav>
                                      </p:tavLst>
                                    </p:anim>
                                    <p:anim calcmode="lin" valueType="num">
                                      <p:cBhvr>
                                        <p:cTn id="21" dur="1000" fill="hold"/>
                                        <p:tgtEl>
                                          <p:spTgt spid="14">
                                            <p:graphicEl>
                                              <a:dgm id="{9129D696-347B-457A-8518-6B288FEF8816}"/>
                                            </p:graphic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4">
                                            <p:graphicEl>
                                              <a:dgm id="{D6D38E65-E5A9-41A7-8448-5453D30A3458}"/>
                                            </p:graphicEl>
                                          </p:spTgt>
                                        </p:tgtEl>
                                        <p:attrNameLst>
                                          <p:attrName>style.visibility</p:attrName>
                                        </p:attrNameLst>
                                      </p:cBhvr>
                                      <p:to>
                                        <p:strVal val="visible"/>
                                      </p:to>
                                    </p:set>
                                    <p:animEffect transition="in" filter="fade">
                                      <p:cBhvr>
                                        <p:cTn id="26" dur="1000"/>
                                        <p:tgtEl>
                                          <p:spTgt spid="14">
                                            <p:graphicEl>
                                              <a:dgm id="{D6D38E65-E5A9-41A7-8448-5453D30A3458}"/>
                                            </p:graphicEl>
                                          </p:spTgt>
                                        </p:tgtEl>
                                      </p:cBhvr>
                                    </p:animEffect>
                                    <p:anim calcmode="lin" valueType="num">
                                      <p:cBhvr>
                                        <p:cTn id="27" dur="1000" fill="hold"/>
                                        <p:tgtEl>
                                          <p:spTgt spid="14">
                                            <p:graphicEl>
                                              <a:dgm id="{D6D38E65-E5A9-41A7-8448-5453D30A3458}"/>
                                            </p:graphicEl>
                                          </p:spTgt>
                                        </p:tgtEl>
                                        <p:attrNameLst>
                                          <p:attrName>ppt_x</p:attrName>
                                        </p:attrNameLst>
                                      </p:cBhvr>
                                      <p:tavLst>
                                        <p:tav tm="0">
                                          <p:val>
                                            <p:strVal val="#ppt_x"/>
                                          </p:val>
                                        </p:tav>
                                        <p:tav tm="100000">
                                          <p:val>
                                            <p:strVal val="#ppt_x"/>
                                          </p:val>
                                        </p:tav>
                                      </p:tavLst>
                                    </p:anim>
                                    <p:anim calcmode="lin" valueType="num">
                                      <p:cBhvr>
                                        <p:cTn id="28" dur="1000" fill="hold"/>
                                        <p:tgtEl>
                                          <p:spTgt spid="14">
                                            <p:graphicEl>
                                              <a:dgm id="{D6D38E65-E5A9-41A7-8448-5453D30A3458}"/>
                                            </p:graphic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4">
                                            <p:graphicEl>
                                              <a:dgm id="{2EE9B5A2-CD16-4948-A08A-C824D6D1F1A3}"/>
                                            </p:graphicEl>
                                          </p:spTgt>
                                        </p:tgtEl>
                                        <p:attrNameLst>
                                          <p:attrName>style.visibility</p:attrName>
                                        </p:attrNameLst>
                                      </p:cBhvr>
                                      <p:to>
                                        <p:strVal val="visible"/>
                                      </p:to>
                                    </p:set>
                                    <p:animEffect transition="in" filter="fade">
                                      <p:cBhvr>
                                        <p:cTn id="33" dur="1000"/>
                                        <p:tgtEl>
                                          <p:spTgt spid="14">
                                            <p:graphicEl>
                                              <a:dgm id="{2EE9B5A2-CD16-4948-A08A-C824D6D1F1A3}"/>
                                            </p:graphicEl>
                                          </p:spTgt>
                                        </p:tgtEl>
                                      </p:cBhvr>
                                    </p:animEffect>
                                    <p:anim calcmode="lin" valueType="num">
                                      <p:cBhvr>
                                        <p:cTn id="34" dur="1000" fill="hold"/>
                                        <p:tgtEl>
                                          <p:spTgt spid="14">
                                            <p:graphicEl>
                                              <a:dgm id="{2EE9B5A2-CD16-4948-A08A-C824D6D1F1A3}"/>
                                            </p:graphicEl>
                                          </p:spTgt>
                                        </p:tgtEl>
                                        <p:attrNameLst>
                                          <p:attrName>ppt_x</p:attrName>
                                        </p:attrNameLst>
                                      </p:cBhvr>
                                      <p:tavLst>
                                        <p:tav tm="0">
                                          <p:val>
                                            <p:strVal val="#ppt_x"/>
                                          </p:val>
                                        </p:tav>
                                        <p:tav tm="100000">
                                          <p:val>
                                            <p:strVal val="#ppt_x"/>
                                          </p:val>
                                        </p:tav>
                                      </p:tavLst>
                                    </p:anim>
                                    <p:anim calcmode="lin" valueType="num">
                                      <p:cBhvr>
                                        <p:cTn id="35" dur="1000" fill="hold"/>
                                        <p:tgtEl>
                                          <p:spTgt spid="14">
                                            <p:graphicEl>
                                              <a:dgm id="{2EE9B5A2-CD16-4948-A08A-C824D6D1F1A3}"/>
                                            </p:graphic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4">
                                            <p:graphicEl>
                                              <a:dgm id="{62F163CE-EDA8-4A0F-9A57-53250F50B3EE}"/>
                                            </p:graphicEl>
                                          </p:spTgt>
                                        </p:tgtEl>
                                        <p:attrNameLst>
                                          <p:attrName>style.visibility</p:attrName>
                                        </p:attrNameLst>
                                      </p:cBhvr>
                                      <p:to>
                                        <p:strVal val="visible"/>
                                      </p:to>
                                    </p:set>
                                    <p:animEffect transition="in" filter="fade">
                                      <p:cBhvr>
                                        <p:cTn id="40" dur="1000"/>
                                        <p:tgtEl>
                                          <p:spTgt spid="14">
                                            <p:graphicEl>
                                              <a:dgm id="{62F163CE-EDA8-4A0F-9A57-53250F50B3EE}"/>
                                            </p:graphicEl>
                                          </p:spTgt>
                                        </p:tgtEl>
                                      </p:cBhvr>
                                    </p:animEffect>
                                    <p:anim calcmode="lin" valueType="num">
                                      <p:cBhvr>
                                        <p:cTn id="41" dur="1000" fill="hold"/>
                                        <p:tgtEl>
                                          <p:spTgt spid="14">
                                            <p:graphicEl>
                                              <a:dgm id="{62F163CE-EDA8-4A0F-9A57-53250F50B3EE}"/>
                                            </p:graphicEl>
                                          </p:spTgt>
                                        </p:tgtEl>
                                        <p:attrNameLst>
                                          <p:attrName>ppt_x</p:attrName>
                                        </p:attrNameLst>
                                      </p:cBhvr>
                                      <p:tavLst>
                                        <p:tav tm="0">
                                          <p:val>
                                            <p:strVal val="#ppt_x"/>
                                          </p:val>
                                        </p:tav>
                                        <p:tav tm="100000">
                                          <p:val>
                                            <p:strVal val="#ppt_x"/>
                                          </p:val>
                                        </p:tav>
                                      </p:tavLst>
                                    </p:anim>
                                    <p:anim calcmode="lin" valueType="num">
                                      <p:cBhvr>
                                        <p:cTn id="42" dur="1000" fill="hold"/>
                                        <p:tgtEl>
                                          <p:spTgt spid="14">
                                            <p:graphicEl>
                                              <a:dgm id="{62F163CE-EDA8-4A0F-9A57-53250F50B3EE}"/>
                                            </p:graphic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4">
                                            <p:graphicEl>
                                              <a:dgm id="{40F08305-8583-4848-9D4D-1C86915A5630}"/>
                                            </p:graphicEl>
                                          </p:spTgt>
                                        </p:tgtEl>
                                        <p:attrNameLst>
                                          <p:attrName>style.visibility</p:attrName>
                                        </p:attrNameLst>
                                      </p:cBhvr>
                                      <p:to>
                                        <p:strVal val="visible"/>
                                      </p:to>
                                    </p:set>
                                    <p:animEffect transition="in" filter="fade">
                                      <p:cBhvr>
                                        <p:cTn id="47" dur="1000"/>
                                        <p:tgtEl>
                                          <p:spTgt spid="14">
                                            <p:graphicEl>
                                              <a:dgm id="{40F08305-8583-4848-9D4D-1C86915A5630}"/>
                                            </p:graphicEl>
                                          </p:spTgt>
                                        </p:tgtEl>
                                      </p:cBhvr>
                                    </p:animEffect>
                                    <p:anim calcmode="lin" valueType="num">
                                      <p:cBhvr>
                                        <p:cTn id="48" dur="1000" fill="hold"/>
                                        <p:tgtEl>
                                          <p:spTgt spid="14">
                                            <p:graphicEl>
                                              <a:dgm id="{40F08305-8583-4848-9D4D-1C86915A5630}"/>
                                            </p:graphicEl>
                                          </p:spTgt>
                                        </p:tgtEl>
                                        <p:attrNameLst>
                                          <p:attrName>ppt_x</p:attrName>
                                        </p:attrNameLst>
                                      </p:cBhvr>
                                      <p:tavLst>
                                        <p:tav tm="0">
                                          <p:val>
                                            <p:strVal val="#ppt_x"/>
                                          </p:val>
                                        </p:tav>
                                        <p:tav tm="100000">
                                          <p:val>
                                            <p:strVal val="#ppt_x"/>
                                          </p:val>
                                        </p:tav>
                                      </p:tavLst>
                                    </p:anim>
                                    <p:anim calcmode="lin" valueType="num">
                                      <p:cBhvr>
                                        <p:cTn id="49" dur="1000" fill="hold"/>
                                        <p:tgtEl>
                                          <p:spTgt spid="14">
                                            <p:graphicEl>
                                              <a:dgm id="{40F08305-8583-4848-9D4D-1C86915A5630}"/>
                                            </p:graphic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14">
                                            <p:graphicEl>
                                              <a:dgm id="{DC4B4E30-C273-4957-907D-3CE65CEB7479}"/>
                                            </p:graphicEl>
                                          </p:spTgt>
                                        </p:tgtEl>
                                        <p:attrNameLst>
                                          <p:attrName>style.visibility</p:attrName>
                                        </p:attrNameLst>
                                      </p:cBhvr>
                                      <p:to>
                                        <p:strVal val="visible"/>
                                      </p:to>
                                    </p:set>
                                    <p:animEffect transition="in" filter="fade">
                                      <p:cBhvr>
                                        <p:cTn id="54" dur="1000"/>
                                        <p:tgtEl>
                                          <p:spTgt spid="14">
                                            <p:graphicEl>
                                              <a:dgm id="{DC4B4E30-C273-4957-907D-3CE65CEB7479}"/>
                                            </p:graphicEl>
                                          </p:spTgt>
                                        </p:tgtEl>
                                      </p:cBhvr>
                                    </p:animEffect>
                                    <p:anim calcmode="lin" valueType="num">
                                      <p:cBhvr>
                                        <p:cTn id="55" dur="1000" fill="hold"/>
                                        <p:tgtEl>
                                          <p:spTgt spid="14">
                                            <p:graphicEl>
                                              <a:dgm id="{DC4B4E30-C273-4957-907D-3CE65CEB7479}"/>
                                            </p:graphicEl>
                                          </p:spTgt>
                                        </p:tgtEl>
                                        <p:attrNameLst>
                                          <p:attrName>ppt_x</p:attrName>
                                        </p:attrNameLst>
                                      </p:cBhvr>
                                      <p:tavLst>
                                        <p:tav tm="0">
                                          <p:val>
                                            <p:strVal val="#ppt_x"/>
                                          </p:val>
                                        </p:tav>
                                        <p:tav tm="100000">
                                          <p:val>
                                            <p:strVal val="#ppt_x"/>
                                          </p:val>
                                        </p:tav>
                                      </p:tavLst>
                                    </p:anim>
                                    <p:anim calcmode="lin" valueType="num">
                                      <p:cBhvr>
                                        <p:cTn id="56" dur="1000" fill="hold"/>
                                        <p:tgtEl>
                                          <p:spTgt spid="14">
                                            <p:graphicEl>
                                              <a:dgm id="{DC4B4E30-C273-4957-907D-3CE65CEB7479}"/>
                                            </p:graphic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14">
                                            <p:graphicEl>
                                              <a:dgm id="{30654894-AA49-404F-98DD-FDA6DEAA73B8}"/>
                                            </p:graphicEl>
                                          </p:spTgt>
                                        </p:tgtEl>
                                        <p:attrNameLst>
                                          <p:attrName>style.visibility</p:attrName>
                                        </p:attrNameLst>
                                      </p:cBhvr>
                                      <p:to>
                                        <p:strVal val="visible"/>
                                      </p:to>
                                    </p:set>
                                    <p:animEffect transition="in" filter="fade">
                                      <p:cBhvr>
                                        <p:cTn id="61" dur="1000"/>
                                        <p:tgtEl>
                                          <p:spTgt spid="14">
                                            <p:graphicEl>
                                              <a:dgm id="{30654894-AA49-404F-98DD-FDA6DEAA73B8}"/>
                                            </p:graphicEl>
                                          </p:spTgt>
                                        </p:tgtEl>
                                      </p:cBhvr>
                                    </p:animEffect>
                                    <p:anim calcmode="lin" valueType="num">
                                      <p:cBhvr>
                                        <p:cTn id="62" dur="1000" fill="hold"/>
                                        <p:tgtEl>
                                          <p:spTgt spid="14">
                                            <p:graphicEl>
                                              <a:dgm id="{30654894-AA49-404F-98DD-FDA6DEAA73B8}"/>
                                            </p:graphicEl>
                                          </p:spTgt>
                                        </p:tgtEl>
                                        <p:attrNameLst>
                                          <p:attrName>ppt_x</p:attrName>
                                        </p:attrNameLst>
                                      </p:cBhvr>
                                      <p:tavLst>
                                        <p:tav tm="0">
                                          <p:val>
                                            <p:strVal val="#ppt_x"/>
                                          </p:val>
                                        </p:tav>
                                        <p:tav tm="100000">
                                          <p:val>
                                            <p:strVal val="#ppt_x"/>
                                          </p:val>
                                        </p:tav>
                                      </p:tavLst>
                                    </p:anim>
                                    <p:anim calcmode="lin" valueType="num">
                                      <p:cBhvr>
                                        <p:cTn id="63" dur="1000" fill="hold"/>
                                        <p:tgtEl>
                                          <p:spTgt spid="14">
                                            <p:graphicEl>
                                              <a:dgm id="{30654894-AA49-404F-98DD-FDA6DEAA73B8}"/>
                                            </p:graphicEl>
                                          </p:spTgt>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14">
                                            <p:graphicEl>
                                              <a:dgm id="{23AC9921-5372-4C63-8E1B-0297E174963C}"/>
                                            </p:graphicEl>
                                          </p:spTgt>
                                        </p:tgtEl>
                                        <p:attrNameLst>
                                          <p:attrName>style.visibility</p:attrName>
                                        </p:attrNameLst>
                                      </p:cBhvr>
                                      <p:to>
                                        <p:strVal val="visible"/>
                                      </p:to>
                                    </p:set>
                                    <p:animEffect transition="in" filter="fade">
                                      <p:cBhvr>
                                        <p:cTn id="68" dur="1000"/>
                                        <p:tgtEl>
                                          <p:spTgt spid="14">
                                            <p:graphicEl>
                                              <a:dgm id="{23AC9921-5372-4C63-8E1B-0297E174963C}"/>
                                            </p:graphicEl>
                                          </p:spTgt>
                                        </p:tgtEl>
                                      </p:cBhvr>
                                    </p:animEffect>
                                    <p:anim calcmode="lin" valueType="num">
                                      <p:cBhvr>
                                        <p:cTn id="69" dur="1000" fill="hold"/>
                                        <p:tgtEl>
                                          <p:spTgt spid="14">
                                            <p:graphicEl>
                                              <a:dgm id="{23AC9921-5372-4C63-8E1B-0297E174963C}"/>
                                            </p:graphicEl>
                                          </p:spTgt>
                                        </p:tgtEl>
                                        <p:attrNameLst>
                                          <p:attrName>ppt_x</p:attrName>
                                        </p:attrNameLst>
                                      </p:cBhvr>
                                      <p:tavLst>
                                        <p:tav tm="0">
                                          <p:val>
                                            <p:strVal val="#ppt_x"/>
                                          </p:val>
                                        </p:tav>
                                        <p:tav tm="100000">
                                          <p:val>
                                            <p:strVal val="#ppt_x"/>
                                          </p:val>
                                        </p:tav>
                                      </p:tavLst>
                                    </p:anim>
                                    <p:anim calcmode="lin" valueType="num">
                                      <p:cBhvr>
                                        <p:cTn id="70" dur="1000" fill="hold"/>
                                        <p:tgtEl>
                                          <p:spTgt spid="14">
                                            <p:graphicEl>
                                              <a:dgm id="{23AC9921-5372-4C63-8E1B-0297E174963C}"/>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4" grpId="0">
        <p:bldSub>
          <a:bldDgm bld="lvlOne"/>
        </p:bldSub>
      </p:bldGraphic>
    </p:bld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bg>
      <p:bgRef idx="1002">
        <a:schemeClr val="bg2"/>
      </p:bgRef>
    </p:bg>
    <p:spTree>
      <p:nvGrpSpPr>
        <p:cNvPr id="1" name=""/>
        <p:cNvGrpSpPr/>
        <p:nvPr/>
      </p:nvGrpSpPr>
      <p:grpSpPr>
        <a:xfrm>
          <a:off x="0" y="0"/>
          <a:ext cx="0" cy="0"/>
          <a:chOff x="0" y="0"/>
          <a:chExt cx="0" cy="0"/>
        </a:xfrm>
      </p:grpSpPr>
      <p:sp>
        <p:nvSpPr>
          <p:cNvPr id="60419" name="Rectangle 2"/>
          <p:cNvSpPr>
            <a:spLocks noGrp="1" noChangeArrowheads="1"/>
          </p:cNvSpPr>
          <p:nvPr>
            <p:ph type="title"/>
          </p:nvPr>
        </p:nvSpPr>
        <p:spPr>
          <a:xfrm>
            <a:off x="1009442" y="228600"/>
            <a:ext cx="7125113" cy="924475"/>
          </a:xfrm>
        </p:spPr>
        <p:txBody>
          <a:bodyPr/>
          <a:lstStyle/>
          <a:p>
            <a:pPr algn="r"/>
            <a:r>
              <a:rPr lang="fa-IR" sz="4000" dirty="0">
                <a:solidFill>
                  <a:srgbClr val="FFFF00"/>
                </a:solidFill>
                <a:cs typeface="2  Vahid" pitchFamily="2" charset="-78"/>
              </a:rPr>
              <a:t>نتیجه:</a:t>
            </a:r>
            <a:endParaRPr lang="en-US" sz="3600" dirty="0">
              <a:solidFill>
                <a:srgbClr val="FFFF00"/>
              </a:solidFill>
              <a:cs typeface="2  Vahid" pitchFamily="2" charset="-78"/>
            </a:endParaRPr>
          </a:p>
        </p:txBody>
      </p:sp>
      <p:sp>
        <p:nvSpPr>
          <p:cNvPr id="473091" name="Rectangle 3"/>
          <p:cNvSpPr>
            <a:spLocks noGrp="1" noChangeArrowheads="1"/>
          </p:cNvSpPr>
          <p:nvPr>
            <p:ph idx="1"/>
          </p:nvPr>
        </p:nvSpPr>
        <p:spPr>
          <a:xfrm>
            <a:off x="938213" y="1905000"/>
            <a:ext cx="7553325" cy="3276600"/>
          </a:xfrm>
        </p:spPr>
        <p:txBody>
          <a:bodyPr anchor="t">
            <a:normAutofit/>
          </a:bodyPr>
          <a:lstStyle/>
          <a:p>
            <a:pPr algn="ctr" rtl="0">
              <a:lnSpc>
                <a:spcPct val="200000"/>
              </a:lnSpc>
              <a:buNone/>
            </a:pPr>
            <a:r>
              <a:rPr lang="en-US" sz="3200" b="1" dirty="0">
                <a:solidFill>
                  <a:srgbClr val="00B0F0"/>
                </a:solidFill>
                <a:cs typeface="2  Vahid" pitchFamily="2" charset="-78"/>
              </a:rPr>
              <a:t>There is no “I” in School</a:t>
            </a:r>
            <a:endParaRPr lang="fa-IR" sz="3200" b="1" dirty="0">
              <a:solidFill>
                <a:srgbClr val="00B0F0"/>
              </a:solidFill>
            </a:endParaRPr>
          </a:p>
          <a:p>
            <a:pPr algn="ctr" rtl="0" eaLnBrk="1" hangingPunct="1">
              <a:lnSpc>
                <a:spcPct val="200000"/>
              </a:lnSpc>
              <a:buFont typeface="Wingdings" pitchFamily="2" charset="2"/>
              <a:buNone/>
            </a:pPr>
            <a:r>
              <a:rPr lang="en-US" sz="4000" b="1" dirty="0">
                <a:solidFill>
                  <a:srgbClr val="9FFB25"/>
                </a:solidFill>
                <a:latin typeface="Garamond" pitchFamily="18" charset="0"/>
              </a:rPr>
              <a:t>Lesson Study is a Team Process…</a:t>
            </a:r>
          </a:p>
        </p:txBody>
      </p:sp>
      <p:sp>
        <p:nvSpPr>
          <p:cNvPr id="5" name="Slide Number Placeholder 5"/>
          <p:cNvSpPr>
            <a:spLocks noGrp="1"/>
          </p:cNvSpPr>
          <p:nvPr>
            <p:ph type="sldNum" sz="quarter" idx="12"/>
          </p:nvPr>
        </p:nvSpPr>
        <p:spPr/>
        <p:txBody>
          <a:bodyPr/>
          <a:lstStyle/>
          <a:p>
            <a:pPr>
              <a:defRPr/>
            </a:pPr>
            <a:fld id="{24E81B7C-F4B2-4A60-942F-EE5F883477C9}" type="slidenum">
              <a:rPr lang="en-US"/>
              <a:pPr>
                <a:defRPr/>
              </a:pPr>
              <a:t>61</a:t>
            </a:fld>
            <a:endParaRPr lang="en-US"/>
          </a:p>
        </p:txBody>
      </p:sp>
      <p:cxnSp>
        <p:nvCxnSpPr>
          <p:cNvPr id="6" name="Straight Connector 5"/>
          <p:cNvCxnSpPr/>
          <p:nvPr/>
        </p:nvCxnSpPr>
        <p:spPr>
          <a:xfrm flipH="1">
            <a:off x="1042987"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473091">
                                            <p:txEl>
                                              <p:pRg st="0" end="0"/>
                                            </p:txEl>
                                          </p:spTgt>
                                        </p:tgtEl>
                                        <p:attrNameLst>
                                          <p:attrName>style.visibility</p:attrName>
                                        </p:attrNameLst>
                                      </p:cBhvr>
                                      <p:to>
                                        <p:strVal val="visible"/>
                                      </p:to>
                                    </p:set>
                                    <p:anim calcmode="lin" valueType="num">
                                      <p:cBhvr>
                                        <p:cTn id="7" dur="1000" fill="hold"/>
                                        <p:tgtEl>
                                          <p:spTgt spid="473091">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73091">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73091">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73091">
                                            <p:txEl>
                                              <p:pRg st="0" end="0"/>
                                            </p:txEl>
                                          </p:spTgt>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5"/>
                                            </p:cond>
                                          </p:stCondLst>
                                          <p:endCondLst>
                                            <p:cond evt="onStopAudio" delay="0">
                                              <p:tgtEl>
                                                <p:sldTgt/>
                                              </p:tgtEl>
                                            </p:cond>
                                          </p:endCondLst>
                                        </p:cTn>
                                        <p:tgtEl>
                                          <p:sndTgt r:embed="rId4" name="drumroll.wav"/>
                                        </p:tgtEl>
                                      </p:cMediaNode>
                                    </p:audio>
                                  </p:sub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473091">
                                            <p:txEl>
                                              <p:pRg st="1" end="1"/>
                                            </p:txEl>
                                          </p:spTgt>
                                        </p:tgtEl>
                                        <p:attrNameLst>
                                          <p:attrName>style.visibility</p:attrName>
                                        </p:attrNameLst>
                                      </p:cBhvr>
                                      <p:to>
                                        <p:strVal val="visible"/>
                                      </p:to>
                                    </p:set>
                                    <p:anim calcmode="lin" valueType="num">
                                      <p:cBhvr>
                                        <p:cTn id="15" dur="1000" fill="hold"/>
                                        <p:tgtEl>
                                          <p:spTgt spid="473091">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473091">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473091">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473091">
                                            <p:txEl>
                                              <p:pRg st="1" end="1"/>
                                            </p:txEl>
                                          </p:spTgt>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13"/>
                                            </p:cond>
                                          </p:stCondLst>
                                          <p:endCondLst>
                                            <p:cond evt="onStopAudio" delay="0">
                                              <p:tgtEl>
                                                <p:sldTgt/>
                                              </p:tgtEl>
                                            </p:cond>
                                          </p:endCondLst>
                                        </p:cTn>
                                        <p:tgtEl>
                                          <p:sndTgt r:embed="rId4"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3091" grpId="0" build="p" autoUpdateAnimBg="0"/>
    </p:bldLst>
  </p:timing>
</p:sld>
</file>

<file path=ppt/slides/slide62.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76200"/>
            <a:ext cx="7010400" cy="914400"/>
          </a:xfrm>
        </p:spPr>
        <p:txBody>
          <a:bodyPr rtlCol="0">
            <a:normAutofit/>
          </a:bodyPr>
          <a:lstStyle/>
          <a:p>
            <a:pPr algn="r" eaLnBrk="1" fontAlgn="auto" hangingPunct="1">
              <a:spcAft>
                <a:spcPts val="0"/>
              </a:spcAft>
              <a:defRPr/>
            </a:pPr>
            <a:r>
              <a:rPr lang="ar-SA" b="1" dirty="0">
                <a:solidFill>
                  <a:srgbClr val="FFFF00"/>
                </a:solidFill>
                <a:cs typeface="2  Vahid" pitchFamily="2" charset="-78"/>
              </a:rPr>
              <a:t>شروع كار با </a:t>
            </a:r>
            <a:r>
              <a:rPr lang="fa-IR" b="1" dirty="0">
                <a:solidFill>
                  <a:srgbClr val="FFFF00"/>
                </a:solidFill>
                <a:cs typeface="2  Vahid" pitchFamily="2" charset="-78"/>
              </a:rPr>
              <a:t>آمادگي</a:t>
            </a:r>
            <a:r>
              <a:rPr lang="ar-SA" b="1" dirty="0">
                <a:solidFill>
                  <a:srgbClr val="FFFF00"/>
                </a:solidFill>
                <a:cs typeface="2  Vahid" pitchFamily="2" charset="-78"/>
              </a:rPr>
              <a:t> لازم</a:t>
            </a:r>
            <a:endParaRPr lang="en-US" dirty="0">
              <a:solidFill>
                <a:srgbClr val="FFFF00"/>
              </a:solidFill>
              <a:cs typeface="2  Vahid" pitchFamily="2" charset="-78"/>
            </a:endParaRPr>
          </a:p>
        </p:txBody>
      </p:sp>
      <p:sp>
        <p:nvSpPr>
          <p:cNvPr id="61443" name="Subtitle 2"/>
          <p:cNvSpPr>
            <a:spLocks noGrp="1"/>
          </p:cNvSpPr>
          <p:nvPr>
            <p:ph type="subTitle" idx="1"/>
          </p:nvPr>
        </p:nvSpPr>
        <p:spPr>
          <a:xfrm>
            <a:off x="1371600" y="2667000"/>
            <a:ext cx="6400800" cy="1752600"/>
          </a:xfrm>
        </p:spPr>
        <p:txBody>
          <a:bodyPr>
            <a:normAutofit/>
          </a:bodyPr>
          <a:lstStyle/>
          <a:p>
            <a:pPr algn="just" rtl="1" eaLnBrk="1" hangingPunct="1">
              <a:lnSpc>
                <a:spcPct val="150000"/>
              </a:lnSpc>
            </a:pPr>
            <a:r>
              <a:rPr lang="ar-SA" sz="2800" b="1" dirty="0">
                <a:solidFill>
                  <a:schemeClr val="tx1"/>
                </a:solidFill>
                <a:cs typeface="B Compset" pitchFamily="2" charset="-78"/>
              </a:rPr>
              <a:t>ايجاد آمادگي، اولين مرحله در مطرح كردن موضوع درس‌پژوهي است. </a:t>
            </a:r>
            <a:endParaRPr lang="en-US" sz="2800" b="1" dirty="0">
              <a:solidFill>
                <a:schemeClr val="tx1"/>
              </a:solidFill>
              <a:cs typeface="B Compset" pitchFamily="2" charset="-78"/>
            </a:endParaRP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63.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62466" name="Title 1"/>
          <p:cNvSpPr>
            <a:spLocks noGrp="1"/>
          </p:cNvSpPr>
          <p:nvPr>
            <p:ph type="title"/>
          </p:nvPr>
        </p:nvSpPr>
        <p:spPr>
          <a:xfrm>
            <a:off x="1009442" y="228600"/>
            <a:ext cx="7125113" cy="924475"/>
          </a:xfrm>
        </p:spPr>
        <p:txBody>
          <a:bodyPr/>
          <a:lstStyle/>
          <a:p>
            <a:pPr algn="r" eaLnBrk="1" hangingPunct="1"/>
            <a:r>
              <a:rPr lang="ar-SA" sz="4000" b="1" dirty="0">
                <a:solidFill>
                  <a:srgbClr val="FFFF00"/>
                </a:solidFill>
                <a:cs typeface="2  Vahid" pitchFamily="2" charset="-78"/>
              </a:rPr>
              <a:t>معلمان مشتاق و متعهد</a:t>
            </a:r>
            <a:endParaRPr lang="en-US" sz="4000" dirty="0">
              <a:solidFill>
                <a:srgbClr val="FFFF00"/>
              </a:solidFill>
              <a:cs typeface="2  Vahid" pitchFamily="2" charset="-78"/>
            </a:endParaRPr>
          </a:p>
        </p:txBody>
      </p:sp>
      <p:sp>
        <p:nvSpPr>
          <p:cNvPr id="3" name="Content Placeholder 2"/>
          <p:cNvSpPr>
            <a:spLocks noGrp="1"/>
          </p:cNvSpPr>
          <p:nvPr>
            <p:ph idx="1"/>
          </p:nvPr>
        </p:nvSpPr>
        <p:spPr>
          <a:xfrm>
            <a:off x="762001" y="1295400"/>
            <a:ext cx="7848599" cy="5029200"/>
          </a:xfrm>
        </p:spPr>
        <p:txBody>
          <a:bodyPr rtlCol="0" anchor="t">
            <a:noAutofit/>
          </a:bodyPr>
          <a:lstStyle/>
          <a:p>
            <a:pPr algn="just" rtl="1" eaLnBrk="1" fontAlgn="auto" hangingPunct="1">
              <a:lnSpc>
                <a:spcPct val="170000"/>
              </a:lnSpc>
              <a:spcAft>
                <a:spcPts val="0"/>
              </a:spcAft>
              <a:buClr>
                <a:srgbClr val="FFC000"/>
              </a:buClr>
              <a:buFont typeface="Wingdings 2" pitchFamily="18" charset="2"/>
              <a:buChar char=""/>
              <a:defRPr/>
            </a:pPr>
            <a:r>
              <a:rPr lang="ar-SA" sz="2600" b="1" dirty="0">
                <a:cs typeface="B Compset" pitchFamily="2" charset="-78"/>
              </a:rPr>
              <a:t>گروههاي درس‌پژوهي اگر اعضاي آن به اجبار مشاركت كنند به موفقيت نمي‌رسند. معلمان بايستي مشتاق صحبت كردن درباره عقايد و روشهايشان بوده و علاقه‌مند به همكاري با يكديگر باشند. از </a:t>
            </a:r>
            <a:r>
              <a:rPr lang="fa-IR" sz="2600" b="1" dirty="0">
                <a:cs typeface="B Compset" pitchFamily="2" charset="-78"/>
              </a:rPr>
              <a:t>یکدیگر</a:t>
            </a:r>
            <a:r>
              <a:rPr lang="ar-SA" sz="2600" b="1" dirty="0">
                <a:cs typeface="B Compset" pitchFamily="2" charset="-78"/>
              </a:rPr>
              <a:t> ياد بگيرند، روش تدريسشان را تغيير دهند، ايده‌هاي جديد را امتحان كنند.</a:t>
            </a:r>
            <a:endParaRPr lang="fa-IR" sz="2600" b="1" dirty="0">
              <a:cs typeface="B Compset" pitchFamily="2" charset="-78"/>
            </a:endParaRPr>
          </a:p>
          <a:p>
            <a:pPr algn="just" rtl="1" eaLnBrk="1" fontAlgn="auto" hangingPunct="1">
              <a:lnSpc>
                <a:spcPct val="170000"/>
              </a:lnSpc>
              <a:spcAft>
                <a:spcPts val="0"/>
              </a:spcAft>
              <a:buClr>
                <a:srgbClr val="FFC000"/>
              </a:buClr>
              <a:buFont typeface="Wingdings 2" pitchFamily="18" charset="2"/>
              <a:buChar char=""/>
              <a:defRPr/>
            </a:pPr>
            <a:r>
              <a:rPr lang="ar-SA" sz="2600" b="1" dirty="0">
                <a:solidFill>
                  <a:srgbClr val="02E8EE"/>
                </a:solidFill>
                <a:cs typeface="B Compset" pitchFamily="2" charset="-78"/>
              </a:rPr>
              <a:t> نيازي به اعتقاد و باور حقيقي معلمان در ابتدا نمي‌باشد، اما چنانچه درس‌پژوهي را به عنوان كار اجباري بجاي داوطلبانه انجام دهند، احتمالا تلاشها به يك برنامه مؤثر و پايدار منتهي نمي‌شود</a:t>
            </a:r>
            <a:endParaRPr lang="en-US" sz="2600" b="1" dirty="0">
              <a:solidFill>
                <a:srgbClr val="02E8EE"/>
              </a:solidFill>
              <a:cs typeface="B Compset" pitchFamily="2" charset="-78"/>
            </a:endParaRP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64.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63490" name="Title 1"/>
          <p:cNvSpPr>
            <a:spLocks noGrp="1"/>
          </p:cNvSpPr>
          <p:nvPr>
            <p:ph type="ctrTitle"/>
          </p:nvPr>
        </p:nvSpPr>
        <p:spPr>
          <a:xfrm>
            <a:off x="533400" y="304800"/>
            <a:ext cx="7772400" cy="685800"/>
          </a:xfrm>
        </p:spPr>
        <p:txBody>
          <a:bodyPr/>
          <a:lstStyle/>
          <a:p>
            <a:pPr algn="r" eaLnBrk="1" hangingPunct="1"/>
            <a:r>
              <a:rPr lang="ar-SA" b="1" dirty="0">
                <a:solidFill>
                  <a:srgbClr val="FFFF00"/>
                </a:solidFill>
                <a:cs typeface="2  Vahid" pitchFamily="2" charset="-78"/>
              </a:rPr>
              <a:t>زمان براي همكاري</a:t>
            </a:r>
            <a:endParaRPr lang="en-US" sz="5400" dirty="0">
              <a:solidFill>
                <a:srgbClr val="FFFF00"/>
              </a:solidFill>
              <a:cs typeface="2  Vahid" pitchFamily="2" charset="-78"/>
            </a:endParaRPr>
          </a:p>
        </p:txBody>
      </p:sp>
      <p:sp>
        <p:nvSpPr>
          <p:cNvPr id="3" name="Subtitle 2"/>
          <p:cNvSpPr>
            <a:spLocks noGrp="1"/>
          </p:cNvSpPr>
          <p:nvPr>
            <p:ph type="subTitle" idx="1"/>
          </p:nvPr>
        </p:nvSpPr>
        <p:spPr>
          <a:xfrm>
            <a:off x="1371600" y="1524000"/>
            <a:ext cx="6400800" cy="3429000"/>
          </a:xfrm>
        </p:spPr>
        <p:txBody>
          <a:bodyPr rtlCol="0">
            <a:noAutofit/>
          </a:bodyPr>
          <a:lstStyle/>
          <a:p>
            <a:pPr algn="just" rtl="1" eaLnBrk="1" fontAlgn="auto" hangingPunct="1">
              <a:lnSpc>
                <a:spcPct val="150000"/>
              </a:lnSpc>
              <a:spcAft>
                <a:spcPts val="0"/>
              </a:spcAft>
              <a:defRPr/>
            </a:pPr>
            <a:r>
              <a:rPr lang="ar-SA" sz="2800" b="1" dirty="0">
                <a:solidFill>
                  <a:schemeClr val="tx1"/>
                </a:solidFill>
                <a:latin typeface="AngsanaUPC" pitchFamily="18" charset="-34"/>
                <a:cs typeface="B Compset" pitchFamily="2" charset="-78"/>
              </a:rPr>
              <a:t>درس‌پژوهي نياز به تعيين زمان براي برنامه‌ريزي، مشاهده و بحث در باره طرح درسهاي پژوهشي معلمان دارد. بهترين راهبرد براي </a:t>
            </a:r>
            <a:r>
              <a:rPr lang="fa-IR" sz="2800" b="1" dirty="0">
                <a:solidFill>
                  <a:schemeClr val="tx1"/>
                </a:solidFill>
                <a:latin typeface="AngsanaUPC" pitchFamily="18" charset="-34"/>
                <a:cs typeface="B Compset" pitchFamily="2" charset="-78"/>
              </a:rPr>
              <a:t>پیش بینی</a:t>
            </a:r>
            <a:r>
              <a:rPr lang="ar-SA" sz="2800" b="1" dirty="0">
                <a:solidFill>
                  <a:schemeClr val="tx1"/>
                </a:solidFill>
                <a:latin typeface="AngsanaUPC" pitchFamily="18" charset="-34"/>
                <a:cs typeface="B Compset" pitchFamily="2" charset="-78"/>
              </a:rPr>
              <a:t> زمان </a:t>
            </a:r>
            <a:r>
              <a:rPr lang="fa-IR" sz="2800" b="1" dirty="0">
                <a:solidFill>
                  <a:schemeClr val="tx1"/>
                </a:solidFill>
                <a:latin typeface="AngsanaUPC" pitchFamily="18" charset="-34"/>
                <a:cs typeface="B Compset" pitchFamily="2" charset="-78"/>
              </a:rPr>
              <a:t>،</a:t>
            </a:r>
            <a:r>
              <a:rPr lang="ar-SA" sz="2800" b="1" dirty="0">
                <a:solidFill>
                  <a:schemeClr val="tx1"/>
                </a:solidFill>
                <a:latin typeface="AngsanaUPC" pitchFamily="18" charset="-34"/>
                <a:cs typeface="B Compset" pitchFamily="2" charset="-78"/>
              </a:rPr>
              <a:t>قبل يا بعد از مدرسه، يا تعطيلات آخر هفته مي‌باشد البته اين امر به اولويت‌هاي معلمان و خط مشي‌ها و روشهاي مدرسه يا منطقه نيز بستگي دارد. </a:t>
            </a:r>
            <a:endParaRPr lang="en-US" sz="2800" dirty="0">
              <a:cs typeface="B Compset" pitchFamily="2" charset="-78"/>
            </a:endParaRPr>
          </a:p>
        </p:txBody>
      </p:sp>
      <p:cxnSp>
        <p:nvCxnSpPr>
          <p:cNvPr id="4" name="Straight Connector 3"/>
          <p:cNvCxnSpPr/>
          <p:nvPr/>
        </p:nvCxnSpPr>
        <p:spPr>
          <a:xfrm flipH="1">
            <a:off x="1042988" y="11430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65.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64514" name="Title 1"/>
          <p:cNvSpPr>
            <a:spLocks noGrp="1"/>
          </p:cNvSpPr>
          <p:nvPr>
            <p:ph type="title"/>
          </p:nvPr>
        </p:nvSpPr>
        <p:spPr>
          <a:xfrm>
            <a:off x="1009442" y="228600"/>
            <a:ext cx="7125113" cy="924475"/>
          </a:xfrm>
        </p:spPr>
        <p:txBody>
          <a:bodyPr/>
          <a:lstStyle/>
          <a:p>
            <a:pPr algn="r" eaLnBrk="1" hangingPunct="1"/>
            <a:r>
              <a:rPr lang="ar-SA" sz="4000" b="1" dirty="0">
                <a:solidFill>
                  <a:srgbClr val="FFFF00"/>
                </a:solidFill>
                <a:cs typeface="2  Vahid" pitchFamily="2" charset="-78"/>
              </a:rPr>
              <a:t>حمايت مدير</a:t>
            </a:r>
            <a:endParaRPr lang="en-US" sz="4000" dirty="0">
              <a:solidFill>
                <a:srgbClr val="FFFF00"/>
              </a:solidFill>
              <a:cs typeface="2  Vahid" pitchFamily="2" charset="-78"/>
            </a:endParaRPr>
          </a:p>
        </p:txBody>
      </p:sp>
      <p:sp>
        <p:nvSpPr>
          <p:cNvPr id="64515" name="Content Placeholder 2"/>
          <p:cNvSpPr>
            <a:spLocks noGrp="1"/>
          </p:cNvSpPr>
          <p:nvPr>
            <p:ph idx="1"/>
          </p:nvPr>
        </p:nvSpPr>
        <p:spPr/>
        <p:txBody>
          <a:bodyPr anchor="t">
            <a:normAutofit/>
          </a:bodyPr>
          <a:lstStyle/>
          <a:p>
            <a:pPr algn="just" rtl="1" eaLnBrk="1" hangingPunct="1">
              <a:lnSpc>
                <a:spcPct val="150000"/>
              </a:lnSpc>
            </a:pPr>
            <a:r>
              <a:rPr lang="ar-SA" sz="3200" b="1" dirty="0">
                <a:cs typeface="B Compset" pitchFamily="2" charset="-78"/>
              </a:rPr>
              <a:t>بدون مديري كه درس‌پژوهي را درك مي‌كند و براي آن ارزش قائل باشد، پيگيري آن، بسيار دشوار مي‌باشد. مديران </a:t>
            </a:r>
            <a:r>
              <a:rPr lang="fa-IR" sz="3200" b="1" dirty="0">
                <a:cs typeface="B Compset" pitchFamily="2" charset="-78"/>
              </a:rPr>
              <a:t>بايد با تمام امكانات و </a:t>
            </a:r>
            <a:r>
              <a:rPr lang="ar-SA" sz="3200" b="1" dirty="0">
                <a:cs typeface="B Compset" pitchFamily="2" charset="-78"/>
              </a:rPr>
              <a:t>منابع </a:t>
            </a:r>
            <a:r>
              <a:rPr lang="fa-IR" sz="3200" b="1" dirty="0">
                <a:cs typeface="B Compset" pitchFamily="2" charset="-78"/>
              </a:rPr>
              <a:t>،</a:t>
            </a:r>
            <a:r>
              <a:rPr lang="ar-SA" sz="3200" b="1" dirty="0">
                <a:cs typeface="B Compset" pitchFamily="2" charset="-78"/>
              </a:rPr>
              <a:t> حمايت لازم را از گروهها در زمان برخورد با مشكلات درس‌پژوهي </a:t>
            </a:r>
            <a:r>
              <a:rPr lang="fa-IR" sz="3200" b="1" dirty="0">
                <a:cs typeface="B Compset" pitchFamily="2" charset="-78"/>
              </a:rPr>
              <a:t>معمول دارند</a:t>
            </a:r>
            <a:r>
              <a:rPr lang="ar-SA" sz="3200" b="1" dirty="0">
                <a:cs typeface="B Compset" pitchFamily="2" charset="-78"/>
              </a:rPr>
              <a:t>. </a:t>
            </a:r>
            <a:endParaRPr lang="en-US" sz="3200" dirty="0">
              <a:cs typeface="B Compset" pitchFamily="2" charset="-78"/>
            </a:endParaRP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66.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65538" name="Title 1"/>
          <p:cNvSpPr>
            <a:spLocks noGrp="1"/>
          </p:cNvSpPr>
          <p:nvPr>
            <p:ph type="title"/>
          </p:nvPr>
        </p:nvSpPr>
        <p:spPr>
          <a:xfrm>
            <a:off x="1009442" y="228600"/>
            <a:ext cx="7125113" cy="924475"/>
          </a:xfrm>
        </p:spPr>
        <p:txBody>
          <a:bodyPr/>
          <a:lstStyle/>
          <a:p>
            <a:pPr algn="r" eaLnBrk="1" hangingPunct="1"/>
            <a:r>
              <a:rPr lang="ar-SA" sz="4000" b="1" dirty="0">
                <a:solidFill>
                  <a:srgbClr val="FFFF00"/>
                </a:solidFill>
                <a:cs typeface="2  Vahid" pitchFamily="2" charset="-78"/>
              </a:rPr>
              <a:t>برنامه عمل</a:t>
            </a:r>
            <a:endParaRPr lang="en-US" sz="4000" dirty="0">
              <a:solidFill>
                <a:srgbClr val="FFFF00"/>
              </a:solidFill>
              <a:cs typeface="2  Vahid" pitchFamily="2" charset="-78"/>
            </a:endParaRPr>
          </a:p>
        </p:txBody>
      </p:sp>
      <p:sp>
        <p:nvSpPr>
          <p:cNvPr id="65539" name="Content Placeholder 2"/>
          <p:cNvSpPr>
            <a:spLocks noGrp="1"/>
          </p:cNvSpPr>
          <p:nvPr>
            <p:ph idx="1"/>
          </p:nvPr>
        </p:nvSpPr>
        <p:spPr/>
        <p:txBody>
          <a:bodyPr anchor="t">
            <a:noAutofit/>
          </a:bodyPr>
          <a:lstStyle/>
          <a:p>
            <a:pPr algn="just" rtl="1" eaLnBrk="1" hangingPunct="1">
              <a:lnSpc>
                <a:spcPct val="150000"/>
              </a:lnSpc>
            </a:pPr>
            <a:r>
              <a:rPr lang="ar-SA" sz="2800" b="1" dirty="0">
                <a:cs typeface="B Compset" pitchFamily="2" charset="-78"/>
              </a:rPr>
              <a:t>براي گنجاندن </a:t>
            </a:r>
            <a:r>
              <a:rPr lang="fa-IR" sz="2800" b="1" dirty="0">
                <a:cs typeface="B Compset" pitchFamily="2" charset="-78"/>
              </a:rPr>
              <a:t> و پيش بيني </a:t>
            </a:r>
            <a:r>
              <a:rPr lang="ar-SA" sz="2800" b="1" dirty="0">
                <a:cs typeface="B Compset" pitchFamily="2" charset="-78"/>
              </a:rPr>
              <a:t>اجزاي لازم مانند معلمان، زمان و حمايت از مديران، گروه درس‌پژوهي بايد يك </a:t>
            </a:r>
            <a:r>
              <a:rPr lang="ar-SA" sz="2800" b="1" dirty="0">
                <a:solidFill>
                  <a:srgbClr val="0070C0"/>
                </a:solidFill>
                <a:cs typeface="B Compset" pitchFamily="2" charset="-78"/>
              </a:rPr>
              <a:t>برنامه عمل</a:t>
            </a:r>
            <a:r>
              <a:rPr lang="fa-IR" sz="2800" b="1" dirty="0">
                <a:solidFill>
                  <a:srgbClr val="0070C0"/>
                </a:solidFill>
                <a:cs typeface="B Compset" pitchFamily="2" charset="-78"/>
              </a:rPr>
              <a:t> </a:t>
            </a:r>
            <a:r>
              <a:rPr lang="ar-SA" sz="2800" b="1" dirty="0">
                <a:cs typeface="B Compset" pitchFamily="2" charset="-78"/>
              </a:rPr>
              <a:t>بوجود آورد.</a:t>
            </a:r>
            <a:endParaRPr lang="fa-IR" sz="2800" b="1" dirty="0">
              <a:cs typeface="B Compset" pitchFamily="2" charset="-78"/>
            </a:endParaRPr>
          </a:p>
          <a:p>
            <a:pPr algn="just" rtl="1" eaLnBrk="1" hangingPunct="1">
              <a:lnSpc>
                <a:spcPct val="150000"/>
              </a:lnSpc>
            </a:pPr>
            <a:r>
              <a:rPr lang="ar-SA" sz="2800" b="1" dirty="0">
                <a:cs typeface="B Compset" pitchFamily="2" charset="-78"/>
              </a:rPr>
              <a:t>ارائه يك برنامه كاملاً حساب شده به متقاعد كردن افرادي كمك مي‌كند كه نسبت به قابل قبول بودن سرمايه‌گذاري زمان و بودجه در اين رويكرد </a:t>
            </a:r>
            <a:r>
              <a:rPr lang="fa-IR" sz="2800" b="1" dirty="0">
                <a:cs typeface="B Compset" pitchFamily="2" charset="-78"/>
              </a:rPr>
              <a:t>(</a:t>
            </a:r>
            <a:r>
              <a:rPr lang="ar-SA" sz="2800" b="1" dirty="0">
                <a:cs typeface="B Compset" pitchFamily="2" charset="-78"/>
              </a:rPr>
              <a:t>كه به پيشرفت و توسعه حرفه‌اي بيانجامد</a:t>
            </a:r>
            <a:r>
              <a:rPr lang="fa-IR" sz="2800" b="1" dirty="0">
                <a:cs typeface="B Compset" pitchFamily="2" charset="-78"/>
              </a:rPr>
              <a:t>)</a:t>
            </a:r>
            <a:r>
              <a:rPr lang="ar-SA" sz="2800" b="1" dirty="0">
                <a:cs typeface="B Compset" pitchFamily="2" charset="-78"/>
              </a:rPr>
              <a:t>شك مي‌كنند</a:t>
            </a:r>
            <a:endParaRPr lang="en-US" sz="2800" dirty="0">
              <a:cs typeface="B Compset" pitchFamily="2" charset="-78"/>
            </a:endParaRP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67.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09442" y="228600"/>
            <a:ext cx="7125113" cy="924475"/>
          </a:xfrm>
        </p:spPr>
        <p:txBody>
          <a:bodyPr rtlCol="0">
            <a:normAutofit/>
          </a:bodyPr>
          <a:lstStyle/>
          <a:p>
            <a:pPr algn="r" eaLnBrk="1" fontAlgn="auto" hangingPunct="1">
              <a:spcAft>
                <a:spcPts val="0"/>
              </a:spcAft>
              <a:defRPr/>
            </a:pPr>
            <a:r>
              <a:rPr lang="ar-SA" sz="4000" b="1" dirty="0">
                <a:solidFill>
                  <a:srgbClr val="FFFF00"/>
                </a:solidFill>
                <a:cs typeface="2  Vahid" pitchFamily="2" charset="-78"/>
              </a:rPr>
              <a:t>جو همكاري گروهي در مدرسه</a:t>
            </a:r>
            <a:endParaRPr lang="en-US" sz="4000" dirty="0">
              <a:solidFill>
                <a:srgbClr val="FFFF00"/>
              </a:solidFill>
              <a:cs typeface="2  Vahid" pitchFamily="2" charset="-78"/>
            </a:endParaRPr>
          </a:p>
        </p:txBody>
      </p:sp>
      <p:sp>
        <p:nvSpPr>
          <p:cNvPr id="3" name="Content Placeholder 2"/>
          <p:cNvSpPr>
            <a:spLocks noGrp="1"/>
          </p:cNvSpPr>
          <p:nvPr>
            <p:ph idx="1"/>
          </p:nvPr>
        </p:nvSpPr>
        <p:spPr/>
        <p:txBody>
          <a:bodyPr rtlCol="0" anchor="t">
            <a:noAutofit/>
          </a:bodyPr>
          <a:lstStyle/>
          <a:p>
            <a:pPr algn="just" rtl="1" eaLnBrk="1" fontAlgn="auto" hangingPunct="1">
              <a:lnSpc>
                <a:spcPct val="150000"/>
              </a:lnSpc>
              <a:spcAft>
                <a:spcPts val="0"/>
              </a:spcAft>
              <a:defRPr/>
            </a:pPr>
            <a:r>
              <a:rPr lang="ar-SA" sz="2400" b="1" dirty="0">
                <a:cs typeface="B Compset" pitchFamily="2" charset="-78"/>
              </a:rPr>
              <a:t>جو همكاري گروهي در مدرسه</a:t>
            </a:r>
            <a:endParaRPr lang="en-US" sz="2400" b="1" dirty="0">
              <a:cs typeface="B Compset" pitchFamily="2" charset="-78"/>
            </a:endParaRPr>
          </a:p>
          <a:p>
            <a:pPr algn="just" rtl="1" eaLnBrk="1" fontAlgn="auto" hangingPunct="1">
              <a:lnSpc>
                <a:spcPct val="150000"/>
              </a:lnSpc>
              <a:spcAft>
                <a:spcPts val="0"/>
              </a:spcAft>
              <a:defRPr/>
            </a:pPr>
            <a:r>
              <a:rPr lang="ar-SA" sz="2400" b="1" dirty="0">
                <a:cs typeface="B Compset" pitchFamily="2" charset="-78"/>
              </a:rPr>
              <a:t>ايجاد محيطي كه يادگيري معلم و يادگيري دانش‌آموز را بهتر كند، به حمايت از درس‌پژوهي كمك مي‌كند. </a:t>
            </a:r>
            <a:r>
              <a:rPr lang="fa-IR" sz="2400" b="1" dirty="0">
                <a:cs typeface="B Compset" pitchFamily="2" charset="-78"/>
              </a:rPr>
              <a:t>فضای بسته می تواند روند درس پژوهی را </a:t>
            </a:r>
            <a:r>
              <a:rPr lang="ar-SA" sz="2400" b="1" dirty="0">
                <a:cs typeface="B Compset" pitchFamily="2" charset="-78"/>
              </a:rPr>
              <a:t>براي معلمان سخت و مشكل</a:t>
            </a:r>
            <a:r>
              <a:rPr lang="fa-IR" sz="2400" b="1" dirty="0">
                <a:cs typeface="B Compset" pitchFamily="2" charset="-78"/>
              </a:rPr>
              <a:t> کند .</a:t>
            </a:r>
            <a:r>
              <a:rPr lang="ar-SA" sz="2400" b="1" dirty="0">
                <a:cs typeface="B Compset" pitchFamily="2" charset="-78"/>
              </a:rPr>
              <a:t> احساس ايمني، و احترام به معلمان كمك مي‌كند تا از يكديگر سؤال بپرسند، ايده‌هايشان را توضيح دهند، ريسك‌هاي عقلاني كنند و در تعامل و بازخورد با يکديگر باشند. معلمان نمي‌توانند بدون جو همكاري مشاركت فعالي در درس‌پژوهي و فعاليت‌هاي مرتبط داشته باشند. </a:t>
            </a:r>
            <a:endParaRPr lang="en-US" sz="2400" b="1" dirty="0">
              <a:cs typeface="B Compset" pitchFamily="2" charset="-78"/>
            </a:endParaRP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style>
          <a:lnRef idx="1">
            <a:schemeClr val="accent2"/>
          </a:lnRef>
          <a:fillRef idx="2">
            <a:schemeClr val="accent2"/>
          </a:fillRef>
          <a:effectRef idx="1">
            <a:schemeClr val="accent2"/>
          </a:effectRef>
          <a:fontRef idx="minor">
            <a:schemeClr val="dk1"/>
          </a:fontRef>
        </p:style>
        <p:txBody>
          <a:bodyPr rtlCol="0">
            <a:normAutofit/>
          </a:bodyPr>
          <a:lstStyle/>
          <a:p>
            <a:pPr eaLnBrk="1" fontAlgn="auto" hangingPunct="1">
              <a:spcAft>
                <a:spcPts val="0"/>
              </a:spcAft>
              <a:defRPr/>
            </a:pPr>
            <a:r>
              <a:rPr lang="fa-IR" sz="1800" dirty="0">
                <a:cs typeface="2  Titr" pitchFamily="2" charset="-78"/>
              </a:rPr>
              <a:t>چهارچوب حرکت رهبری آموزشی </a:t>
            </a:r>
            <a:br>
              <a:rPr lang="fa-IR" sz="1800" dirty="0">
                <a:cs typeface="2  Titr" pitchFamily="2" charset="-78"/>
              </a:rPr>
            </a:br>
            <a:r>
              <a:rPr lang="fa-IR" sz="1800" dirty="0">
                <a:cs typeface="2  Titr" pitchFamily="2" charset="-78"/>
              </a:rPr>
              <a:t>برای </a:t>
            </a:r>
            <a:br>
              <a:rPr lang="fa-IR" sz="1800" dirty="0">
                <a:cs typeface="2  Titr" pitchFamily="2" charset="-78"/>
              </a:rPr>
            </a:br>
            <a:r>
              <a:rPr lang="fa-IR" sz="1800" dirty="0">
                <a:cs typeface="2  Titr" pitchFamily="2" charset="-78"/>
              </a:rPr>
              <a:t>توسعه یادگیری دانش آموزان</a:t>
            </a:r>
            <a:endParaRPr lang="en-US" sz="1800" dirty="0">
              <a:cs typeface="2  Titr" pitchFamily="2" charset="-78"/>
            </a:endParaRPr>
          </a:p>
        </p:txBody>
      </p:sp>
      <p:sp>
        <p:nvSpPr>
          <p:cNvPr id="6" name="Rectangle 5"/>
          <p:cNvSpPr/>
          <p:nvPr/>
        </p:nvSpPr>
        <p:spPr>
          <a:xfrm>
            <a:off x="2438400" y="4876800"/>
            <a:ext cx="9144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r>
              <a:rPr lang="fa-IR" dirty="0">
                <a:solidFill>
                  <a:schemeClr val="tx1"/>
                </a:solidFill>
                <a:cs typeface="2  Titr" pitchFamily="2" charset="-78"/>
              </a:rPr>
              <a:t>دانش و تجربه</a:t>
            </a:r>
            <a:endParaRPr lang="en-US" dirty="0">
              <a:solidFill>
                <a:schemeClr val="tx1"/>
              </a:solidFill>
              <a:cs typeface="2  Titr" pitchFamily="2" charset="-78"/>
            </a:endParaRPr>
          </a:p>
        </p:txBody>
      </p:sp>
      <p:grpSp>
        <p:nvGrpSpPr>
          <p:cNvPr id="68612" name="Group 52"/>
          <p:cNvGrpSpPr>
            <a:grpSpLocks/>
          </p:cNvGrpSpPr>
          <p:nvPr/>
        </p:nvGrpSpPr>
        <p:grpSpPr bwMode="auto">
          <a:xfrm>
            <a:off x="228600" y="1371600"/>
            <a:ext cx="8839200" cy="5486400"/>
            <a:chOff x="0" y="864"/>
            <a:chExt cx="5664" cy="3456"/>
          </a:xfrm>
        </p:grpSpPr>
        <p:sp>
          <p:nvSpPr>
            <p:cNvPr id="14" name="Oval 4"/>
            <p:cNvSpPr>
              <a:spLocks noChangeArrowheads="1"/>
            </p:cNvSpPr>
            <p:nvPr/>
          </p:nvSpPr>
          <p:spPr bwMode="auto">
            <a:xfrm>
              <a:off x="0" y="864"/>
              <a:ext cx="5664" cy="3216"/>
            </a:xfrm>
            <a:prstGeom prst="ellipse">
              <a:avLst/>
            </a:prstGeom>
            <a:solidFill>
              <a:schemeClr val="tx2">
                <a:lumMod val="20000"/>
                <a:lumOff val="80000"/>
              </a:schemeClr>
            </a:solidFill>
            <a:ln w="9525">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lgn="ctr" rtl="0" fontAlgn="auto">
                <a:spcBef>
                  <a:spcPts val="0"/>
                </a:spcBef>
                <a:spcAft>
                  <a:spcPts val="0"/>
                </a:spcAft>
                <a:defRPr/>
              </a:pPr>
              <a:endParaRPr lang="en-US" sz="2800" dirty="0">
                <a:effectLst>
                  <a:outerShdw blurRad="38100" dist="38100" dir="2700000" algn="tl">
                    <a:srgbClr val="C0C0C0"/>
                  </a:outerShdw>
                </a:effectLst>
                <a:latin typeface="+mn-lt"/>
                <a:cs typeface="2  Titr" pitchFamily="2" charset="-78"/>
              </a:endParaRPr>
            </a:p>
          </p:txBody>
        </p:sp>
        <p:sp>
          <p:nvSpPr>
            <p:cNvPr id="68646" name="Line 8"/>
            <p:cNvSpPr>
              <a:spLocks noChangeShapeType="1"/>
            </p:cNvSpPr>
            <p:nvPr/>
          </p:nvSpPr>
          <p:spPr bwMode="auto">
            <a:xfrm>
              <a:off x="2592" y="1104"/>
              <a:ext cx="528" cy="432"/>
            </a:xfrm>
            <a:prstGeom prst="line">
              <a:avLst/>
            </a:prstGeom>
            <a:noFill/>
            <a:ln w="38100">
              <a:noFill/>
              <a:round/>
              <a:headEnd/>
              <a:tailEnd type="triangle" w="med" len="med"/>
            </a:ln>
          </p:spPr>
          <p:txBody>
            <a:bodyPr/>
            <a:lstStyle/>
            <a:p>
              <a:endParaRPr lang="en-US">
                <a:cs typeface="2  Titr" pitchFamily="2" charset="-78"/>
              </a:endParaRPr>
            </a:p>
          </p:txBody>
        </p:sp>
        <p:sp>
          <p:nvSpPr>
            <p:cNvPr id="68647" name="Line 48"/>
            <p:cNvSpPr>
              <a:spLocks noChangeShapeType="1"/>
            </p:cNvSpPr>
            <p:nvPr/>
          </p:nvSpPr>
          <p:spPr bwMode="auto">
            <a:xfrm>
              <a:off x="2784" y="3953"/>
              <a:ext cx="528" cy="367"/>
            </a:xfrm>
            <a:prstGeom prst="line">
              <a:avLst/>
            </a:prstGeom>
            <a:noFill/>
            <a:ln w="38100">
              <a:noFill/>
              <a:round/>
              <a:headEnd/>
              <a:tailEnd type="triangle" w="med" len="med"/>
            </a:ln>
          </p:spPr>
          <p:txBody>
            <a:bodyPr/>
            <a:lstStyle/>
            <a:p>
              <a:endParaRPr lang="en-US">
                <a:cs typeface="2  Titr" pitchFamily="2" charset="-78"/>
              </a:endParaRPr>
            </a:p>
          </p:txBody>
        </p:sp>
      </p:grpSp>
      <p:grpSp>
        <p:nvGrpSpPr>
          <p:cNvPr id="68613" name="Group 45"/>
          <p:cNvGrpSpPr>
            <a:grpSpLocks/>
          </p:cNvGrpSpPr>
          <p:nvPr/>
        </p:nvGrpSpPr>
        <p:grpSpPr bwMode="auto">
          <a:xfrm>
            <a:off x="2220913" y="1676400"/>
            <a:ext cx="4724400" cy="4953000"/>
            <a:chOff x="1423" y="1056"/>
            <a:chExt cx="3027" cy="3120"/>
          </a:xfrm>
        </p:grpSpPr>
        <p:sp>
          <p:nvSpPr>
            <p:cNvPr id="10" name="Text Box 10"/>
            <p:cNvSpPr txBox="1">
              <a:spLocks noChangeArrowheads="1"/>
            </p:cNvSpPr>
            <p:nvPr/>
          </p:nvSpPr>
          <p:spPr bwMode="auto">
            <a:xfrm>
              <a:off x="1488" y="1056"/>
              <a:ext cx="949" cy="271"/>
            </a:xfrm>
            <a:prstGeom prst="rect">
              <a:avLst/>
            </a:prstGeom>
            <a:noFill/>
            <a:ln w="9525">
              <a:noFill/>
              <a:miter lim="800000"/>
              <a:headEnd/>
              <a:tailEnd/>
            </a:ln>
          </p:spPr>
          <p:txBody>
            <a:bodyPr>
              <a:spAutoFit/>
            </a:bodyPr>
            <a:lstStyle/>
            <a:p>
              <a:pPr algn="ctr" rtl="0" fontAlgn="auto">
                <a:spcBef>
                  <a:spcPts val="0"/>
                </a:spcBef>
                <a:spcAft>
                  <a:spcPts val="0"/>
                </a:spcAft>
                <a:defRPr/>
              </a:pPr>
              <a:endParaRPr lang="th-TH" sz="2200" dirty="0">
                <a:solidFill>
                  <a:schemeClr val="tx2">
                    <a:lumMod val="50000"/>
                  </a:schemeClr>
                </a:solidFill>
                <a:effectLst>
                  <a:outerShdw blurRad="38100" dist="38100" dir="2700000" algn="tl">
                    <a:srgbClr val="C0C0C0"/>
                  </a:outerShdw>
                </a:effectLst>
                <a:latin typeface="+mn-lt"/>
                <a:cs typeface="+mn-cs"/>
              </a:endParaRPr>
            </a:p>
          </p:txBody>
        </p:sp>
        <p:sp>
          <p:nvSpPr>
            <p:cNvPr id="11" name="Text Box 11"/>
            <p:cNvSpPr txBox="1">
              <a:spLocks noChangeArrowheads="1"/>
            </p:cNvSpPr>
            <p:nvPr/>
          </p:nvSpPr>
          <p:spPr bwMode="auto">
            <a:xfrm>
              <a:off x="1855" y="3478"/>
              <a:ext cx="2595" cy="698"/>
            </a:xfrm>
            <a:prstGeom prst="rect">
              <a:avLst/>
            </a:prstGeom>
            <a:noFill/>
            <a:ln w="9525">
              <a:noFill/>
              <a:miter lim="800000"/>
              <a:headEnd/>
              <a:tailEnd/>
            </a:ln>
          </p:spPr>
          <p:txBody>
            <a:bodyPr>
              <a:spAutoFit/>
            </a:bodyPr>
            <a:lstStyle/>
            <a:p>
              <a:pPr algn="ctr" rtl="0" fontAlgn="auto">
                <a:spcBef>
                  <a:spcPts val="0"/>
                </a:spcBef>
                <a:spcAft>
                  <a:spcPts val="0"/>
                </a:spcAft>
                <a:defRPr/>
              </a:pPr>
              <a:r>
                <a:rPr lang="fa-IR" sz="2200" dirty="0">
                  <a:solidFill>
                    <a:schemeClr val="tx2">
                      <a:lumMod val="50000"/>
                    </a:schemeClr>
                  </a:solidFill>
                  <a:effectLst>
                    <a:outerShdw blurRad="38100" dist="38100" dir="2700000" algn="tl">
                      <a:srgbClr val="C0C0C0"/>
                    </a:outerShdw>
                  </a:effectLst>
                  <a:latin typeface="+mn-lt"/>
                  <a:cs typeface="2  Titr" pitchFamily="2" charset="-78"/>
                </a:rPr>
                <a:t>حمایت علمی – نظری از توسعه یادگیری</a:t>
              </a:r>
            </a:p>
            <a:p>
              <a:pPr algn="ctr" rtl="0" fontAlgn="auto">
                <a:spcBef>
                  <a:spcPts val="0"/>
                </a:spcBef>
                <a:spcAft>
                  <a:spcPts val="0"/>
                </a:spcAft>
                <a:defRPr/>
              </a:pPr>
              <a:r>
                <a:rPr lang="fa-IR" sz="2200" dirty="0">
                  <a:solidFill>
                    <a:schemeClr val="tx2">
                      <a:lumMod val="50000"/>
                    </a:schemeClr>
                  </a:solidFill>
                  <a:effectLst>
                    <a:outerShdw blurRad="38100" dist="38100" dir="2700000" algn="tl">
                      <a:srgbClr val="C0C0C0"/>
                    </a:outerShdw>
                  </a:effectLst>
                  <a:latin typeface="+mn-lt"/>
                  <a:cs typeface="2  Titr" pitchFamily="2" charset="-78"/>
                </a:rPr>
                <a:t>اشاعه نظریه هایی مانند نظریه یادگیری در حد تسلط</a:t>
              </a:r>
              <a:endParaRPr lang="th-TH" sz="2200" dirty="0">
                <a:solidFill>
                  <a:schemeClr val="tx2">
                    <a:lumMod val="50000"/>
                  </a:schemeClr>
                </a:solidFill>
                <a:effectLst>
                  <a:outerShdw blurRad="38100" dist="38100" dir="2700000" algn="tl">
                    <a:srgbClr val="C0C0C0"/>
                  </a:outerShdw>
                </a:effectLst>
                <a:latin typeface="+mn-lt"/>
                <a:cs typeface="+mn-cs"/>
              </a:endParaRPr>
            </a:p>
          </p:txBody>
        </p:sp>
        <p:sp>
          <p:nvSpPr>
            <p:cNvPr id="12" name="Text Box 12"/>
            <p:cNvSpPr txBox="1">
              <a:spLocks noChangeArrowheads="1"/>
            </p:cNvSpPr>
            <p:nvPr/>
          </p:nvSpPr>
          <p:spPr bwMode="auto">
            <a:xfrm>
              <a:off x="1807" y="1081"/>
              <a:ext cx="2438" cy="1124"/>
            </a:xfrm>
            <a:prstGeom prst="rect">
              <a:avLst/>
            </a:prstGeom>
            <a:noFill/>
            <a:ln w="9525">
              <a:noFill/>
              <a:miter lim="800000"/>
              <a:headEnd/>
              <a:tailEnd/>
            </a:ln>
          </p:spPr>
          <p:txBody>
            <a:bodyPr>
              <a:spAutoFit/>
            </a:bodyPr>
            <a:lstStyle/>
            <a:p>
              <a:pPr algn="ctr" rtl="0" fontAlgn="auto">
                <a:spcBef>
                  <a:spcPts val="0"/>
                </a:spcBef>
                <a:spcAft>
                  <a:spcPts val="0"/>
                </a:spcAft>
                <a:defRPr/>
              </a:pPr>
              <a:r>
                <a:rPr lang="fa-IR" sz="2200" dirty="0">
                  <a:solidFill>
                    <a:schemeClr val="tx2">
                      <a:lumMod val="50000"/>
                    </a:schemeClr>
                  </a:solidFill>
                  <a:effectLst>
                    <a:outerShdw blurRad="38100" dist="38100" dir="2700000" algn="tl">
                      <a:srgbClr val="C0C0C0"/>
                    </a:outerShdw>
                  </a:effectLst>
                  <a:latin typeface="+mn-lt"/>
                  <a:cs typeface="2  Titr" pitchFamily="2" charset="-78"/>
                </a:rPr>
                <a:t>توسعه فرهنگ یادگیری</a:t>
              </a:r>
            </a:p>
            <a:p>
              <a:pPr algn="ctr" rtl="0" fontAlgn="auto">
                <a:spcBef>
                  <a:spcPts val="0"/>
                </a:spcBef>
                <a:spcAft>
                  <a:spcPts val="0"/>
                </a:spcAft>
                <a:defRPr/>
              </a:pPr>
              <a:endParaRPr lang="fa-IR" sz="2200" dirty="0">
                <a:solidFill>
                  <a:schemeClr val="tx2">
                    <a:lumMod val="50000"/>
                  </a:schemeClr>
                </a:solidFill>
                <a:effectLst>
                  <a:outerShdw blurRad="38100" dist="38100" dir="2700000" algn="tl">
                    <a:srgbClr val="C0C0C0"/>
                  </a:outerShdw>
                </a:effectLst>
                <a:latin typeface="+mn-lt"/>
                <a:cs typeface="2  Titr" pitchFamily="2" charset="-78"/>
              </a:endParaRPr>
            </a:p>
            <a:p>
              <a:pPr algn="ctr" rtl="0" fontAlgn="auto">
                <a:spcBef>
                  <a:spcPts val="0"/>
                </a:spcBef>
                <a:spcAft>
                  <a:spcPts val="0"/>
                </a:spcAft>
                <a:defRPr/>
              </a:pPr>
              <a:endParaRPr lang="fa-IR" sz="2200" dirty="0">
                <a:solidFill>
                  <a:schemeClr val="tx2">
                    <a:lumMod val="50000"/>
                  </a:schemeClr>
                </a:solidFill>
                <a:effectLst>
                  <a:outerShdw blurRad="38100" dist="38100" dir="2700000" algn="tl">
                    <a:srgbClr val="C0C0C0"/>
                  </a:outerShdw>
                </a:effectLst>
                <a:latin typeface="+mn-lt"/>
                <a:cs typeface="2  Titr" pitchFamily="2" charset="-78"/>
              </a:endParaRPr>
            </a:p>
            <a:p>
              <a:pPr algn="ctr" rtl="0" fontAlgn="auto">
                <a:spcBef>
                  <a:spcPts val="0"/>
                </a:spcBef>
                <a:spcAft>
                  <a:spcPts val="0"/>
                </a:spcAft>
                <a:defRPr/>
              </a:pPr>
              <a:endParaRPr lang="fa-IR" sz="2200" dirty="0">
                <a:solidFill>
                  <a:schemeClr val="tx2">
                    <a:lumMod val="50000"/>
                  </a:schemeClr>
                </a:solidFill>
                <a:effectLst>
                  <a:outerShdw blurRad="38100" dist="38100" dir="2700000" algn="tl">
                    <a:srgbClr val="C0C0C0"/>
                  </a:outerShdw>
                </a:effectLst>
                <a:latin typeface="+mn-lt"/>
                <a:cs typeface="2  Titr" pitchFamily="2" charset="-78"/>
              </a:endParaRPr>
            </a:p>
            <a:p>
              <a:pPr algn="ctr" rtl="0" fontAlgn="auto">
                <a:spcBef>
                  <a:spcPts val="0"/>
                </a:spcBef>
                <a:spcAft>
                  <a:spcPts val="0"/>
                </a:spcAft>
                <a:defRPr/>
              </a:pPr>
              <a:endParaRPr lang="th-TH" sz="2200" dirty="0">
                <a:solidFill>
                  <a:schemeClr val="tx2">
                    <a:lumMod val="50000"/>
                  </a:schemeClr>
                </a:solidFill>
                <a:effectLst>
                  <a:outerShdw blurRad="38100" dist="38100" dir="2700000" algn="tl">
                    <a:srgbClr val="C0C0C0"/>
                  </a:outerShdw>
                </a:effectLst>
                <a:latin typeface="+mn-lt"/>
                <a:cs typeface="+mn-cs"/>
              </a:endParaRPr>
            </a:p>
          </p:txBody>
        </p:sp>
        <p:sp>
          <p:nvSpPr>
            <p:cNvPr id="13" name="Text Box 13"/>
            <p:cNvSpPr txBox="1">
              <a:spLocks noChangeArrowheads="1"/>
            </p:cNvSpPr>
            <p:nvPr/>
          </p:nvSpPr>
          <p:spPr bwMode="auto">
            <a:xfrm>
              <a:off x="1423" y="3408"/>
              <a:ext cx="118" cy="271"/>
            </a:xfrm>
            <a:prstGeom prst="rect">
              <a:avLst/>
            </a:prstGeom>
            <a:noFill/>
            <a:ln w="9525">
              <a:noFill/>
              <a:miter lim="800000"/>
              <a:headEnd/>
              <a:tailEnd/>
            </a:ln>
          </p:spPr>
          <p:txBody>
            <a:bodyPr wrap="none">
              <a:spAutoFit/>
            </a:bodyPr>
            <a:lstStyle/>
            <a:p>
              <a:pPr algn="ctr" rtl="0" fontAlgn="auto">
                <a:spcBef>
                  <a:spcPts val="0"/>
                </a:spcBef>
                <a:spcAft>
                  <a:spcPts val="0"/>
                </a:spcAft>
                <a:defRPr/>
              </a:pPr>
              <a:endParaRPr lang="th-TH" sz="2200" dirty="0">
                <a:solidFill>
                  <a:schemeClr val="tx2">
                    <a:lumMod val="50000"/>
                  </a:schemeClr>
                </a:solidFill>
                <a:effectLst>
                  <a:outerShdw blurRad="38100" dist="38100" dir="2700000" algn="tl">
                    <a:srgbClr val="C0C0C0"/>
                  </a:outerShdw>
                </a:effectLst>
                <a:latin typeface="+mn-lt"/>
                <a:cs typeface="+mn-cs"/>
              </a:endParaRPr>
            </a:p>
          </p:txBody>
        </p:sp>
      </p:grpSp>
      <p:sp>
        <p:nvSpPr>
          <p:cNvPr id="17" name="Rectangle 16"/>
          <p:cNvSpPr/>
          <p:nvPr/>
        </p:nvSpPr>
        <p:spPr>
          <a:xfrm>
            <a:off x="1066800" y="1752600"/>
            <a:ext cx="1295400" cy="14478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rtl="0" fontAlgn="auto">
              <a:spcBef>
                <a:spcPts val="0"/>
              </a:spcBef>
              <a:spcAft>
                <a:spcPts val="0"/>
              </a:spcAft>
              <a:defRPr/>
            </a:pPr>
            <a:r>
              <a:rPr lang="fa-IR" dirty="0">
                <a:solidFill>
                  <a:schemeClr val="tx1"/>
                </a:solidFill>
                <a:effectLst>
                  <a:outerShdw blurRad="38100" dist="38100" dir="2700000" algn="tl">
                    <a:srgbClr val="C0C0C0"/>
                  </a:outerShdw>
                </a:effectLst>
                <a:cs typeface="2  Titr" pitchFamily="2" charset="-78"/>
              </a:rPr>
              <a:t>چشم انداز</a:t>
            </a:r>
          </a:p>
          <a:p>
            <a:pPr algn="ctr" rtl="0" fontAlgn="auto">
              <a:spcBef>
                <a:spcPts val="0"/>
              </a:spcBef>
              <a:spcAft>
                <a:spcPts val="0"/>
              </a:spcAft>
              <a:defRPr/>
            </a:pPr>
            <a:r>
              <a:rPr lang="fa-IR" dirty="0">
                <a:solidFill>
                  <a:schemeClr val="tx1"/>
                </a:solidFill>
                <a:effectLst>
                  <a:outerShdw blurRad="38100" dist="38100" dir="2700000" algn="tl">
                    <a:srgbClr val="C0C0C0"/>
                  </a:outerShdw>
                </a:effectLst>
                <a:cs typeface="2  Titr" pitchFamily="2" charset="-78"/>
              </a:rPr>
              <a:t>ماموریت ها </a:t>
            </a:r>
          </a:p>
          <a:p>
            <a:pPr algn="ctr" rtl="0" fontAlgn="auto">
              <a:spcBef>
                <a:spcPts val="0"/>
              </a:spcBef>
              <a:spcAft>
                <a:spcPts val="0"/>
              </a:spcAft>
              <a:defRPr/>
            </a:pPr>
            <a:r>
              <a:rPr lang="fa-IR" dirty="0">
                <a:solidFill>
                  <a:schemeClr val="tx1"/>
                </a:solidFill>
                <a:effectLst>
                  <a:outerShdw blurRad="38100" dist="38100" dir="2700000" algn="tl">
                    <a:srgbClr val="C0C0C0"/>
                  </a:outerShdw>
                </a:effectLst>
                <a:cs typeface="2  Titr" pitchFamily="2" charset="-78"/>
              </a:rPr>
              <a:t>ارزش ها و باورها</a:t>
            </a:r>
            <a:endParaRPr lang="en-US" dirty="0">
              <a:solidFill>
                <a:schemeClr val="tx1"/>
              </a:solidFill>
              <a:effectLst>
                <a:outerShdw blurRad="38100" dist="38100" dir="2700000" algn="tl">
                  <a:srgbClr val="C0C0C0"/>
                </a:outerShdw>
              </a:effectLst>
              <a:cs typeface="2  Titr" pitchFamily="2" charset="-78"/>
            </a:endParaRPr>
          </a:p>
          <a:p>
            <a:pPr algn="ctr" rtl="0" fontAlgn="auto">
              <a:spcBef>
                <a:spcPts val="0"/>
              </a:spcBef>
              <a:spcAft>
                <a:spcPts val="0"/>
              </a:spcAft>
              <a:defRPr/>
            </a:pPr>
            <a:endParaRPr lang="en-US" dirty="0">
              <a:solidFill>
                <a:schemeClr val="bg1"/>
              </a:solidFill>
              <a:cs typeface="2  Titr" pitchFamily="2" charset="-78"/>
            </a:endParaRPr>
          </a:p>
        </p:txBody>
      </p:sp>
      <p:sp>
        <p:nvSpPr>
          <p:cNvPr id="18" name="Oval 17"/>
          <p:cNvSpPr/>
          <p:nvPr/>
        </p:nvSpPr>
        <p:spPr>
          <a:xfrm>
            <a:off x="1066800" y="3581400"/>
            <a:ext cx="1295400" cy="990600"/>
          </a:xfrm>
          <a:prstGeom prst="ellipse">
            <a:avLst/>
          </a:prstGeom>
        </p:spPr>
        <p:style>
          <a:lnRef idx="1">
            <a:schemeClr val="accent3"/>
          </a:lnRef>
          <a:fillRef idx="2">
            <a:schemeClr val="accent3"/>
          </a:fillRef>
          <a:effectRef idx="1">
            <a:schemeClr val="accent3"/>
          </a:effectRef>
          <a:fontRef idx="minor">
            <a:schemeClr val="dk1"/>
          </a:fontRef>
        </p:style>
        <p:txBody>
          <a:bodyPr anchor="ctr"/>
          <a:lstStyle/>
          <a:p>
            <a:pPr algn="ctr" rtl="0" fontAlgn="auto">
              <a:spcBef>
                <a:spcPts val="0"/>
              </a:spcBef>
              <a:spcAft>
                <a:spcPts val="0"/>
              </a:spcAft>
              <a:defRPr/>
            </a:pPr>
            <a:r>
              <a:rPr lang="fa-IR" dirty="0">
                <a:cs typeface="2  Titr" pitchFamily="2" charset="-78"/>
              </a:rPr>
              <a:t>رهبران آموزشی</a:t>
            </a:r>
            <a:endParaRPr lang="en-US" dirty="0">
              <a:cs typeface="2  Titr" pitchFamily="2" charset="-78"/>
            </a:endParaRPr>
          </a:p>
        </p:txBody>
      </p:sp>
      <p:sp>
        <p:nvSpPr>
          <p:cNvPr id="19" name="Rectangle 18"/>
          <p:cNvSpPr/>
          <p:nvPr/>
        </p:nvSpPr>
        <p:spPr>
          <a:xfrm>
            <a:off x="1219200" y="5029200"/>
            <a:ext cx="1066800" cy="1447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rtl="0" fontAlgn="auto">
              <a:spcBef>
                <a:spcPts val="0"/>
              </a:spcBef>
              <a:spcAft>
                <a:spcPts val="0"/>
              </a:spcAft>
              <a:defRPr/>
            </a:pPr>
            <a:r>
              <a:rPr lang="fa-IR" dirty="0">
                <a:solidFill>
                  <a:schemeClr val="tx1"/>
                </a:solidFill>
                <a:effectLst>
                  <a:outerShdw blurRad="38100" dist="38100" dir="2700000" algn="tl">
                    <a:srgbClr val="C0C0C0"/>
                  </a:outerShdw>
                </a:effectLst>
                <a:cs typeface="2  Titr" pitchFamily="2" charset="-78"/>
              </a:rPr>
              <a:t>دانش و تجربه ها</a:t>
            </a:r>
            <a:endParaRPr lang="en-US" dirty="0">
              <a:solidFill>
                <a:schemeClr val="tx1"/>
              </a:solidFill>
              <a:effectLst>
                <a:outerShdw blurRad="38100" dist="38100" dir="2700000" algn="tl">
                  <a:srgbClr val="C0C0C0"/>
                </a:outerShdw>
              </a:effectLst>
              <a:cs typeface="2  Titr" pitchFamily="2" charset="-78"/>
            </a:endParaRPr>
          </a:p>
          <a:p>
            <a:pPr algn="ctr" rtl="0" fontAlgn="auto">
              <a:spcBef>
                <a:spcPts val="0"/>
              </a:spcBef>
              <a:spcAft>
                <a:spcPts val="0"/>
              </a:spcAft>
              <a:defRPr/>
            </a:pPr>
            <a:endParaRPr lang="en-US" dirty="0">
              <a:solidFill>
                <a:schemeClr val="bg1"/>
              </a:solidFill>
              <a:cs typeface="2  Titr" pitchFamily="2" charset="-78"/>
            </a:endParaRPr>
          </a:p>
        </p:txBody>
      </p:sp>
      <p:sp>
        <p:nvSpPr>
          <p:cNvPr id="36" name="Rectangle 35"/>
          <p:cNvSpPr/>
          <p:nvPr/>
        </p:nvSpPr>
        <p:spPr>
          <a:xfrm>
            <a:off x="3733800" y="3276600"/>
            <a:ext cx="1752600" cy="4572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rtl="0" fontAlgn="auto">
              <a:spcBef>
                <a:spcPts val="0"/>
              </a:spcBef>
              <a:spcAft>
                <a:spcPts val="0"/>
              </a:spcAft>
              <a:defRPr/>
            </a:pPr>
            <a:r>
              <a:rPr lang="fa-IR" dirty="0">
                <a:solidFill>
                  <a:schemeClr val="tx1"/>
                </a:solidFill>
                <a:cs typeface="2  Titr" pitchFamily="2" charset="-78"/>
              </a:rPr>
              <a:t>ارتباط با اولیاء و جامعه</a:t>
            </a:r>
            <a:endParaRPr lang="en-US" dirty="0">
              <a:solidFill>
                <a:schemeClr val="tx1"/>
              </a:solidFill>
              <a:cs typeface="2  Titr" pitchFamily="2" charset="-78"/>
            </a:endParaRPr>
          </a:p>
        </p:txBody>
      </p:sp>
      <p:sp>
        <p:nvSpPr>
          <p:cNvPr id="42" name="Rectangle 41"/>
          <p:cNvSpPr/>
          <p:nvPr/>
        </p:nvSpPr>
        <p:spPr>
          <a:xfrm>
            <a:off x="3733800" y="3810000"/>
            <a:ext cx="1752600" cy="457200"/>
          </a:xfrm>
          <a:prstGeom prst="rect">
            <a:avLst/>
          </a:prstGeom>
        </p:spPr>
        <p:style>
          <a:lnRef idx="0">
            <a:schemeClr val="accent5"/>
          </a:lnRef>
          <a:fillRef idx="3">
            <a:schemeClr val="accent5"/>
          </a:fillRef>
          <a:effectRef idx="3">
            <a:schemeClr val="accent5"/>
          </a:effectRef>
          <a:fontRef idx="minor">
            <a:schemeClr val="lt1"/>
          </a:fontRef>
        </p:style>
        <p:txBody>
          <a:bodyPr anchor="ctr"/>
          <a:lstStyle/>
          <a:p>
            <a:pPr algn="ctr" rtl="0" fontAlgn="auto">
              <a:spcBef>
                <a:spcPts val="0"/>
              </a:spcBef>
              <a:spcAft>
                <a:spcPts val="0"/>
              </a:spcAft>
              <a:defRPr/>
            </a:pPr>
            <a:r>
              <a:rPr lang="fa-IR" dirty="0">
                <a:solidFill>
                  <a:schemeClr val="tx1"/>
                </a:solidFill>
                <a:cs typeface="2  Titr" pitchFamily="2" charset="-78"/>
              </a:rPr>
              <a:t>نظام پایش و نظارت</a:t>
            </a:r>
            <a:endParaRPr lang="en-US" dirty="0">
              <a:solidFill>
                <a:schemeClr val="tx1"/>
              </a:solidFill>
              <a:cs typeface="2  Titr" pitchFamily="2" charset="-78"/>
            </a:endParaRPr>
          </a:p>
        </p:txBody>
      </p:sp>
      <p:sp>
        <p:nvSpPr>
          <p:cNvPr id="43" name="Rectangle 42"/>
          <p:cNvSpPr/>
          <p:nvPr/>
        </p:nvSpPr>
        <p:spPr>
          <a:xfrm>
            <a:off x="3733800" y="4343400"/>
            <a:ext cx="1752600" cy="457200"/>
          </a:xfrm>
          <a:prstGeom prst="rect">
            <a:avLst/>
          </a:prstGeom>
        </p:spPr>
        <p:style>
          <a:lnRef idx="1">
            <a:schemeClr val="dk1"/>
          </a:lnRef>
          <a:fillRef idx="2">
            <a:schemeClr val="dk1"/>
          </a:fillRef>
          <a:effectRef idx="1">
            <a:schemeClr val="dk1"/>
          </a:effectRef>
          <a:fontRef idx="minor">
            <a:schemeClr val="dk1"/>
          </a:fontRef>
        </p:style>
        <p:txBody>
          <a:bodyPr anchor="ctr"/>
          <a:lstStyle/>
          <a:p>
            <a:pPr algn="ctr" rtl="0" fontAlgn="auto">
              <a:spcBef>
                <a:spcPts val="0"/>
              </a:spcBef>
              <a:spcAft>
                <a:spcPts val="0"/>
              </a:spcAft>
              <a:defRPr/>
            </a:pPr>
            <a:r>
              <a:rPr lang="fa-IR" dirty="0">
                <a:solidFill>
                  <a:schemeClr val="tx2">
                    <a:lumMod val="50000"/>
                  </a:schemeClr>
                </a:solidFill>
                <a:effectLst>
                  <a:outerShdw blurRad="38100" dist="38100" dir="2700000" algn="tl">
                    <a:srgbClr val="C0C0C0"/>
                  </a:outerShdw>
                </a:effectLst>
                <a:cs typeface="2  Titr" pitchFamily="2" charset="-78"/>
              </a:rPr>
              <a:t>رهبری مشارکتی</a:t>
            </a:r>
            <a:endParaRPr lang="en-US" dirty="0">
              <a:cs typeface="2  Titr" pitchFamily="2" charset="-78"/>
            </a:endParaRPr>
          </a:p>
        </p:txBody>
      </p:sp>
      <p:sp>
        <p:nvSpPr>
          <p:cNvPr id="44" name="Rectangle 43"/>
          <p:cNvSpPr/>
          <p:nvPr/>
        </p:nvSpPr>
        <p:spPr>
          <a:xfrm>
            <a:off x="3733800" y="2743200"/>
            <a:ext cx="1752600" cy="4572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rtl="0" fontAlgn="auto">
              <a:spcBef>
                <a:spcPts val="0"/>
              </a:spcBef>
              <a:spcAft>
                <a:spcPts val="0"/>
              </a:spcAft>
              <a:defRPr/>
            </a:pPr>
            <a:r>
              <a:rPr lang="fa-IR" dirty="0">
                <a:solidFill>
                  <a:schemeClr val="tx1"/>
                </a:solidFill>
                <a:cs typeface="2  Titr" pitchFamily="2" charset="-78"/>
              </a:rPr>
              <a:t>معلم فکور</a:t>
            </a:r>
            <a:endParaRPr lang="en-US" dirty="0">
              <a:solidFill>
                <a:schemeClr val="tx1"/>
              </a:solidFill>
              <a:cs typeface="2  Titr" pitchFamily="2" charset="-78"/>
            </a:endParaRPr>
          </a:p>
        </p:txBody>
      </p:sp>
      <p:sp>
        <p:nvSpPr>
          <p:cNvPr id="49" name="Freeform 48"/>
          <p:cNvSpPr/>
          <p:nvPr/>
        </p:nvSpPr>
        <p:spPr>
          <a:xfrm>
            <a:off x="3733800" y="4876800"/>
            <a:ext cx="1828800" cy="533400"/>
          </a:xfrm>
          <a:custGeom>
            <a:avLst/>
            <a:gdLst>
              <a:gd name="connsiteX0" fmla="*/ 0 w 1752600"/>
              <a:gd name="connsiteY0" fmla="*/ 0 h 457200"/>
              <a:gd name="connsiteX1" fmla="*/ 1752600 w 1752600"/>
              <a:gd name="connsiteY1" fmla="*/ 0 h 457200"/>
              <a:gd name="connsiteX2" fmla="*/ 1752600 w 1752600"/>
              <a:gd name="connsiteY2" fmla="*/ 457200 h 457200"/>
              <a:gd name="connsiteX3" fmla="*/ 0 w 1752600"/>
              <a:gd name="connsiteY3" fmla="*/ 457200 h 457200"/>
              <a:gd name="connsiteX4" fmla="*/ 0 w 1752600"/>
              <a:gd name="connsiteY4" fmla="*/ 0 h 457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2600" h="457200">
                <a:moveTo>
                  <a:pt x="0" y="0"/>
                </a:moveTo>
                <a:lnTo>
                  <a:pt x="1752600" y="0"/>
                </a:lnTo>
                <a:lnTo>
                  <a:pt x="1752600" y="457200"/>
                </a:lnTo>
                <a:lnTo>
                  <a:pt x="0" y="457200"/>
                </a:lnTo>
                <a:lnTo>
                  <a:pt x="0" y="0"/>
                </a:lnTo>
                <a:close/>
              </a:path>
            </a:pathLst>
          </a:custGeom>
        </p:spPr>
        <p:style>
          <a:lnRef idx="1">
            <a:schemeClr val="accent2"/>
          </a:lnRef>
          <a:fillRef idx="2">
            <a:schemeClr val="accent2"/>
          </a:fillRef>
          <a:effectRef idx="1">
            <a:schemeClr val="accent2"/>
          </a:effectRef>
          <a:fontRef idx="minor">
            <a:schemeClr val="dk1"/>
          </a:fontRef>
        </p:style>
        <p:txBody>
          <a:bodyPr anchor="ctr"/>
          <a:lstStyle/>
          <a:p>
            <a:pPr algn="ctr" rtl="0" fontAlgn="auto">
              <a:spcBef>
                <a:spcPts val="0"/>
              </a:spcBef>
              <a:spcAft>
                <a:spcPts val="0"/>
              </a:spcAft>
              <a:defRPr/>
            </a:pPr>
            <a:r>
              <a:rPr lang="fa-IR" dirty="0">
                <a:cs typeface="2  Titr" pitchFamily="2" charset="-78"/>
              </a:rPr>
              <a:t>برنامه آموزشی – درسی فراگیر</a:t>
            </a:r>
            <a:endParaRPr lang="en-US" dirty="0">
              <a:cs typeface="2  Titr" pitchFamily="2" charset="-78"/>
            </a:endParaRPr>
          </a:p>
        </p:txBody>
      </p:sp>
      <p:cxnSp>
        <p:nvCxnSpPr>
          <p:cNvPr id="52" name="Straight Connector 51"/>
          <p:cNvCxnSpPr/>
          <p:nvPr/>
        </p:nvCxnSpPr>
        <p:spPr>
          <a:xfrm rot="5400000">
            <a:off x="2324101" y="4000500"/>
            <a:ext cx="2667000" cy="3175"/>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306094" y="3999706"/>
            <a:ext cx="25146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6248400" y="3276600"/>
            <a:ext cx="1752600" cy="1143000"/>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rtl="0" fontAlgn="auto">
              <a:spcBef>
                <a:spcPts val="0"/>
              </a:spcBef>
              <a:spcAft>
                <a:spcPts val="0"/>
              </a:spcAft>
              <a:defRPr/>
            </a:pPr>
            <a:r>
              <a:rPr lang="fa-IR" dirty="0">
                <a:solidFill>
                  <a:schemeClr val="tx1"/>
                </a:solidFill>
                <a:cs typeface="2  Titr" pitchFamily="2" charset="-78"/>
              </a:rPr>
              <a:t>توسعه یادگیری دانش آموزان</a:t>
            </a:r>
            <a:endParaRPr lang="en-US" dirty="0">
              <a:solidFill>
                <a:schemeClr val="tx1"/>
              </a:solidFill>
              <a:cs typeface="2  Titr" pitchFamily="2" charset="-78"/>
            </a:endParaRPr>
          </a:p>
        </p:txBody>
      </p:sp>
      <p:cxnSp>
        <p:nvCxnSpPr>
          <p:cNvPr id="75" name="Straight Arrow Connector 74"/>
          <p:cNvCxnSpPr>
            <a:stCxn id="44" idx="3"/>
          </p:cNvCxnSpPr>
          <p:nvPr/>
        </p:nvCxnSpPr>
        <p:spPr>
          <a:xfrm>
            <a:off x="5486400" y="2971800"/>
            <a:ext cx="762000" cy="3048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78" name="Straight Arrow Connector 77"/>
          <p:cNvCxnSpPr/>
          <p:nvPr/>
        </p:nvCxnSpPr>
        <p:spPr>
          <a:xfrm flipV="1">
            <a:off x="5562600" y="4495800"/>
            <a:ext cx="685800" cy="6477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79" name="Straight Arrow Connector 78"/>
          <p:cNvCxnSpPr/>
          <p:nvPr/>
        </p:nvCxnSpPr>
        <p:spPr>
          <a:xfrm flipV="1">
            <a:off x="5562600" y="3962400"/>
            <a:ext cx="685800" cy="762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86" name="Straight Arrow Connector 85"/>
          <p:cNvCxnSpPr/>
          <p:nvPr/>
        </p:nvCxnSpPr>
        <p:spPr>
          <a:xfrm>
            <a:off x="5564188" y="3505200"/>
            <a:ext cx="684212" cy="777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91" name="Straight Arrow Connector 90"/>
          <p:cNvCxnSpPr>
            <a:stCxn id="18" idx="7"/>
          </p:cNvCxnSpPr>
          <p:nvPr/>
        </p:nvCxnSpPr>
        <p:spPr>
          <a:xfrm flipV="1">
            <a:off x="2172493" y="3048002"/>
            <a:ext cx="1485107" cy="67846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92" name="Straight Arrow Connector 91"/>
          <p:cNvCxnSpPr/>
          <p:nvPr/>
        </p:nvCxnSpPr>
        <p:spPr>
          <a:xfrm>
            <a:off x="2209800" y="4495800"/>
            <a:ext cx="1447800" cy="5334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93" name="Straight Arrow Connector 92"/>
          <p:cNvCxnSpPr/>
          <p:nvPr/>
        </p:nvCxnSpPr>
        <p:spPr>
          <a:xfrm flipV="1">
            <a:off x="2209800" y="3429000"/>
            <a:ext cx="1371600" cy="4572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94" name="Straight Arrow Connector 93"/>
          <p:cNvCxnSpPr>
            <a:stCxn id="18" idx="6"/>
          </p:cNvCxnSpPr>
          <p:nvPr/>
        </p:nvCxnSpPr>
        <p:spPr>
          <a:xfrm flipV="1">
            <a:off x="2362200" y="4038600"/>
            <a:ext cx="1371600" cy="381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98" name="Straight Arrow Connector 97"/>
          <p:cNvCxnSpPr/>
          <p:nvPr/>
        </p:nvCxnSpPr>
        <p:spPr>
          <a:xfrm>
            <a:off x="2362200" y="4267200"/>
            <a:ext cx="1219200" cy="2286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06" name="Straight Arrow Connector 105"/>
          <p:cNvCxnSpPr/>
          <p:nvPr/>
        </p:nvCxnSpPr>
        <p:spPr>
          <a:xfrm flipV="1">
            <a:off x="1752600" y="4572000"/>
            <a:ext cx="0" cy="5715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17" name="Straight Arrow Connector 116"/>
          <p:cNvCxnSpPr/>
          <p:nvPr/>
        </p:nvCxnSpPr>
        <p:spPr>
          <a:xfrm rot="5400000">
            <a:off x="1524794" y="3352006"/>
            <a:ext cx="457200"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40" name="Straight Arrow Connector 39"/>
          <p:cNvCxnSpPr/>
          <p:nvPr/>
        </p:nvCxnSpPr>
        <p:spPr>
          <a:xfrm flipV="1">
            <a:off x="5564188" y="4268788"/>
            <a:ext cx="684212" cy="30321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09442" y="228600"/>
            <a:ext cx="7125113" cy="924475"/>
          </a:xfrm>
        </p:spPr>
        <p:txBody>
          <a:bodyPr/>
          <a:lstStyle/>
          <a:p>
            <a:pPr algn="r"/>
            <a:r>
              <a:rPr lang="fa-IR" sz="4000" dirty="0">
                <a:solidFill>
                  <a:srgbClr val="FFFF00"/>
                </a:solidFill>
                <a:cs typeface="2  Vahid" pitchFamily="2" charset="-78"/>
              </a:rPr>
              <a:t>سند تحول و پژوهشهاي معلمان</a:t>
            </a:r>
            <a:endParaRPr lang="en-US" sz="4000" dirty="0">
              <a:solidFill>
                <a:srgbClr val="FFFF00"/>
              </a:solidFill>
              <a:cs typeface="2  Vahid" pitchFamily="2" charset="-78"/>
            </a:endParaRPr>
          </a:p>
        </p:txBody>
      </p:sp>
      <p:sp>
        <p:nvSpPr>
          <p:cNvPr id="3" name="Rectangle 2"/>
          <p:cNvSpPr/>
          <p:nvPr/>
        </p:nvSpPr>
        <p:spPr>
          <a:xfrm>
            <a:off x="1295400" y="2057400"/>
            <a:ext cx="6934200" cy="3708708"/>
          </a:xfrm>
          <a:prstGeom prst="rect">
            <a:avLst/>
          </a:prstGeom>
        </p:spPr>
        <p:txBody>
          <a:bodyPr wrap="square">
            <a:spAutoFit/>
          </a:bodyPr>
          <a:lstStyle/>
          <a:p>
            <a:pPr algn="just">
              <a:lnSpc>
                <a:spcPct val="150000"/>
              </a:lnSpc>
            </a:pPr>
            <a:r>
              <a:rPr lang="fa-IR" sz="4000" b="1" dirty="0">
                <a:cs typeface="B Compset" pitchFamily="2" charset="-78"/>
              </a:rPr>
              <a:t>درسند تحول براي پژوهشهاي معلمان جايگاه درخشاني در نظر گرفته شده است ، كه بعنوان يك فرصت بايد از آن استفاده كرد</a:t>
            </a:r>
            <a:endParaRPr lang="en-US" sz="4000" b="1" dirty="0">
              <a:cs typeface="B Compset" pitchFamily="2" charset="-78"/>
            </a:endParaRPr>
          </a:p>
        </p:txBody>
      </p:sp>
      <p:cxnSp>
        <p:nvCxnSpPr>
          <p:cNvPr id="4" name="Straight Connector 3"/>
          <p:cNvCxnSpPr/>
          <p:nvPr/>
        </p:nvCxnSpPr>
        <p:spPr>
          <a:xfrm flipH="1">
            <a:off x="1042988" y="12192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104487" y="304800"/>
            <a:ext cx="7125113" cy="924475"/>
          </a:xfrm>
        </p:spPr>
        <p:txBody>
          <a:bodyPr rtlCol="0">
            <a:normAutofit/>
          </a:bodyPr>
          <a:lstStyle/>
          <a:p>
            <a:pPr algn="r">
              <a:defRPr/>
            </a:pPr>
            <a:r>
              <a:rPr lang="fa-IR" sz="4000" b="1" dirty="0">
                <a:solidFill>
                  <a:srgbClr val="FFFF00"/>
                </a:solidFill>
                <a:cs typeface="2  Vahid" pitchFamily="2" charset="-78"/>
              </a:rPr>
              <a:t>ماموريت پژوهش در آموزش و پرورش</a:t>
            </a:r>
            <a:endParaRPr lang="en-US" sz="4000" dirty="0"/>
          </a:p>
        </p:txBody>
      </p:sp>
      <p:sp>
        <p:nvSpPr>
          <p:cNvPr id="9219" name="Content Placeholder 2"/>
          <p:cNvSpPr>
            <a:spLocks noGrp="1"/>
          </p:cNvSpPr>
          <p:nvPr>
            <p:ph idx="1"/>
          </p:nvPr>
        </p:nvSpPr>
        <p:spPr>
          <a:xfrm>
            <a:off x="457201" y="1447800"/>
            <a:ext cx="8381999" cy="4800600"/>
          </a:xfrm>
        </p:spPr>
        <p:txBody>
          <a:bodyPr anchor="t">
            <a:noAutofit/>
          </a:bodyPr>
          <a:lstStyle/>
          <a:p>
            <a:pPr algn="justLow">
              <a:lnSpc>
                <a:spcPct val="150000"/>
              </a:lnSpc>
              <a:buClr>
                <a:srgbClr val="FF0000"/>
              </a:buClr>
              <a:buFont typeface="Wingdings" pitchFamily="2" charset="2"/>
              <a:buChar char="v"/>
            </a:pPr>
            <a:r>
              <a:rPr lang="fa-IR" sz="3200" b="1" dirty="0">
                <a:cs typeface="B Nazanin" pitchFamily="2" charset="-78"/>
              </a:rPr>
              <a:t>آيزنر: اگر تغيير و تحولات در آموزش و پرورش ، بدون در نظرگرفتن نقش معلم و وضعیت کلاس باشد، به مثابه امواجي است که سطح اقيانوس را به طنین اندازد اما در عمق اقيانوس همچنان سكون و ثبات حكمفرما است.</a:t>
            </a:r>
            <a:r>
              <a:rPr lang="fa-IR" sz="3200" b="1" dirty="0">
                <a:solidFill>
                  <a:schemeClr val="accent2">
                    <a:lumMod val="60000"/>
                    <a:lumOff val="40000"/>
                  </a:schemeClr>
                </a:solidFill>
                <a:cs typeface="B Nazanin" pitchFamily="2" charset="-78"/>
              </a:rPr>
              <a:t> </a:t>
            </a:r>
          </a:p>
          <a:p>
            <a:pPr algn="justLow">
              <a:lnSpc>
                <a:spcPct val="150000"/>
              </a:lnSpc>
              <a:buClr>
                <a:srgbClr val="FF0000"/>
              </a:buClr>
              <a:buFont typeface="Wingdings" pitchFamily="2" charset="2"/>
              <a:buChar char="v"/>
            </a:pPr>
            <a:r>
              <a:rPr lang="fa-IR" sz="3200" b="1" dirty="0">
                <a:solidFill>
                  <a:schemeClr val="accent2">
                    <a:lumMod val="60000"/>
                    <a:lumOff val="40000"/>
                  </a:schemeClr>
                </a:solidFill>
                <a:cs typeface="B Nazanin" pitchFamily="2" charset="-78"/>
              </a:rPr>
              <a:t>پژوهش های کاربردی که باعث تحرك درمدرسه است   مي تواند  موجب تغییرات جدی در آموزش و پرورش شود.</a:t>
            </a:r>
          </a:p>
        </p:txBody>
      </p:sp>
      <p:cxnSp>
        <p:nvCxnSpPr>
          <p:cNvPr id="4" name="Straight Connector 3"/>
          <p:cNvCxnSpPr/>
          <p:nvPr/>
        </p:nvCxnSpPr>
        <p:spPr>
          <a:xfrm flipH="1">
            <a:off x="1042988" y="12954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slides/slide70.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09442" y="2743200"/>
            <a:ext cx="7125113" cy="1381675"/>
          </a:xfrm>
        </p:spPr>
        <p:txBody>
          <a:bodyPr/>
          <a:lstStyle/>
          <a:p>
            <a:pPr algn="ctr"/>
            <a:r>
              <a:rPr lang="fa-IR" sz="7200" b="1" dirty="0">
                <a:cs typeface="B Compset" pitchFamily="2" charset="-78"/>
              </a:rPr>
              <a:t>پایان</a:t>
            </a:r>
            <a:endParaRPr lang="en-US" sz="7200" dirty="0">
              <a:solidFill>
                <a:srgbClr val="FFFF00"/>
              </a:solidFill>
              <a:cs typeface="2  Vahid" pitchFamily="2" charset="-78"/>
            </a:endParaRPr>
          </a:p>
        </p:txBody>
      </p:sp>
    </p:spTree>
    <p:extLst>
      <p:ext uri="{BB962C8B-B14F-4D97-AF65-F5344CB8AC3E}">
        <p14:creationId xmlns:p14="http://schemas.microsoft.com/office/powerpoint/2010/main" val="4957332"/>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Footer Placeholder 2"/>
          <p:cNvSpPr>
            <a:spLocks noGrp="1"/>
          </p:cNvSpPr>
          <p:nvPr>
            <p:ph type="ftr" sz="quarter" idx="10"/>
          </p:nvPr>
        </p:nvSpPr>
        <p:spPr/>
        <p:txBody>
          <a:bodyPr/>
          <a:lstStyle/>
          <a:p>
            <a:r>
              <a:rPr lang="en-US" dirty="0">
                <a:solidFill>
                  <a:srgbClr val="FFFFFF"/>
                </a:solidFill>
              </a:rPr>
              <a:t>Company  Logo</a:t>
            </a:r>
          </a:p>
        </p:txBody>
      </p:sp>
      <p:sp>
        <p:nvSpPr>
          <p:cNvPr id="25" name="Date Placeholder 4"/>
          <p:cNvSpPr>
            <a:spLocks noGrp="1"/>
          </p:cNvSpPr>
          <p:nvPr>
            <p:ph type="dt" sz="half" idx="12"/>
          </p:nvPr>
        </p:nvSpPr>
        <p:spPr/>
        <p:txBody>
          <a:bodyPr/>
          <a:lstStyle/>
          <a:p>
            <a:r>
              <a:rPr lang="en-US" dirty="0">
                <a:solidFill>
                  <a:srgbClr val="FFFFFF"/>
                </a:solidFill>
              </a:rPr>
              <a:t>www.Win2Farsi.com   </a:t>
            </a:r>
          </a:p>
        </p:txBody>
      </p:sp>
      <p:sp>
        <p:nvSpPr>
          <p:cNvPr id="97282" name="Rectangle 2"/>
          <p:cNvSpPr>
            <a:spLocks noGrp="1" noChangeArrowheads="1"/>
          </p:cNvSpPr>
          <p:nvPr>
            <p:ph type="title"/>
          </p:nvPr>
        </p:nvSpPr>
        <p:spPr>
          <a:xfrm>
            <a:off x="609600" y="-76200"/>
            <a:ext cx="6781800" cy="868362"/>
          </a:xfrm>
          <a:noFill/>
        </p:spPr>
        <p:txBody>
          <a:bodyPr/>
          <a:lstStyle/>
          <a:p>
            <a:pPr algn="r" rtl="1"/>
            <a:r>
              <a:rPr lang="fa-IR" sz="3200" b="0" i="0" dirty="0">
                <a:solidFill>
                  <a:srgbClr val="002060"/>
                </a:solidFill>
                <a:cs typeface="2  Mitra_3 (MRT)" pitchFamily="2" charset="-78"/>
              </a:rPr>
              <a:t>باز تعریف رابطه پژوهش با آموزش و پرورش</a:t>
            </a:r>
            <a:endParaRPr lang="en-US" sz="3200" b="0" i="0" dirty="0">
              <a:solidFill>
                <a:srgbClr val="002060"/>
              </a:solidFill>
              <a:cs typeface="2  Mitra_3 (MRT)" pitchFamily="2" charset="-78"/>
            </a:endParaRPr>
          </a:p>
        </p:txBody>
      </p:sp>
      <p:grpSp>
        <p:nvGrpSpPr>
          <p:cNvPr id="97283" name="Group 3"/>
          <p:cNvGrpSpPr>
            <a:grpSpLocks/>
          </p:cNvGrpSpPr>
          <p:nvPr/>
        </p:nvGrpSpPr>
        <p:grpSpPr bwMode="auto">
          <a:xfrm>
            <a:off x="1392237" y="2057400"/>
            <a:ext cx="6684963" cy="3886200"/>
            <a:chOff x="877" y="1296"/>
            <a:chExt cx="4211" cy="2448"/>
          </a:xfrm>
        </p:grpSpPr>
        <p:sp>
          <p:nvSpPr>
            <p:cNvPr id="97284" name="Freeform 4"/>
            <p:cNvSpPr>
              <a:spLocks noEditPoints="1"/>
            </p:cNvSpPr>
            <p:nvPr/>
          </p:nvSpPr>
          <p:spPr bwMode="gray">
            <a:xfrm rot="-1358056">
              <a:off x="877" y="1765"/>
              <a:ext cx="3839" cy="1527"/>
            </a:xfrm>
            <a:custGeom>
              <a:avLst/>
              <a:gdLst>
                <a:gd name="T0" fmla="*/ 1692 w 4040"/>
                <a:gd name="T1" fmla="*/ 12 h 1888"/>
                <a:gd name="T2" fmla="*/ 1234 w 4040"/>
                <a:gd name="T3" fmla="*/ 74 h 1888"/>
                <a:gd name="T4" fmla="*/ 828 w 4040"/>
                <a:gd name="T5" fmla="*/ 182 h 1888"/>
                <a:gd name="T6" fmla="*/ 486 w 4040"/>
                <a:gd name="T7" fmla="*/ 330 h 1888"/>
                <a:gd name="T8" fmla="*/ 226 w 4040"/>
                <a:gd name="T9" fmla="*/ 510 h 1888"/>
                <a:gd name="T10" fmla="*/ 58 w 4040"/>
                <a:gd name="T11" fmla="*/ 718 h 1888"/>
                <a:gd name="T12" fmla="*/ 0 w 4040"/>
                <a:gd name="T13" fmla="*/ 944 h 1888"/>
                <a:gd name="T14" fmla="*/ 58 w 4040"/>
                <a:gd name="T15" fmla="*/ 1170 h 1888"/>
                <a:gd name="T16" fmla="*/ 226 w 4040"/>
                <a:gd name="T17" fmla="*/ 1378 h 1888"/>
                <a:gd name="T18" fmla="*/ 486 w 4040"/>
                <a:gd name="T19" fmla="*/ 1558 h 1888"/>
                <a:gd name="T20" fmla="*/ 828 w 4040"/>
                <a:gd name="T21" fmla="*/ 1706 h 1888"/>
                <a:gd name="T22" fmla="*/ 1234 w 4040"/>
                <a:gd name="T23" fmla="*/ 1814 h 1888"/>
                <a:gd name="T24" fmla="*/ 1692 w 4040"/>
                <a:gd name="T25" fmla="*/ 1876 h 1888"/>
                <a:gd name="T26" fmla="*/ 2186 w 4040"/>
                <a:gd name="T27" fmla="*/ 1884 h 1888"/>
                <a:gd name="T28" fmla="*/ 2658 w 4040"/>
                <a:gd name="T29" fmla="*/ 1840 h 1888"/>
                <a:gd name="T30" fmla="*/ 3084 w 4040"/>
                <a:gd name="T31" fmla="*/ 1746 h 1888"/>
                <a:gd name="T32" fmla="*/ 3448 w 4040"/>
                <a:gd name="T33" fmla="*/ 1612 h 1888"/>
                <a:gd name="T34" fmla="*/ 3738 w 4040"/>
                <a:gd name="T35" fmla="*/ 1442 h 1888"/>
                <a:gd name="T36" fmla="*/ 3938 w 4040"/>
                <a:gd name="T37" fmla="*/ 1242 h 1888"/>
                <a:gd name="T38" fmla="*/ 4034 w 4040"/>
                <a:gd name="T39" fmla="*/ 1022 h 1888"/>
                <a:gd name="T40" fmla="*/ 4014 w 4040"/>
                <a:gd name="T41" fmla="*/ 790 h 1888"/>
                <a:gd name="T42" fmla="*/ 3882 w 4040"/>
                <a:gd name="T43" fmla="*/ 576 h 1888"/>
                <a:gd name="T44" fmla="*/ 3650 w 4040"/>
                <a:gd name="T45" fmla="*/ 386 h 1888"/>
                <a:gd name="T46" fmla="*/ 3334 w 4040"/>
                <a:gd name="T47" fmla="*/ 228 h 1888"/>
                <a:gd name="T48" fmla="*/ 2948 w 4040"/>
                <a:gd name="T49" fmla="*/ 106 h 1888"/>
                <a:gd name="T50" fmla="*/ 2506 w 4040"/>
                <a:gd name="T51" fmla="*/ 28 h 1888"/>
                <a:gd name="T52" fmla="*/ 2020 w 4040"/>
                <a:gd name="T53" fmla="*/ 0 h 1888"/>
                <a:gd name="T54" fmla="*/ 1606 w 4040"/>
                <a:gd name="T55" fmla="*/ 1736 h 1888"/>
                <a:gd name="T56" fmla="*/ 1164 w 4040"/>
                <a:gd name="T57" fmla="*/ 1678 h 1888"/>
                <a:gd name="T58" fmla="*/ 776 w 4040"/>
                <a:gd name="T59" fmla="*/ 1576 h 1888"/>
                <a:gd name="T60" fmla="*/ 458 w 4040"/>
                <a:gd name="T61" fmla="*/ 1436 h 1888"/>
                <a:gd name="T62" fmla="*/ 224 w 4040"/>
                <a:gd name="T63" fmla="*/ 1266 h 1888"/>
                <a:gd name="T64" fmla="*/ 88 w 4040"/>
                <a:gd name="T65" fmla="*/ 1074 h 1888"/>
                <a:gd name="T66" fmla="*/ 68 w 4040"/>
                <a:gd name="T67" fmla="*/ 864 h 1888"/>
                <a:gd name="T68" fmla="*/ 166 w 4040"/>
                <a:gd name="T69" fmla="*/ 664 h 1888"/>
                <a:gd name="T70" fmla="*/ 370 w 4040"/>
                <a:gd name="T71" fmla="*/ 486 h 1888"/>
                <a:gd name="T72" fmla="*/ 662 w 4040"/>
                <a:gd name="T73" fmla="*/ 336 h 1888"/>
                <a:gd name="T74" fmla="*/ 1028 w 4040"/>
                <a:gd name="T75" fmla="*/ 222 h 1888"/>
                <a:gd name="T76" fmla="*/ 1454 w 4040"/>
                <a:gd name="T77" fmla="*/ 148 h 1888"/>
                <a:gd name="T78" fmla="*/ 1922 w 4040"/>
                <a:gd name="T79" fmla="*/ 120 h 1888"/>
                <a:gd name="T80" fmla="*/ 2392 w 4040"/>
                <a:gd name="T81" fmla="*/ 148 h 1888"/>
                <a:gd name="T82" fmla="*/ 2818 w 4040"/>
                <a:gd name="T83" fmla="*/ 222 h 1888"/>
                <a:gd name="T84" fmla="*/ 3184 w 4040"/>
                <a:gd name="T85" fmla="*/ 336 h 1888"/>
                <a:gd name="T86" fmla="*/ 3476 w 4040"/>
                <a:gd name="T87" fmla="*/ 486 h 1888"/>
                <a:gd name="T88" fmla="*/ 3680 w 4040"/>
                <a:gd name="T89" fmla="*/ 664 h 1888"/>
                <a:gd name="T90" fmla="*/ 3778 w 4040"/>
                <a:gd name="T91" fmla="*/ 864 h 1888"/>
                <a:gd name="T92" fmla="*/ 3758 w 4040"/>
                <a:gd name="T93" fmla="*/ 1074 h 1888"/>
                <a:gd name="T94" fmla="*/ 3622 w 4040"/>
                <a:gd name="T95" fmla="*/ 1266 h 1888"/>
                <a:gd name="T96" fmla="*/ 3388 w 4040"/>
                <a:gd name="T97" fmla="*/ 1436 h 1888"/>
                <a:gd name="T98" fmla="*/ 3070 w 4040"/>
                <a:gd name="T99" fmla="*/ 1576 h 1888"/>
                <a:gd name="T100" fmla="*/ 2682 w 4040"/>
                <a:gd name="T101" fmla="*/ 1678 h 1888"/>
                <a:gd name="T102" fmla="*/ 2240 w 4040"/>
                <a:gd name="T103" fmla="*/ 1736 h 18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4040" h="1888">
                  <a:moveTo>
                    <a:pt x="2020" y="0"/>
                  </a:moveTo>
                  <a:lnTo>
                    <a:pt x="1854" y="4"/>
                  </a:lnTo>
                  <a:lnTo>
                    <a:pt x="1692" y="12"/>
                  </a:lnTo>
                  <a:lnTo>
                    <a:pt x="1534" y="28"/>
                  </a:lnTo>
                  <a:lnTo>
                    <a:pt x="1382" y="48"/>
                  </a:lnTo>
                  <a:lnTo>
                    <a:pt x="1234" y="74"/>
                  </a:lnTo>
                  <a:lnTo>
                    <a:pt x="1092" y="106"/>
                  </a:lnTo>
                  <a:lnTo>
                    <a:pt x="956" y="142"/>
                  </a:lnTo>
                  <a:lnTo>
                    <a:pt x="828" y="182"/>
                  </a:lnTo>
                  <a:lnTo>
                    <a:pt x="706" y="228"/>
                  </a:lnTo>
                  <a:lnTo>
                    <a:pt x="592" y="276"/>
                  </a:lnTo>
                  <a:lnTo>
                    <a:pt x="486" y="330"/>
                  </a:lnTo>
                  <a:lnTo>
                    <a:pt x="390" y="386"/>
                  </a:lnTo>
                  <a:lnTo>
                    <a:pt x="302" y="446"/>
                  </a:lnTo>
                  <a:lnTo>
                    <a:pt x="226" y="510"/>
                  </a:lnTo>
                  <a:lnTo>
                    <a:pt x="158" y="576"/>
                  </a:lnTo>
                  <a:lnTo>
                    <a:pt x="102" y="646"/>
                  </a:lnTo>
                  <a:lnTo>
                    <a:pt x="58" y="718"/>
                  </a:lnTo>
                  <a:lnTo>
                    <a:pt x="26" y="790"/>
                  </a:lnTo>
                  <a:lnTo>
                    <a:pt x="6" y="866"/>
                  </a:lnTo>
                  <a:lnTo>
                    <a:pt x="0" y="944"/>
                  </a:lnTo>
                  <a:lnTo>
                    <a:pt x="6" y="1022"/>
                  </a:lnTo>
                  <a:lnTo>
                    <a:pt x="26" y="1098"/>
                  </a:lnTo>
                  <a:lnTo>
                    <a:pt x="58" y="1170"/>
                  </a:lnTo>
                  <a:lnTo>
                    <a:pt x="102" y="1242"/>
                  </a:lnTo>
                  <a:lnTo>
                    <a:pt x="158" y="1312"/>
                  </a:lnTo>
                  <a:lnTo>
                    <a:pt x="226" y="1378"/>
                  </a:lnTo>
                  <a:lnTo>
                    <a:pt x="302" y="1442"/>
                  </a:lnTo>
                  <a:lnTo>
                    <a:pt x="390" y="1502"/>
                  </a:lnTo>
                  <a:lnTo>
                    <a:pt x="486" y="1558"/>
                  </a:lnTo>
                  <a:lnTo>
                    <a:pt x="592" y="1612"/>
                  </a:lnTo>
                  <a:lnTo>
                    <a:pt x="706" y="1660"/>
                  </a:lnTo>
                  <a:lnTo>
                    <a:pt x="828" y="1706"/>
                  </a:lnTo>
                  <a:lnTo>
                    <a:pt x="956" y="1746"/>
                  </a:lnTo>
                  <a:lnTo>
                    <a:pt x="1092" y="1782"/>
                  </a:lnTo>
                  <a:lnTo>
                    <a:pt x="1234" y="1814"/>
                  </a:lnTo>
                  <a:lnTo>
                    <a:pt x="1382" y="1840"/>
                  </a:lnTo>
                  <a:lnTo>
                    <a:pt x="1534" y="1860"/>
                  </a:lnTo>
                  <a:lnTo>
                    <a:pt x="1692" y="1876"/>
                  </a:lnTo>
                  <a:lnTo>
                    <a:pt x="1854" y="1884"/>
                  </a:lnTo>
                  <a:lnTo>
                    <a:pt x="2020" y="1888"/>
                  </a:lnTo>
                  <a:lnTo>
                    <a:pt x="2186" y="1884"/>
                  </a:lnTo>
                  <a:lnTo>
                    <a:pt x="2348" y="1876"/>
                  </a:lnTo>
                  <a:lnTo>
                    <a:pt x="2506" y="1860"/>
                  </a:lnTo>
                  <a:lnTo>
                    <a:pt x="2658" y="1840"/>
                  </a:lnTo>
                  <a:lnTo>
                    <a:pt x="2806" y="1814"/>
                  </a:lnTo>
                  <a:lnTo>
                    <a:pt x="2948" y="1782"/>
                  </a:lnTo>
                  <a:lnTo>
                    <a:pt x="3084" y="1746"/>
                  </a:lnTo>
                  <a:lnTo>
                    <a:pt x="3212" y="1706"/>
                  </a:lnTo>
                  <a:lnTo>
                    <a:pt x="3334" y="1660"/>
                  </a:lnTo>
                  <a:lnTo>
                    <a:pt x="3448" y="1612"/>
                  </a:lnTo>
                  <a:lnTo>
                    <a:pt x="3554" y="1558"/>
                  </a:lnTo>
                  <a:lnTo>
                    <a:pt x="3650" y="1502"/>
                  </a:lnTo>
                  <a:lnTo>
                    <a:pt x="3738" y="1442"/>
                  </a:lnTo>
                  <a:lnTo>
                    <a:pt x="3814" y="1378"/>
                  </a:lnTo>
                  <a:lnTo>
                    <a:pt x="3882" y="1312"/>
                  </a:lnTo>
                  <a:lnTo>
                    <a:pt x="3938" y="1242"/>
                  </a:lnTo>
                  <a:lnTo>
                    <a:pt x="3982" y="1170"/>
                  </a:lnTo>
                  <a:lnTo>
                    <a:pt x="4014" y="1098"/>
                  </a:lnTo>
                  <a:lnTo>
                    <a:pt x="4034" y="1022"/>
                  </a:lnTo>
                  <a:lnTo>
                    <a:pt x="4040" y="944"/>
                  </a:lnTo>
                  <a:lnTo>
                    <a:pt x="4034" y="866"/>
                  </a:lnTo>
                  <a:lnTo>
                    <a:pt x="4014" y="790"/>
                  </a:lnTo>
                  <a:lnTo>
                    <a:pt x="3982" y="718"/>
                  </a:lnTo>
                  <a:lnTo>
                    <a:pt x="3938" y="646"/>
                  </a:lnTo>
                  <a:lnTo>
                    <a:pt x="3882" y="576"/>
                  </a:lnTo>
                  <a:lnTo>
                    <a:pt x="3814" y="510"/>
                  </a:lnTo>
                  <a:lnTo>
                    <a:pt x="3738" y="446"/>
                  </a:lnTo>
                  <a:lnTo>
                    <a:pt x="3650" y="386"/>
                  </a:lnTo>
                  <a:lnTo>
                    <a:pt x="3554" y="330"/>
                  </a:lnTo>
                  <a:lnTo>
                    <a:pt x="3448" y="276"/>
                  </a:lnTo>
                  <a:lnTo>
                    <a:pt x="3334" y="228"/>
                  </a:lnTo>
                  <a:lnTo>
                    <a:pt x="3212" y="182"/>
                  </a:lnTo>
                  <a:lnTo>
                    <a:pt x="3084" y="142"/>
                  </a:lnTo>
                  <a:lnTo>
                    <a:pt x="2948" y="106"/>
                  </a:lnTo>
                  <a:lnTo>
                    <a:pt x="2806" y="74"/>
                  </a:lnTo>
                  <a:lnTo>
                    <a:pt x="2658" y="48"/>
                  </a:lnTo>
                  <a:lnTo>
                    <a:pt x="2506" y="28"/>
                  </a:lnTo>
                  <a:lnTo>
                    <a:pt x="2348" y="12"/>
                  </a:lnTo>
                  <a:lnTo>
                    <a:pt x="2186" y="4"/>
                  </a:lnTo>
                  <a:lnTo>
                    <a:pt x="2020" y="0"/>
                  </a:lnTo>
                  <a:close/>
                  <a:moveTo>
                    <a:pt x="1922" y="1748"/>
                  </a:moveTo>
                  <a:lnTo>
                    <a:pt x="1762" y="1746"/>
                  </a:lnTo>
                  <a:lnTo>
                    <a:pt x="1606" y="1736"/>
                  </a:lnTo>
                  <a:lnTo>
                    <a:pt x="1454" y="1722"/>
                  </a:lnTo>
                  <a:lnTo>
                    <a:pt x="1306" y="1702"/>
                  </a:lnTo>
                  <a:lnTo>
                    <a:pt x="1164" y="1678"/>
                  </a:lnTo>
                  <a:lnTo>
                    <a:pt x="1028" y="1648"/>
                  </a:lnTo>
                  <a:lnTo>
                    <a:pt x="898" y="1614"/>
                  </a:lnTo>
                  <a:lnTo>
                    <a:pt x="776" y="1576"/>
                  </a:lnTo>
                  <a:lnTo>
                    <a:pt x="662" y="1532"/>
                  </a:lnTo>
                  <a:lnTo>
                    <a:pt x="554" y="1486"/>
                  </a:lnTo>
                  <a:lnTo>
                    <a:pt x="458" y="1436"/>
                  </a:lnTo>
                  <a:lnTo>
                    <a:pt x="370" y="1382"/>
                  </a:lnTo>
                  <a:lnTo>
                    <a:pt x="292" y="1326"/>
                  </a:lnTo>
                  <a:lnTo>
                    <a:pt x="224" y="1266"/>
                  </a:lnTo>
                  <a:lnTo>
                    <a:pt x="166" y="1204"/>
                  </a:lnTo>
                  <a:lnTo>
                    <a:pt x="122" y="1140"/>
                  </a:lnTo>
                  <a:lnTo>
                    <a:pt x="88" y="1074"/>
                  </a:lnTo>
                  <a:lnTo>
                    <a:pt x="68" y="1004"/>
                  </a:lnTo>
                  <a:lnTo>
                    <a:pt x="62" y="934"/>
                  </a:lnTo>
                  <a:lnTo>
                    <a:pt x="68" y="864"/>
                  </a:lnTo>
                  <a:lnTo>
                    <a:pt x="88" y="796"/>
                  </a:lnTo>
                  <a:lnTo>
                    <a:pt x="122" y="730"/>
                  </a:lnTo>
                  <a:lnTo>
                    <a:pt x="166" y="664"/>
                  </a:lnTo>
                  <a:lnTo>
                    <a:pt x="224" y="602"/>
                  </a:lnTo>
                  <a:lnTo>
                    <a:pt x="292" y="544"/>
                  </a:lnTo>
                  <a:lnTo>
                    <a:pt x="370" y="486"/>
                  </a:lnTo>
                  <a:lnTo>
                    <a:pt x="458" y="434"/>
                  </a:lnTo>
                  <a:lnTo>
                    <a:pt x="554" y="382"/>
                  </a:lnTo>
                  <a:lnTo>
                    <a:pt x="662" y="336"/>
                  </a:lnTo>
                  <a:lnTo>
                    <a:pt x="776" y="294"/>
                  </a:lnTo>
                  <a:lnTo>
                    <a:pt x="898" y="256"/>
                  </a:lnTo>
                  <a:lnTo>
                    <a:pt x="1028" y="222"/>
                  </a:lnTo>
                  <a:lnTo>
                    <a:pt x="1164" y="192"/>
                  </a:lnTo>
                  <a:lnTo>
                    <a:pt x="1306" y="166"/>
                  </a:lnTo>
                  <a:lnTo>
                    <a:pt x="1454" y="148"/>
                  </a:lnTo>
                  <a:lnTo>
                    <a:pt x="1606" y="132"/>
                  </a:lnTo>
                  <a:lnTo>
                    <a:pt x="1762" y="124"/>
                  </a:lnTo>
                  <a:lnTo>
                    <a:pt x="1922" y="120"/>
                  </a:lnTo>
                  <a:lnTo>
                    <a:pt x="2084" y="124"/>
                  </a:lnTo>
                  <a:lnTo>
                    <a:pt x="2240" y="132"/>
                  </a:lnTo>
                  <a:lnTo>
                    <a:pt x="2392" y="148"/>
                  </a:lnTo>
                  <a:lnTo>
                    <a:pt x="2540" y="166"/>
                  </a:lnTo>
                  <a:lnTo>
                    <a:pt x="2682" y="192"/>
                  </a:lnTo>
                  <a:lnTo>
                    <a:pt x="2818" y="222"/>
                  </a:lnTo>
                  <a:lnTo>
                    <a:pt x="2948" y="256"/>
                  </a:lnTo>
                  <a:lnTo>
                    <a:pt x="3070" y="294"/>
                  </a:lnTo>
                  <a:lnTo>
                    <a:pt x="3184" y="336"/>
                  </a:lnTo>
                  <a:lnTo>
                    <a:pt x="3292" y="382"/>
                  </a:lnTo>
                  <a:lnTo>
                    <a:pt x="3388" y="434"/>
                  </a:lnTo>
                  <a:lnTo>
                    <a:pt x="3476" y="486"/>
                  </a:lnTo>
                  <a:lnTo>
                    <a:pt x="3554" y="544"/>
                  </a:lnTo>
                  <a:lnTo>
                    <a:pt x="3622" y="602"/>
                  </a:lnTo>
                  <a:lnTo>
                    <a:pt x="3680" y="664"/>
                  </a:lnTo>
                  <a:lnTo>
                    <a:pt x="3724" y="730"/>
                  </a:lnTo>
                  <a:lnTo>
                    <a:pt x="3758" y="796"/>
                  </a:lnTo>
                  <a:lnTo>
                    <a:pt x="3778" y="864"/>
                  </a:lnTo>
                  <a:lnTo>
                    <a:pt x="3784" y="934"/>
                  </a:lnTo>
                  <a:lnTo>
                    <a:pt x="3778" y="1004"/>
                  </a:lnTo>
                  <a:lnTo>
                    <a:pt x="3758" y="1074"/>
                  </a:lnTo>
                  <a:lnTo>
                    <a:pt x="3724" y="1140"/>
                  </a:lnTo>
                  <a:lnTo>
                    <a:pt x="3680" y="1204"/>
                  </a:lnTo>
                  <a:lnTo>
                    <a:pt x="3622" y="1266"/>
                  </a:lnTo>
                  <a:lnTo>
                    <a:pt x="3554" y="1326"/>
                  </a:lnTo>
                  <a:lnTo>
                    <a:pt x="3476" y="1382"/>
                  </a:lnTo>
                  <a:lnTo>
                    <a:pt x="3388" y="1436"/>
                  </a:lnTo>
                  <a:lnTo>
                    <a:pt x="3292" y="1486"/>
                  </a:lnTo>
                  <a:lnTo>
                    <a:pt x="3184" y="1532"/>
                  </a:lnTo>
                  <a:lnTo>
                    <a:pt x="3070" y="1576"/>
                  </a:lnTo>
                  <a:lnTo>
                    <a:pt x="2948" y="1614"/>
                  </a:lnTo>
                  <a:lnTo>
                    <a:pt x="2818" y="1648"/>
                  </a:lnTo>
                  <a:lnTo>
                    <a:pt x="2682" y="1678"/>
                  </a:lnTo>
                  <a:lnTo>
                    <a:pt x="2540" y="1702"/>
                  </a:lnTo>
                  <a:lnTo>
                    <a:pt x="2392" y="1722"/>
                  </a:lnTo>
                  <a:lnTo>
                    <a:pt x="2240" y="1736"/>
                  </a:lnTo>
                  <a:lnTo>
                    <a:pt x="2084" y="1746"/>
                  </a:lnTo>
                  <a:lnTo>
                    <a:pt x="1922" y="1748"/>
                  </a:lnTo>
                  <a:close/>
                </a:path>
              </a:pathLst>
            </a:custGeom>
            <a:gradFill rotWithShape="1">
              <a:gsLst>
                <a:gs pos="0">
                  <a:schemeClr val="bg2">
                    <a:gamma/>
                    <a:tint val="30196"/>
                    <a:invGamma/>
                    <a:alpha val="36000"/>
                  </a:schemeClr>
                </a:gs>
                <a:gs pos="100000">
                  <a:schemeClr val="bg2"/>
                </a:gs>
              </a:gsLst>
              <a:lin ang="0" scaled="1"/>
            </a:gradFill>
            <a:ln>
              <a:noFill/>
            </a:ln>
            <a:extLst>
              <a:ext uri="{91240B29-F687-4F45-9708-019B960494DF}">
                <a14:hiddenLine xmlns:a14="http://schemas.microsoft.com/office/drawing/2010/main" w="0">
                  <a:solidFill>
                    <a:srgbClr val="F7C16B"/>
                  </a:solidFill>
                  <a:prstDash val="solid"/>
                  <a:round/>
                  <a:headEnd/>
                  <a:tailEnd/>
                </a14:hiddenLine>
              </a:ext>
            </a:extLst>
          </p:spPr>
          <p:txBody>
            <a:bodyPr/>
            <a:lstStyle/>
            <a:p>
              <a:pPr algn="l" rtl="0"/>
              <a:endParaRPr lang="en-US" dirty="0">
                <a:solidFill>
                  <a:srgbClr val="FFFFFF"/>
                </a:solidFill>
                <a:latin typeface="Arial" charset="0"/>
                <a:cs typeface="+mn-cs"/>
              </a:endParaRPr>
            </a:p>
          </p:txBody>
        </p:sp>
        <p:sp>
          <p:nvSpPr>
            <p:cNvPr id="97285" name="Oval 5"/>
            <p:cNvSpPr>
              <a:spLocks noChangeArrowheads="1"/>
            </p:cNvSpPr>
            <p:nvPr/>
          </p:nvSpPr>
          <p:spPr bwMode="gray">
            <a:xfrm rot="-1543677">
              <a:off x="2736" y="1728"/>
              <a:ext cx="672" cy="192"/>
            </a:xfrm>
            <a:prstGeom prst="ellipse">
              <a:avLst/>
            </a:prstGeom>
            <a:gradFill rotWithShape="1">
              <a:gsLst>
                <a:gs pos="0">
                  <a:srgbClr val="5F5F5F"/>
                </a:gs>
                <a:gs pos="100000">
                  <a:srgbClr val="84A5CA"/>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dirty="0">
                <a:solidFill>
                  <a:srgbClr val="FFFFFF"/>
                </a:solidFill>
                <a:latin typeface="Arial" charset="0"/>
                <a:cs typeface="+mn-cs"/>
              </a:endParaRPr>
            </a:p>
          </p:txBody>
        </p:sp>
        <p:sp>
          <p:nvSpPr>
            <p:cNvPr id="97286" name="Oval 6"/>
            <p:cNvSpPr>
              <a:spLocks noChangeArrowheads="1"/>
            </p:cNvSpPr>
            <p:nvPr/>
          </p:nvSpPr>
          <p:spPr bwMode="gray">
            <a:xfrm rot="-1543677">
              <a:off x="4416" y="1824"/>
              <a:ext cx="672" cy="192"/>
            </a:xfrm>
            <a:prstGeom prst="ellipse">
              <a:avLst/>
            </a:prstGeom>
            <a:gradFill rotWithShape="1">
              <a:gsLst>
                <a:gs pos="0">
                  <a:srgbClr val="5F5F5F"/>
                </a:gs>
                <a:gs pos="100000">
                  <a:srgbClr val="84A5CA"/>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dirty="0">
                <a:solidFill>
                  <a:srgbClr val="FFFFFF"/>
                </a:solidFill>
                <a:latin typeface="Arial" charset="0"/>
                <a:cs typeface="+mn-cs"/>
              </a:endParaRPr>
            </a:p>
          </p:txBody>
        </p:sp>
        <p:sp>
          <p:nvSpPr>
            <p:cNvPr id="97287" name="Oval 7"/>
            <p:cNvSpPr>
              <a:spLocks noChangeArrowheads="1"/>
            </p:cNvSpPr>
            <p:nvPr/>
          </p:nvSpPr>
          <p:spPr bwMode="gray">
            <a:xfrm rot="-1543677">
              <a:off x="1824" y="3504"/>
              <a:ext cx="672" cy="192"/>
            </a:xfrm>
            <a:prstGeom prst="ellipse">
              <a:avLst/>
            </a:prstGeom>
            <a:gradFill rotWithShape="1">
              <a:gsLst>
                <a:gs pos="0">
                  <a:srgbClr val="5F5F5F"/>
                </a:gs>
                <a:gs pos="100000">
                  <a:srgbClr val="84A5CA"/>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dirty="0">
                <a:solidFill>
                  <a:srgbClr val="FFFFFF"/>
                </a:solidFill>
                <a:latin typeface="Arial" charset="0"/>
                <a:cs typeface="+mn-cs"/>
              </a:endParaRPr>
            </a:p>
          </p:txBody>
        </p:sp>
        <p:sp>
          <p:nvSpPr>
            <p:cNvPr id="97288" name="Oval 8"/>
            <p:cNvSpPr>
              <a:spLocks noChangeArrowheads="1"/>
            </p:cNvSpPr>
            <p:nvPr/>
          </p:nvSpPr>
          <p:spPr bwMode="gray">
            <a:xfrm rot="-1543677">
              <a:off x="3456" y="3120"/>
              <a:ext cx="672" cy="192"/>
            </a:xfrm>
            <a:prstGeom prst="ellipse">
              <a:avLst/>
            </a:prstGeom>
            <a:gradFill rotWithShape="1">
              <a:gsLst>
                <a:gs pos="0">
                  <a:srgbClr val="5F5F5F"/>
                </a:gs>
                <a:gs pos="100000">
                  <a:srgbClr val="84A5CA"/>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dirty="0">
                <a:solidFill>
                  <a:srgbClr val="FFFFFF"/>
                </a:solidFill>
                <a:latin typeface="Arial" charset="0"/>
                <a:cs typeface="+mn-cs"/>
              </a:endParaRPr>
            </a:p>
          </p:txBody>
        </p:sp>
        <p:sp>
          <p:nvSpPr>
            <p:cNvPr id="97289" name="Oval 9"/>
            <p:cNvSpPr>
              <a:spLocks noChangeArrowheads="1"/>
            </p:cNvSpPr>
            <p:nvPr/>
          </p:nvSpPr>
          <p:spPr bwMode="gray">
            <a:xfrm rot="-1543677">
              <a:off x="1296" y="2592"/>
              <a:ext cx="672" cy="192"/>
            </a:xfrm>
            <a:prstGeom prst="ellipse">
              <a:avLst/>
            </a:prstGeom>
            <a:gradFill rotWithShape="1">
              <a:gsLst>
                <a:gs pos="0">
                  <a:srgbClr val="5F5F5F"/>
                </a:gs>
                <a:gs pos="100000">
                  <a:srgbClr val="84A5CA"/>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rtl="0"/>
              <a:endParaRPr lang="en-US" dirty="0">
                <a:solidFill>
                  <a:srgbClr val="FFFFFF"/>
                </a:solidFill>
                <a:latin typeface="Arial" charset="0"/>
                <a:cs typeface="+mn-cs"/>
              </a:endParaRPr>
            </a:p>
          </p:txBody>
        </p:sp>
        <p:sp>
          <p:nvSpPr>
            <p:cNvPr id="97290" name="Oval 10"/>
            <p:cNvSpPr>
              <a:spLocks noChangeArrowheads="1"/>
            </p:cNvSpPr>
            <p:nvPr/>
          </p:nvSpPr>
          <p:spPr bwMode="gray">
            <a:xfrm>
              <a:off x="2407" y="1296"/>
              <a:ext cx="720" cy="694"/>
            </a:xfrm>
            <a:prstGeom prst="ellipse">
              <a:avLst/>
            </a:prstGeom>
            <a:gradFill rotWithShape="1">
              <a:gsLst>
                <a:gs pos="0">
                  <a:schemeClr val="hlink"/>
                </a:gs>
                <a:gs pos="100000">
                  <a:schemeClr val="hlink">
                    <a:gamma/>
                    <a:shade val="34510"/>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76200" dir="10800000" kx="-3284103" algn="br" rotWithShape="0">
                      <a:srgbClr val="001D3A">
                        <a:alpha val="50000"/>
                      </a:srgbClr>
                    </a:outerShdw>
                  </a:effectLst>
                </a14:hiddenEffects>
              </a:ext>
            </a:extLst>
          </p:spPr>
          <p:txBody>
            <a:bodyPr wrap="none" anchor="ctr"/>
            <a:lstStyle/>
            <a:p>
              <a:pPr algn="ctr" rtl="0"/>
              <a:endParaRPr lang="en-US" dirty="0">
                <a:solidFill>
                  <a:srgbClr val="FFFFFF"/>
                </a:solidFill>
                <a:latin typeface="Arial" charset="0"/>
                <a:cs typeface="+mn-cs"/>
              </a:endParaRPr>
            </a:p>
          </p:txBody>
        </p:sp>
        <p:sp>
          <p:nvSpPr>
            <p:cNvPr id="97291" name="Oval 11"/>
            <p:cNvSpPr>
              <a:spLocks noChangeArrowheads="1"/>
            </p:cNvSpPr>
            <p:nvPr/>
          </p:nvSpPr>
          <p:spPr bwMode="gray">
            <a:xfrm>
              <a:off x="999" y="2126"/>
              <a:ext cx="719" cy="694"/>
            </a:xfrm>
            <a:prstGeom prst="ellipse">
              <a:avLst/>
            </a:prstGeom>
            <a:gradFill rotWithShape="1">
              <a:gsLst>
                <a:gs pos="0">
                  <a:schemeClr val="accent1"/>
                </a:gs>
                <a:gs pos="100000">
                  <a:schemeClr val="accent1">
                    <a:gamma/>
                    <a:shade val="31373"/>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76200" dir="10800000" kx="-3284103" algn="br" rotWithShape="0">
                      <a:srgbClr val="001D3A">
                        <a:alpha val="50000"/>
                      </a:srgbClr>
                    </a:outerShdw>
                  </a:effectLst>
                </a14:hiddenEffects>
              </a:ext>
            </a:extLst>
          </p:spPr>
          <p:txBody>
            <a:bodyPr wrap="none" anchor="ctr"/>
            <a:lstStyle/>
            <a:p>
              <a:pPr algn="ctr" rtl="0"/>
              <a:endParaRPr lang="en-US" dirty="0">
                <a:solidFill>
                  <a:srgbClr val="FFFFFF"/>
                </a:solidFill>
                <a:latin typeface="Arial" charset="0"/>
                <a:cs typeface="+mn-cs"/>
              </a:endParaRPr>
            </a:p>
          </p:txBody>
        </p:sp>
        <p:sp>
          <p:nvSpPr>
            <p:cNvPr id="97292" name="Oval 12"/>
            <p:cNvSpPr>
              <a:spLocks noChangeArrowheads="1"/>
            </p:cNvSpPr>
            <p:nvPr/>
          </p:nvSpPr>
          <p:spPr bwMode="gray">
            <a:xfrm>
              <a:off x="1493" y="3050"/>
              <a:ext cx="719" cy="694"/>
            </a:xfrm>
            <a:prstGeom prst="ellipse">
              <a:avLst/>
            </a:prstGeom>
            <a:solidFill>
              <a:schemeClr val="bg2">
                <a:lumMod val="7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a:extLst>
              <a:ext uri="{91240B29-F687-4F45-9708-019B960494DF}">
                <a14:hiddenLine xmlns:a14="http://schemas.microsoft.com/office/drawing/2010/main" w="9525">
                  <a:solidFill>
                    <a:schemeClr val="tx1"/>
                  </a:solidFill>
                  <a:round/>
                  <a:headEnd/>
                  <a:tailEnd/>
                </a14:hiddenLine>
              </a:ext>
            </a:extLst>
          </p:spPr>
          <p:txBody>
            <a:bodyPr wrap="none" anchor="ctr"/>
            <a:lstStyle/>
            <a:p>
              <a:pPr algn="ctr" rtl="0"/>
              <a:endParaRPr lang="en-US" dirty="0">
                <a:solidFill>
                  <a:srgbClr val="FFFFFF"/>
                </a:solidFill>
                <a:latin typeface="Arial" charset="0"/>
                <a:cs typeface="+mn-cs"/>
              </a:endParaRPr>
            </a:p>
          </p:txBody>
        </p:sp>
        <p:sp>
          <p:nvSpPr>
            <p:cNvPr id="97293" name="Oval 13"/>
            <p:cNvSpPr>
              <a:spLocks noChangeArrowheads="1"/>
            </p:cNvSpPr>
            <p:nvPr/>
          </p:nvSpPr>
          <p:spPr bwMode="gray">
            <a:xfrm>
              <a:off x="3048" y="2707"/>
              <a:ext cx="719" cy="694"/>
            </a:xfrm>
            <a:prstGeom prst="ellipse">
              <a:avLst/>
            </a:prstGeom>
            <a:gradFill rotWithShape="1">
              <a:gsLst>
                <a:gs pos="0">
                  <a:schemeClr val="bg2"/>
                </a:gs>
                <a:gs pos="100000">
                  <a:schemeClr val="bg2">
                    <a:gamma/>
                    <a:shade val="35686"/>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76200" dir="10800000" kx="-3284103" algn="br" rotWithShape="0">
                      <a:srgbClr val="001D3A">
                        <a:alpha val="50000"/>
                      </a:srgbClr>
                    </a:outerShdw>
                  </a:effectLst>
                </a14:hiddenEffects>
              </a:ext>
            </a:extLst>
          </p:spPr>
          <p:txBody>
            <a:bodyPr wrap="none" anchor="ctr"/>
            <a:lstStyle/>
            <a:p>
              <a:pPr algn="ctr" rtl="0"/>
              <a:endParaRPr lang="en-US" dirty="0">
                <a:solidFill>
                  <a:srgbClr val="FFFFFF"/>
                </a:solidFill>
                <a:latin typeface="Arial" charset="0"/>
                <a:cs typeface="+mn-cs"/>
              </a:endParaRPr>
            </a:p>
          </p:txBody>
        </p:sp>
        <p:sp>
          <p:nvSpPr>
            <p:cNvPr id="97294" name="Oval 14"/>
            <p:cNvSpPr>
              <a:spLocks noChangeArrowheads="1"/>
            </p:cNvSpPr>
            <p:nvPr/>
          </p:nvSpPr>
          <p:spPr bwMode="gray">
            <a:xfrm>
              <a:off x="4072" y="1420"/>
              <a:ext cx="680" cy="695"/>
            </a:xfrm>
            <a:prstGeom prst="ellipse">
              <a:avLst/>
            </a:prstGeom>
            <a:gradFill rotWithShape="1">
              <a:gsLst>
                <a:gs pos="0">
                  <a:schemeClr val="folHlink"/>
                </a:gs>
                <a:gs pos="100000">
                  <a:schemeClr val="folHlink">
                    <a:gamma/>
                    <a:shade val="34510"/>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76200" dir="10800000" kx="-3284103" algn="br" rotWithShape="0">
                      <a:srgbClr val="001D3A">
                        <a:alpha val="50000"/>
                      </a:srgbClr>
                    </a:outerShdw>
                  </a:effectLst>
                </a14:hiddenEffects>
              </a:ext>
            </a:extLst>
          </p:spPr>
          <p:txBody>
            <a:bodyPr wrap="none" anchor="ctr"/>
            <a:lstStyle/>
            <a:p>
              <a:pPr algn="ctr" rtl="0"/>
              <a:endParaRPr lang="en-US" b="1" dirty="0">
                <a:solidFill>
                  <a:srgbClr val="FFFFFF"/>
                </a:solidFill>
                <a:latin typeface="Arial" charset="0"/>
                <a:cs typeface="+mn-cs"/>
              </a:endParaRPr>
            </a:p>
          </p:txBody>
        </p:sp>
        <p:sp>
          <p:nvSpPr>
            <p:cNvPr id="97296" name="Text Box 16"/>
            <p:cNvSpPr txBox="1">
              <a:spLocks noChangeArrowheads="1"/>
            </p:cNvSpPr>
            <p:nvPr/>
          </p:nvSpPr>
          <p:spPr bwMode="gray">
            <a:xfrm>
              <a:off x="2472" y="1488"/>
              <a:ext cx="583" cy="2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817" dir="2708076" algn="ctr" rotWithShape="0">
                      <a:schemeClr val="bg2"/>
                    </a:outerShdw>
                  </a:effectLst>
                </a14:hiddenEffects>
              </a:ext>
            </a:extLst>
          </p:spPr>
          <p:txBody>
            <a:bodyPr wrap="none">
              <a:spAutoFit/>
            </a:bodyPr>
            <a:lstStyle/>
            <a:p>
              <a:pPr algn="ctr" eaLnBrk="0" hangingPunct="0"/>
              <a:r>
                <a:rPr lang="fa-IR" sz="2200" b="1" dirty="0">
                  <a:solidFill>
                    <a:srgbClr val="FFFF00"/>
                  </a:solidFill>
                  <a:cs typeface="B Titr" pitchFamily="2" charset="-78"/>
                </a:rPr>
                <a:t>پژوهش</a:t>
              </a:r>
              <a:endParaRPr lang="en-US" sz="2200" b="1" dirty="0">
                <a:solidFill>
                  <a:srgbClr val="FFFF00"/>
                </a:solidFill>
                <a:latin typeface="Verdana" pitchFamily="34" charset="0"/>
                <a:cs typeface="B Titr" pitchFamily="2" charset="-78"/>
              </a:endParaRPr>
            </a:p>
          </p:txBody>
        </p:sp>
        <p:sp>
          <p:nvSpPr>
            <p:cNvPr id="97300" name="Text Box 20"/>
            <p:cNvSpPr txBox="1">
              <a:spLocks noChangeArrowheads="1"/>
            </p:cNvSpPr>
            <p:nvPr/>
          </p:nvSpPr>
          <p:spPr bwMode="gray">
            <a:xfrm>
              <a:off x="4068" y="1488"/>
              <a:ext cx="732" cy="485"/>
            </a:xfrm>
            <a:prstGeom prst="rect">
              <a:avLst/>
            </a:prstGeom>
            <a:no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wrap="square">
              <a:spAutoFit/>
            </a:bodyPr>
            <a:lstStyle/>
            <a:p>
              <a:pPr lvl="0" algn="ctr" eaLnBrk="0" hangingPunct="0"/>
              <a:r>
                <a:rPr lang="fa-IR" sz="2200" dirty="0">
                  <a:solidFill>
                    <a:srgbClr val="FFFF00"/>
                  </a:solidFill>
                  <a:cs typeface="B Titr" pitchFamily="2" charset="-78"/>
                </a:rPr>
                <a:t>معلم </a:t>
              </a:r>
            </a:p>
            <a:p>
              <a:pPr lvl="0" algn="ctr" eaLnBrk="0" hangingPunct="0"/>
              <a:r>
                <a:rPr lang="fa-IR" sz="2200" dirty="0">
                  <a:solidFill>
                    <a:srgbClr val="FFFF00"/>
                  </a:solidFill>
                  <a:cs typeface="B Titr" pitchFamily="2" charset="-78"/>
                </a:rPr>
                <a:t>اثربخش</a:t>
              </a:r>
              <a:endParaRPr lang="en-US" sz="2200" dirty="0">
                <a:solidFill>
                  <a:srgbClr val="FFFF00"/>
                </a:solidFill>
                <a:cs typeface="B Titr" pitchFamily="2" charset="-78"/>
              </a:endParaRPr>
            </a:p>
          </p:txBody>
        </p:sp>
      </p:grpSp>
      <p:sp>
        <p:nvSpPr>
          <p:cNvPr id="5" name="Rectangle 4"/>
          <p:cNvSpPr/>
          <p:nvPr/>
        </p:nvSpPr>
        <p:spPr>
          <a:xfrm>
            <a:off x="4984683" y="4473714"/>
            <a:ext cx="958917" cy="707886"/>
          </a:xfrm>
          <a:prstGeom prst="rect">
            <a:avLst/>
          </a:prstGeom>
        </p:spPr>
        <p:txBody>
          <a:bodyPr wrap="none">
            <a:spAutoFit/>
          </a:bodyPr>
          <a:lstStyle/>
          <a:p>
            <a:pPr algn="ctr"/>
            <a:r>
              <a:rPr lang="fa-IR" sz="2000" b="1" dirty="0">
                <a:solidFill>
                  <a:srgbClr val="FFFF00"/>
                </a:solidFill>
                <a:cs typeface="B Titr" pitchFamily="2" charset="-78"/>
              </a:rPr>
              <a:t>تدریس</a:t>
            </a:r>
          </a:p>
          <a:p>
            <a:pPr algn="ctr"/>
            <a:r>
              <a:rPr lang="fa-IR" sz="2000" b="1" dirty="0">
                <a:solidFill>
                  <a:srgbClr val="FFFF00"/>
                </a:solidFill>
                <a:cs typeface="B Titr" pitchFamily="2" charset="-78"/>
              </a:rPr>
              <a:t> اثربخش</a:t>
            </a:r>
          </a:p>
        </p:txBody>
      </p:sp>
      <p:sp>
        <p:nvSpPr>
          <p:cNvPr id="6" name="Rectangle 5"/>
          <p:cNvSpPr/>
          <p:nvPr/>
        </p:nvSpPr>
        <p:spPr>
          <a:xfrm>
            <a:off x="2550667" y="4962512"/>
            <a:ext cx="909223" cy="761747"/>
          </a:xfrm>
          <a:prstGeom prst="rect">
            <a:avLst/>
          </a:prstGeom>
        </p:spPr>
        <p:txBody>
          <a:bodyPr wrap="none">
            <a:spAutoFit/>
          </a:bodyPr>
          <a:lstStyle/>
          <a:p>
            <a:pPr lvl="0" algn="ctr" defTabSz="1155700">
              <a:lnSpc>
                <a:spcPct val="90000"/>
              </a:lnSpc>
              <a:spcAft>
                <a:spcPct val="35000"/>
              </a:spcAft>
            </a:pPr>
            <a:r>
              <a:rPr lang="fa-IR" sz="2000" b="1" dirty="0">
                <a:solidFill>
                  <a:srgbClr val="FFFF00"/>
                </a:solidFill>
                <a:effectLst>
                  <a:outerShdw blurRad="38100" dist="38100" dir="2700000" algn="tl">
                    <a:srgbClr val="000000">
                      <a:alpha val="43137"/>
                    </a:srgbClr>
                  </a:outerShdw>
                </a:effectLst>
                <a:cs typeface="B Titr" pitchFamily="2" charset="-78"/>
              </a:rPr>
              <a:t>مدرسه </a:t>
            </a:r>
          </a:p>
          <a:p>
            <a:pPr lvl="0" algn="ctr" defTabSz="1155700">
              <a:lnSpc>
                <a:spcPct val="90000"/>
              </a:lnSpc>
              <a:spcAft>
                <a:spcPct val="35000"/>
              </a:spcAft>
            </a:pPr>
            <a:r>
              <a:rPr lang="fa-IR" sz="2000" b="1" dirty="0">
                <a:solidFill>
                  <a:srgbClr val="FFFF00"/>
                </a:solidFill>
                <a:effectLst>
                  <a:outerShdw blurRad="38100" dist="38100" dir="2700000" algn="tl">
                    <a:srgbClr val="000000">
                      <a:alpha val="43137"/>
                    </a:srgbClr>
                  </a:outerShdw>
                </a:effectLst>
                <a:cs typeface="B Titr" pitchFamily="2" charset="-78"/>
              </a:rPr>
              <a:t>اثربخش</a:t>
            </a:r>
            <a:endParaRPr lang="en-US" sz="2000" b="1" dirty="0">
              <a:solidFill>
                <a:srgbClr val="FFFF00"/>
              </a:solidFill>
              <a:effectLst>
                <a:outerShdw blurRad="38100" dist="38100" dir="2700000" algn="tl">
                  <a:srgbClr val="000000">
                    <a:alpha val="43137"/>
                  </a:srgbClr>
                </a:outerShdw>
              </a:effectLst>
              <a:cs typeface="B Titr" pitchFamily="2" charset="-78"/>
            </a:endParaRPr>
          </a:p>
        </p:txBody>
      </p:sp>
      <p:sp>
        <p:nvSpPr>
          <p:cNvPr id="7" name="Rectangle 6"/>
          <p:cNvSpPr/>
          <p:nvPr/>
        </p:nvSpPr>
        <p:spPr>
          <a:xfrm>
            <a:off x="1712034" y="3431253"/>
            <a:ext cx="878766" cy="988347"/>
          </a:xfrm>
          <a:prstGeom prst="rect">
            <a:avLst/>
          </a:prstGeom>
        </p:spPr>
        <p:txBody>
          <a:bodyPr wrap="none">
            <a:spAutoFit/>
          </a:bodyPr>
          <a:lstStyle/>
          <a:p>
            <a:pPr lvl="0" algn="ctr" defTabSz="1155700">
              <a:lnSpc>
                <a:spcPct val="90000"/>
              </a:lnSpc>
              <a:spcAft>
                <a:spcPct val="35000"/>
              </a:spcAft>
            </a:pPr>
            <a:r>
              <a:rPr lang="fa-IR" sz="1700" b="1" dirty="0">
                <a:solidFill>
                  <a:srgbClr val="FFFF00"/>
                </a:solidFill>
                <a:cs typeface="B Titr" pitchFamily="2" charset="-78"/>
              </a:rPr>
              <a:t>آموزش </a:t>
            </a:r>
          </a:p>
          <a:p>
            <a:pPr lvl="0" algn="ctr" defTabSz="1155700">
              <a:lnSpc>
                <a:spcPct val="90000"/>
              </a:lnSpc>
              <a:spcAft>
                <a:spcPct val="35000"/>
              </a:spcAft>
            </a:pPr>
            <a:r>
              <a:rPr lang="fa-IR" sz="1700" b="1" dirty="0">
                <a:solidFill>
                  <a:srgbClr val="FFFF00"/>
                </a:solidFill>
                <a:cs typeface="B Titr" pitchFamily="2" charset="-78"/>
              </a:rPr>
              <a:t>و پرورش</a:t>
            </a:r>
          </a:p>
          <a:p>
            <a:pPr lvl="0" algn="ctr" defTabSz="1155700">
              <a:lnSpc>
                <a:spcPct val="90000"/>
              </a:lnSpc>
              <a:spcAft>
                <a:spcPct val="35000"/>
              </a:spcAft>
            </a:pPr>
            <a:r>
              <a:rPr lang="fa-IR" sz="1700" b="1" dirty="0">
                <a:solidFill>
                  <a:srgbClr val="FFFF00"/>
                </a:solidFill>
                <a:cs typeface="B Titr" pitchFamily="2" charset="-78"/>
              </a:rPr>
              <a:t> اثربخش</a:t>
            </a:r>
            <a:endParaRPr lang="en-US" sz="1700" b="1" dirty="0">
              <a:solidFill>
                <a:srgbClr val="FFFF00"/>
              </a:solidFill>
              <a:cs typeface="B Titr" pitchFamily="2" charset="-78"/>
            </a:endParaRPr>
          </a:p>
        </p:txBody>
      </p:sp>
      <p:sp>
        <p:nvSpPr>
          <p:cNvPr id="13" name="Right Arrow 12"/>
          <p:cNvSpPr/>
          <p:nvPr/>
        </p:nvSpPr>
        <p:spPr>
          <a:xfrm rot="21334669">
            <a:off x="5443617" y="2448936"/>
            <a:ext cx="722313" cy="190500"/>
          </a:xfrm>
          <a:prstGeom prst="rightArrow">
            <a:avLst/>
          </a:prstGeom>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40" name="Right Arrow 39"/>
          <p:cNvSpPr/>
          <p:nvPr/>
        </p:nvSpPr>
        <p:spPr>
          <a:xfrm rot="8218110">
            <a:off x="6244047" y="3855870"/>
            <a:ext cx="722313" cy="190500"/>
          </a:xfrm>
          <a:prstGeom prst="rightArrow">
            <a:avLst/>
          </a:prstGeom>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41" name="Right Arrow 40"/>
          <p:cNvSpPr/>
          <p:nvPr/>
        </p:nvSpPr>
        <p:spPr>
          <a:xfrm rot="20055100">
            <a:off x="2824920" y="3271636"/>
            <a:ext cx="722313" cy="190500"/>
          </a:xfrm>
          <a:prstGeom prst="rightArrow">
            <a:avLst/>
          </a:prstGeom>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42" name="Right Arrow 41"/>
          <p:cNvSpPr/>
          <p:nvPr/>
        </p:nvSpPr>
        <p:spPr>
          <a:xfrm rot="9653174">
            <a:off x="3854040" y="5182892"/>
            <a:ext cx="722313" cy="190500"/>
          </a:xfrm>
          <a:prstGeom prst="rightArrow">
            <a:avLst/>
          </a:prstGeom>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14" name="Circular Arrow 13"/>
          <p:cNvSpPr/>
          <p:nvPr/>
        </p:nvSpPr>
        <p:spPr>
          <a:xfrm rot="14151845">
            <a:off x="1388813" y="4643261"/>
            <a:ext cx="1178157" cy="850359"/>
          </a:xfrm>
          <a:prstGeom prst="circularArrow">
            <a:avLst>
              <a:gd name="adj1" fmla="val 12500"/>
              <a:gd name="adj2" fmla="val 1142319"/>
              <a:gd name="adj3" fmla="val 20457681"/>
              <a:gd name="adj4" fmla="val 11454092"/>
              <a:gd name="adj5" fmla="val 19912"/>
            </a:avLst>
          </a:prstGeom>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4230679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266" name="Title 1"/>
          <p:cNvSpPr>
            <a:spLocks noGrp="1"/>
          </p:cNvSpPr>
          <p:nvPr>
            <p:ph type="title"/>
          </p:nvPr>
        </p:nvSpPr>
        <p:spPr>
          <a:xfrm>
            <a:off x="1009442" y="381000"/>
            <a:ext cx="7125113" cy="924475"/>
          </a:xfrm>
        </p:spPr>
        <p:txBody>
          <a:bodyPr/>
          <a:lstStyle/>
          <a:p>
            <a:pPr algn="r" eaLnBrk="1" hangingPunct="1"/>
            <a:r>
              <a:rPr lang="fa-IR" sz="4000" dirty="0">
                <a:solidFill>
                  <a:srgbClr val="FFFF00"/>
                </a:solidFill>
                <a:cs typeface="2  Vahid" pitchFamily="2" charset="-78"/>
              </a:rPr>
              <a:t>واقعیت چیست؟</a:t>
            </a:r>
            <a:endParaRPr lang="en-US" sz="4000" dirty="0">
              <a:solidFill>
                <a:srgbClr val="FFFF00"/>
              </a:solidFill>
              <a:cs typeface="2  Vahid" pitchFamily="2" charset="-78"/>
            </a:endParaRPr>
          </a:p>
        </p:txBody>
      </p:sp>
      <p:sp>
        <p:nvSpPr>
          <p:cNvPr id="3" name="Content Placeholder 2"/>
          <p:cNvSpPr>
            <a:spLocks noGrp="1"/>
          </p:cNvSpPr>
          <p:nvPr>
            <p:ph idx="1"/>
          </p:nvPr>
        </p:nvSpPr>
        <p:spPr>
          <a:xfrm>
            <a:off x="762000" y="1524000"/>
            <a:ext cx="7772400" cy="4953000"/>
          </a:xfrm>
        </p:spPr>
        <p:txBody>
          <a:bodyPr rtlCol="0" anchor="t">
            <a:noAutofit/>
          </a:bodyPr>
          <a:lstStyle/>
          <a:p>
            <a:pPr algn="just">
              <a:lnSpc>
                <a:spcPct val="150000"/>
              </a:lnSpc>
              <a:spcAft>
                <a:spcPts val="0"/>
              </a:spcAft>
              <a:buClr>
                <a:srgbClr val="06E5EA"/>
              </a:buClr>
              <a:buFont typeface="Wingdings 2" pitchFamily="18" charset="2"/>
              <a:buChar char=""/>
              <a:defRPr/>
            </a:pPr>
            <a:r>
              <a:rPr lang="fa-IR" sz="3000" b="1" dirty="0">
                <a:cs typeface="B Nazanin" pitchFamily="2" charset="-78"/>
              </a:rPr>
              <a:t>متاسفانه پژوهش آموزشي  نه تنها در ايران که در بسیاری از کشورهای جهان تا كنون نتوانسته به درستي راه خود را به مدارس باز كند . </a:t>
            </a:r>
            <a:r>
              <a:rPr lang="fa-IR" sz="3000" b="1" dirty="0">
                <a:solidFill>
                  <a:srgbClr val="FFC000"/>
                </a:solidFill>
                <a:cs typeface="B Nazanin" pitchFamily="2" charset="-78"/>
              </a:rPr>
              <a:t>گویی فراموش شده است كه موجوديت و مشروعيت این پژوهش در گرو كمك به كاركردهاي مدرسه است </a:t>
            </a:r>
            <a:r>
              <a:rPr lang="fa-IR" sz="3000" b="1" dirty="0">
                <a:cs typeface="B Nazanin" pitchFamily="2" charset="-78"/>
              </a:rPr>
              <a:t>بنابر اين تاکنون پژوهشهاي آموزشي ، تاثير قابل توجهي بر كار معلمان و يادگيري دانش آموزان نداشته است .</a:t>
            </a:r>
          </a:p>
        </p:txBody>
      </p:sp>
      <p:cxnSp>
        <p:nvCxnSpPr>
          <p:cNvPr id="4" name="Straight Connector 3"/>
          <p:cNvCxnSpPr/>
          <p:nvPr/>
        </p:nvCxnSpPr>
        <p:spPr>
          <a:xfrm flipH="1">
            <a:off x="1042988" y="1295400"/>
            <a:ext cx="7272337" cy="0"/>
          </a:xfrm>
          <a:prstGeom prst="line">
            <a:avLst/>
          </a:prstGeom>
          <a:ln w="28575">
            <a:solidFill>
              <a:srgbClr val="FF0000"/>
            </a:solidFill>
          </a:ln>
        </p:spPr>
        <p:style>
          <a:lnRef idx="3">
            <a:schemeClr val="accent3"/>
          </a:lnRef>
          <a:fillRef idx="0">
            <a:schemeClr val="accent3"/>
          </a:fillRef>
          <a:effectRef idx="2">
            <a:schemeClr val="accent3"/>
          </a:effectRef>
          <a:fontRef idx="minor">
            <a:schemeClr val="tx1"/>
          </a:fontRef>
        </p:style>
      </p:cxnSp>
    </p:spTree>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sample">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samp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ample 1">
        <a:dk1>
          <a:srgbClr val="1F52C0"/>
        </a:dk1>
        <a:lt1>
          <a:srgbClr val="FFFFFF"/>
        </a:lt1>
        <a:dk2>
          <a:srgbClr val="000000"/>
        </a:dk2>
        <a:lt2>
          <a:srgbClr val="D6E1E2"/>
        </a:lt2>
        <a:accent1>
          <a:srgbClr val="E38B55"/>
        </a:accent1>
        <a:accent2>
          <a:srgbClr val="CB81D5"/>
        </a:accent2>
        <a:accent3>
          <a:srgbClr val="FFFFFF"/>
        </a:accent3>
        <a:accent4>
          <a:srgbClr val="1945A4"/>
        </a:accent4>
        <a:accent5>
          <a:srgbClr val="EFC4B4"/>
        </a:accent5>
        <a:accent6>
          <a:srgbClr val="B874C1"/>
        </a:accent6>
        <a:hlink>
          <a:srgbClr val="705FC3"/>
        </a:hlink>
        <a:folHlink>
          <a:srgbClr val="83A6A7"/>
        </a:folHlink>
      </a:clrScheme>
      <a:clrMap bg1="lt1" tx1="dk1" bg2="lt2" tx2="dk2" accent1="accent1" accent2="accent2" accent3="accent3" accent4="accent4" accent5="accent5" accent6="accent6" hlink="hlink" folHlink="folHlink"/>
    </a:extraClrScheme>
    <a:extraClrScheme>
      <a:clrScheme name="sample 2">
        <a:dk1>
          <a:srgbClr val="113F71"/>
        </a:dk1>
        <a:lt1>
          <a:srgbClr val="FFFFFF"/>
        </a:lt1>
        <a:dk2>
          <a:srgbClr val="000000"/>
        </a:dk2>
        <a:lt2>
          <a:srgbClr val="C1D1D3"/>
        </a:lt2>
        <a:accent1>
          <a:srgbClr val="2D7ACF"/>
        </a:accent1>
        <a:accent2>
          <a:srgbClr val="99CC00"/>
        </a:accent2>
        <a:accent3>
          <a:srgbClr val="FFFFFF"/>
        </a:accent3>
        <a:accent4>
          <a:srgbClr val="0D345F"/>
        </a:accent4>
        <a:accent5>
          <a:srgbClr val="ADBEE4"/>
        </a:accent5>
        <a:accent6>
          <a:srgbClr val="8AB900"/>
        </a:accent6>
        <a:hlink>
          <a:srgbClr val="5AABCC"/>
        </a:hlink>
        <a:folHlink>
          <a:srgbClr val="BD9E61"/>
        </a:folHlink>
      </a:clrScheme>
      <a:clrMap bg1="lt1" tx1="dk1" bg2="lt2" tx2="dk2" accent1="accent1" accent2="accent2" accent3="accent3" accent4="accent4" accent5="accent5" accent6="accent6" hlink="hlink" folHlink="folHlink"/>
    </a:extraClrScheme>
    <a:extraClrScheme>
      <a:clrScheme name="sample 3">
        <a:dk1>
          <a:srgbClr val="1F2163"/>
        </a:dk1>
        <a:lt1>
          <a:srgbClr val="FFFFFF"/>
        </a:lt1>
        <a:dk2>
          <a:srgbClr val="000000"/>
        </a:dk2>
        <a:lt2>
          <a:srgbClr val="CCD8DA"/>
        </a:lt2>
        <a:accent1>
          <a:srgbClr val="4067CA"/>
        </a:accent1>
        <a:accent2>
          <a:srgbClr val="00B4B0"/>
        </a:accent2>
        <a:accent3>
          <a:srgbClr val="FFFFFF"/>
        </a:accent3>
        <a:accent4>
          <a:srgbClr val="191B53"/>
        </a:accent4>
        <a:accent5>
          <a:srgbClr val="AFB8E1"/>
        </a:accent5>
        <a:accent6>
          <a:srgbClr val="00A39F"/>
        </a:accent6>
        <a:hlink>
          <a:srgbClr val="6DB1DF"/>
        </a:hlink>
        <a:folHlink>
          <a:srgbClr val="9292E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sampl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samp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ample 1">
        <a:dk1>
          <a:srgbClr val="1F52C0"/>
        </a:dk1>
        <a:lt1>
          <a:srgbClr val="FFFFFF"/>
        </a:lt1>
        <a:dk2>
          <a:srgbClr val="000000"/>
        </a:dk2>
        <a:lt2>
          <a:srgbClr val="D6E1E2"/>
        </a:lt2>
        <a:accent1>
          <a:srgbClr val="E38B55"/>
        </a:accent1>
        <a:accent2>
          <a:srgbClr val="CB81D5"/>
        </a:accent2>
        <a:accent3>
          <a:srgbClr val="FFFFFF"/>
        </a:accent3>
        <a:accent4>
          <a:srgbClr val="1945A4"/>
        </a:accent4>
        <a:accent5>
          <a:srgbClr val="EFC4B4"/>
        </a:accent5>
        <a:accent6>
          <a:srgbClr val="B874C1"/>
        </a:accent6>
        <a:hlink>
          <a:srgbClr val="705FC3"/>
        </a:hlink>
        <a:folHlink>
          <a:srgbClr val="83A6A7"/>
        </a:folHlink>
      </a:clrScheme>
      <a:clrMap bg1="lt1" tx1="dk1" bg2="lt2" tx2="dk2" accent1="accent1" accent2="accent2" accent3="accent3" accent4="accent4" accent5="accent5" accent6="accent6" hlink="hlink" folHlink="folHlink"/>
    </a:extraClrScheme>
    <a:extraClrScheme>
      <a:clrScheme name="sample 2">
        <a:dk1>
          <a:srgbClr val="113F71"/>
        </a:dk1>
        <a:lt1>
          <a:srgbClr val="FFFFFF"/>
        </a:lt1>
        <a:dk2>
          <a:srgbClr val="000000"/>
        </a:dk2>
        <a:lt2>
          <a:srgbClr val="C1D1D3"/>
        </a:lt2>
        <a:accent1>
          <a:srgbClr val="2D7ACF"/>
        </a:accent1>
        <a:accent2>
          <a:srgbClr val="99CC00"/>
        </a:accent2>
        <a:accent3>
          <a:srgbClr val="FFFFFF"/>
        </a:accent3>
        <a:accent4>
          <a:srgbClr val="0D345F"/>
        </a:accent4>
        <a:accent5>
          <a:srgbClr val="ADBEE4"/>
        </a:accent5>
        <a:accent6>
          <a:srgbClr val="8AB900"/>
        </a:accent6>
        <a:hlink>
          <a:srgbClr val="5AABCC"/>
        </a:hlink>
        <a:folHlink>
          <a:srgbClr val="BD9E61"/>
        </a:folHlink>
      </a:clrScheme>
      <a:clrMap bg1="lt1" tx1="dk1" bg2="lt2" tx2="dk2" accent1="accent1" accent2="accent2" accent3="accent3" accent4="accent4" accent5="accent5" accent6="accent6" hlink="hlink" folHlink="folHlink"/>
    </a:extraClrScheme>
    <a:extraClrScheme>
      <a:clrScheme name="sample 3">
        <a:dk1>
          <a:srgbClr val="1F2163"/>
        </a:dk1>
        <a:lt1>
          <a:srgbClr val="FFFFFF"/>
        </a:lt1>
        <a:dk2>
          <a:srgbClr val="000000"/>
        </a:dk2>
        <a:lt2>
          <a:srgbClr val="CCD8DA"/>
        </a:lt2>
        <a:accent1>
          <a:srgbClr val="4067CA"/>
        </a:accent1>
        <a:accent2>
          <a:srgbClr val="00B4B0"/>
        </a:accent2>
        <a:accent3>
          <a:srgbClr val="FFFFFF"/>
        </a:accent3>
        <a:accent4>
          <a:srgbClr val="191B53"/>
        </a:accent4>
        <a:accent5>
          <a:srgbClr val="AFB8E1"/>
        </a:accent5>
        <a:accent6>
          <a:srgbClr val="00A39F"/>
        </a:accent6>
        <a:hlink>
          <a:srgbClr val="6DB1DF"/>
        </a:hlink>
        <a:folHlink>
          <a:srgbClr val="9292E6"/>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روش های تدریس">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umm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ppt/theme/theme5.xml><?xml version="1.0" encoding="utf-8"?>
<a:theme xmlns:a="http://schemas.openxmlformats.org/drawingml/2006/main" name="1_روش های تدریس">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umm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10.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11.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12.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13.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14.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15.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16.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17.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18.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19.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2.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20.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21.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22.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23.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24.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25.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26.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27.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28.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ppt/theme/themeOverride29.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30.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1.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32.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33.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34.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35.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36.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37.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38.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39.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4.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40.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41.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42.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43.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44.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45.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46.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47.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48.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49.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5.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50.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5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5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5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5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55.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6.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7.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8.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ppt/theme/themeOverride9.xml><?xml version="1.0" encoding="utf-8"?>
<a:themeOverride xmlns:a="http://schemas.openxmlformats.org/drawingml/2006/main">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themeOverride>
</file>

<file path=docProps/app.xml><?xml version="1.0" encoding="utf-8"?>
<Properties xmlns="http://schemas.openxmlformats.org/officeDocument/2006/extended-properties" xmlns:vt="http://schemas.openxmlformats.org/officeDocument/2006/docPropsVTypes">
  <TotalTime>14922</TotalTime>
  <Words>3876</Words>
  <Application>Microsoft Office PowerPoint</Application>
  <PresentationFormat>On-screen Show (4:3)</PresentationFormat>
  <Paragraphs>374</Paragraphs>
  <Slides>70</Slides>
  <Notes>3</Notes>
  <HiddenSlides>0</HiddenSlides>
  <MMClips>0</MMClips>
  <ScaleCrop>false</ScaleCrop>
  <HeadingPairs>
    <vt:vector size="6" baseType="variant">
      <vt:variant>
        <vt:lpstr>Fonts Used</vt:lpstr>
      </vt:variant>
      <vt:variant>
        <vt:i4>14</vt:i4>
      </vt:variant>
      <vt:variant>
        <vt:lpstr>Theme</vt:lpstr>
      </vt:variant>
      <vt:variant>
        <vt:i4>5</vt:i4>
      </vt:variant>
      <vt:variant>
        <vt:lpstr>Slide Titles</vt:lpstr>
      </vt:variant>
      <vt:variant>
        <vt:i4>70</vt:i4>
      </vt:variant>
    </vt:vector>
  </HeadingPairs>
  <TitlesOfParts>
    <vt:vector size="89" baseType="lpstr">
      <vt:lpstr>2  Mitra</vt:lpstr>
      <vt:lpstr>2  Titr</vt:lpstr>
      <vt:lpstr>AngsanaUPC</vt:lpstr>
      <vt:lpstr>Arial</vt:lpstr>
      <vt:lpstr>Arial Black</vt:lpstr>
      <vt:lpstr>B Mitra</vt:lpstr>
      <vt:lpstr>B Titr</vt:lpstr>
      <vt:lpstr>Calibri</vt:lpstr>
      <vt:lpstr>Courier New</vt:lpstr>
      <vt:lpstr>Garamond</vt:lpstr>
      <vt:lpstr>IranNastaliq</vt:lpstr>
      <vt:lpstr>Verdana</vt:lpstr>
      <vt:lpstr>Wingdings</vt:lpstr>
      <vt:lpstr>Wingdings 2</vt:lpstr>
      <vt:lpstr>Office Theme</vt:lpstr>
      <vt:lpstr>2_sample</vt:lpstr>
      <vt:lpstr>3_sample</vt:lpstr>
      <vt:lpstr>روش های تدریس</vt:lpstr>
      <vt:lpstr>1_روش های تدریس</vt:lpstr>
      <vt:lpstr>PowerPoint Presentation</vt:lpstr>
      <vt:lpstr>PowerPoint Presentation</vt:lpstr>
      <vt:lpstr>طرح مساله</vt:lpstr>
      <vt:lpstr>طرح مساله</vt:lpstr>
      <vt:lpstr>ماموريت پژوهش در آموزش و پرورش</vt:lpstr>
      <vt:lpstr>ماموريت پژوهش در آموزش و پرورش</vt:lpstr>
      <vt:lpstr>ماموريت پژوهش در آموزش و پرورش</vt:lpstr>
      <vt:lpstr>باز تعریف رابطه پژوهش با آموزش و پرورش</vt:lpstr>
      <vt:lpstr>واقعیت چیست؟</vt:lpstr>
      <vt:lpstr>اكنون وضعيت چگونه است ؟</vt:lpstr>
      <vt:lpstr>اكنون وضعيت چگونه است ؟</vt:lpstr>
      <vt:lpstr>PowerPoint Presentation</vt:lpstr>
      <vt:lpstr>مدرسه پژوهنده کدام است؟</vt:lpstr>
      <vt:lpstr>مدرسه پژوهنده</vt:lpstr>
      <vt:lpstr>مدرسه پژوهنده</vt:lpstr>
      <vt:lpstr>پژوهش ها در مدرسه پژوهنده </vt:lpstr>
      <vt:lpstr>پژوهشهای معلم محور:</vt:lpstr>
      <vt:lpstr>پژوهشهای معلم محور:</vt:lpstr>
      <vt:lpstr>پژوهشهای معلم محور :</vt:lpstr>
      <vt:lpstr>اقدام پژوهی و درس پژوهی</vt:lpstr>
      <vt:lpstr>مدل اقدام‌ پژوهي استرينگر</vt:lpstr>
      <vt:lpstr>مدلی دیگر برای اقدام‌ پژوهي</vt:lpstr>
      <vt:lpstr>PowerPoint Presentation</vt:lpstr>
      <vt:lpstr>ب) تاریخچه درس پژوهی</vt:lpstr>
      <vt:lpstr>ب) تعریفی از درس پژوهی</vt:lpstr>
      <vt:lpstr>ب)درس پژوهی</vt:lpstr>
      <vt:lpstr>مطالعه تطبیقی (تدریس بر بسترفرهنگ ها)</vt:lpstr>
      <vt:lpstr>مطالعه تطبیقی (تدریس بر بسترفرهنگ ها)</vt:lpstr>
      <vt:lpstr>مطالعه تطبیقی (تدریس بر بسترفرهنگ ها)</vt:lpstr>
      <vt:lpstr>مطالعه تطبیقی (تدریس بر بسترفرهنگ ها)</vt:lpstr>
      <vt:lpstr>فعالیتهای توسعه تدریس معلمان در ژاپن و امریکا</vt:lpstr>
      <vt:lpstr>درس پژوهی : تدریس بر بسترفرهنگ</vt:lpstr>
      <vt:lpstr>درس پژوهی چه می گوید: </vt:lpstr>
      <vt:lpstr>درس چه پژوهی می گوید: </vt:lpstr>
      <vt:lpstr>فرايند درس پژوهي</vt:lpstr>
      <vt:lpstr>فرایند درس پژوهی</vt:lpstr>
      <vt:lpstr>تشخيص مشکل و تعيين اهداف</vt:lpstr>
      <vt:lpstr>تشخيص مشکل و تعيين اهداف</vt:lpstr>
      <vt:lpstr>تشخيص مشکل و تعيين اهداف</vt:lpstr>
      <vt:lpstr>روش تعيين اهداف و موضوعات</vt:lpstr>
      <vt:lpstr>تعيين اهداف (مثال اول)</vt:lpstr>
      <vt:lpstr>تعيين اهداف(مثال دوم)</vt:lpstr>
      <vt:lpstr>تعيين اهداف(مثال دوم)</vt:lpstr>
      <vt:lpstr>نمونه دیگر تعيين اهداف</vt:lpstr>
      <vt:lpstr>طراحی برنامه درس پژوهی</vt:lpstr>
      <vt:lpstr>طراحی برنامه درس پژوهی </vt:lpstr>
      <vt:lpstr>اجرای تدريس و مشاهده آن</vt:lpstr>
      <vt:lpstr>گزارش گيری از تدريس و بازتاب و اصلاح آن</vt:lpstr>
      <vt:lpstr>گزارش گيری از تدريس و بازتاب و اصلاح آن</vt:lpstr>
      <vt:lpstr>تدريس مجدد و مشاهده آن</vt:lpstr>
      <vt:lpstr>نظر يك هماهنگ كننده درس پژوهي</vt:lpstr>
      <vt:lpstr>بازتاب و مبادله يافته ها</vt:lpstr>
      <vt:lpstr>ایده های بزرگ</vt:lpstr>
      <vt:lpstr>ایده های بزرگ</vt:lpstr>
      <vt:lpstr>ایده های بزرگ</vt:lpstr>
      <vt:lpstr>عادات ذهنی</vt:lpstr>
      <vt:lpstr>عادات ذهنی</vt:lpstr>
      <vt:lpstr>عادات ذهنی معلمان</vt:lpstr>
      <vt:lpstr>PowerPoint Presentation</vt:lpstr>
      <vt:lpstr>PowerPoint Presentation</vt:lpstr>
      <vt:lpstr>نتیجه:</vt:lpstr>
      <vt:lpstr>شروع كار با آمادگي لازم</vt:lpstr>
      <vt:lpstr>معلمان مشتاق و متعهد</vt:lpstr>
      <vt:lpstr>زمان براي همكاري</vt:lpstr>
      <vt:lpstr>حمايت مدير</vt:lpstr>
      <vt:lpstr>برنامه عمل</vt:lpstr>
      <vt:lpstr>جو همكاري گروهي در مدرسه</vt:lpstr>
      <vt:lpstr>چهارچوب حرکت رهبری آموزشی  برای  توسعه یادگیری دانش آموزان</vt:lpstr>
      <vt:lpstr>سند تحول و پژوهشهاي معلمان</vt:lpstr>
      <vt:lpstr>پایان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Afsari</dc:creator>
  <cp:lastModifiedBy>Admin</cp:lastModifiedBy>
  <cp:revision>557</cp:revision>
  <dcterms:created xsi:type="dcterms:W3CDTF">2006-08-16T00:00:00Z</dcterms:created>
  <dcterms:modified xsi:type="dcterms:W3CDTF">2022-12-03T11:04:43Z</dcterms:modified>
</cp:coreProperties>
</file>