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</p:sldMasterIdLst>
  <p:notesMasterIdLst>
    <p:notesMasterId r:id="rId32"/>
  </p:notesMasterIdLst>
  <p:sldIdLst>
    <p:sldId id="256" r:id="rId2"/>
    <p:sldId id="258" r:id="rId3"/>
    <p:sldId id="257" r:id="rId4"/>
    <p:sldId id="269" r:id="rId5"/>
    <p:sldId id="261" r:id="rId6"/>
    <p:sldId id="262" r:id="rId7"/>
    <p:sldId id="259" r:id="rId8"/>
    <p:sldId id="260" r:id="rId9"/>
    <p:sldId id="263" r:id="rId10"/>
    <p:sldId id="264" r:id="rId11"/>
    <p:sldId id="265" r:id="rId12"/>
    <p:sldId id="266" r:id="rId13"/>
    <p:sldId id="267" r:id="rId14"/>
    <p:sldId id="295" r:id="rId15"/>
    <p:sldId id="272" r:id="rId16"/>
    <p:sldId id="276" r:id="rId17"/>
    <p:sldId id="275" r:id="rId18"/>
    <p:sldId id="279" r:id="rId19"/>
    <p:sldId id="278" r:id="rId20"/>
    <p:sldId id="303" r:id="rId21"/>
    <p:sldId id="274" r:id="rId22"/>
    <p:sldId id="280" r:id="rId23"/>
    <p:sldId id="270" r:id="rId24"/>
    <p:sldId id="302" r:id="rId25"/>
    <p:sldId id="282" r:id="rId26"/>
    <p:sldId id="287" r:id="rId27"/>
    <p:sldId id="310" r:id="rId28"/>
    <p:sldId id="314" r:id="rId29"/>
    <p:sldId id="290" r:id="rId30"/>
    <p:sldId id="299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93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6C7"/>
    <a:srgbClr val="A4E7FA"/>
    <a:srgbClr val="BBDCDC"/>
    <a:srgbClr val="FF8361"/>
    <a:srgbClr val="FBAF42"/>
    <a:srgbClr val="25A0A6"/>
    <a:srgbClr val="9F6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14ED1C0-B20E-4307-87AA-45DC19662A4D}">
  <a:tblStyle styleId="{014ED1C0-B20E-4307-87AA-45DC19662A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114"/>
      </p:cViewPr>
      <p:guideLst>
        <p:guide orient="horz" pos="59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4" name="Google Shape;9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ae31c0142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0" name="Google Shape;1090;gae31c01422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124c8e22b2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124c8e22b2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124c8e22b26_0_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124c8e22b26_0_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ae31c01422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ae31c01422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8" name="Google Shape;3288;g124fae517e5_0_1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9" name="Google Shape;3289;g124fae517e5_0_1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b5b685808e_0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b5b685808e_0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adf322efb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adf322efb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9" name="Google Shape;2449;g124fae517e5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0" name="Google Shape;2450;g124fae517e5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gbb93affac9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8" name="Google Shape;2688;gbb93affac9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Google Shape;2673;g124fae517e5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4" name="Google Shape;2674;g124fae517e5_0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badf322efb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badf322efb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badf322efb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badf322efb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badf322efb_0_17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badf322efb_0_17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1" name="Google Shape;2731;gbadf322efb_0_17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2" name="Google Shape;2732;gbadf322efb_0_17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b5b68580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b5b68580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9" name="Google Shape;3539;g124180201b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0" name="Google Shape;3540;g124180201b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gbb491fced8_1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2" name="Google Shape;2792;gbb491fced8_1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220639e39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220639e39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6" name="Google Shape;3816;gbadf322efb_0_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7" name="Google Shape;3817;gbadf322efb_0_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6" name="Google Shape;3986;gbadf322efb_0_16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7" name="Google Shape;3987;gbadf322efb_0_16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g124180201be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4" name="Google Shape;3034;g124180201be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gb662e0629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8" name="Google Shape;948;gb662e0629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4" name="Google Shape;3424;gbb491fced8_1_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5" name="Google Shape;3425;gbb491fced8_1_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g124fae517e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0" name="Google Shape;1320;g124fae517e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gae31c0142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9" name="Google Shape;1029;gae31c0142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24c8e22b26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2" name="Google Shape;1042;g124c8e22b26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1219c4a0f4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0" name="Google Shape;980;g1219c4a0f4e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gb662e0629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" name="Google Shape;1007;gb662e0629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124c8e22b26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124c8e22b26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09" name="Google Shape;209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11" name="Google Shape;211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Google Shape;224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28" name="Google Shape;228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8" name="Google Shape;238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260500" y="1283000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1"/>
          </p:nvPr>
        </p:nvSpPr>
        <p:spPr>
          <a:xfrm flipH="1">
            <a:off x="2103125" y="1630900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5" name="Google Shape;245;p14"/>
          <p:cNvSpPr txBox="1">
            <a:spLocks noGrp="1"/>
          </p:cNvSpPr>
          <p:nvPr>
            <p:ph type="title" idx="3"/>
          </p:nvPr>
        </p:nvSpPr>
        <p:spPr>
          <a:xfrm>
            <a:off x="2103200" y="1283000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6" name="Google Shape;246;p14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4864275" y="1283000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7" name="Google Shape;247;p14"/>
          <p:cNvSpPr txBox="1">
            <a:spLocks noGrp="1"/>
          </p:cNvSpPr>
          <p:nvPr>
            <p:ph type="subTitle" idx="5"/>
          </p:nvPr>
        </p:nvSpPr>
        <p:spPr>
          <a:xfrm flipH="1">
            <a:off x="5706900" y="1630900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8" name="Google Shape;248;p14"/>
          <p:cNvSpPr txBox="1">
            <a:spLocks noGrp="1"/>
          </p:cNvSpPr>
          <p:nvPr>
            <p:ph type="title" idx="6"/>
          </p:nvPr>
        </p:nvSpPr>
        <p:spPr>
          <a:xfrm>
            <a:off x="5706975" y="1283000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49" name="Google Shape;249;p14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1260500" y="2444838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0" name="Google Shape;250;p14"/>
          <p:cNvSpPr txBox="1">
            <a:spLocks noGrp="1"/>
          </p:cNvSpPr>
          <p:nvPr>
            <p:ph type="subTitle" idx="8"/>
          </p:nvPr>
        </p:nvSpPr>
        <p:spPr>
          <a:xfrm flipH="1">
            <a:off x="2103125" y="2792738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title" idx="9"/>
          </p:nvPr>
        </p:nvSpPr>
        <p:spPr>
          <a:xfrm>
            <a:off x="2103200" y="2444838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2" name="Google Shape;252;p14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864275" y="2444838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3" name="Google Shape;253;p14"/>
          <p:cNvSpPr txBox="1">
            <a:spLocks noGrp="1"/>
          </p:cNvSpPr>
          <p:nvPr>
            <p:ph type="subTitle" idx="14"/>
          </p:nvPr>
        </p:nvSpPr>
        <p:spPr>
          <a:xfrm flipH="1">
            <a:off x="5706900" y="2792738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4" name="Google Shape;254;p14"/>
          <p:cNvSpPr txBox="1">
            <a:spLocks noGrp="1"/>
          </p:cNvSpPr>
          <p:nvPr>
            <p:ph type="title" idx="15"/>
          </p:nvPr>
        </p:nvSpPr>
        <p:spPr>
          <a:xfrm>
            <a:off x="5706975" y="2444838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5" name="Google Shape;255;p14"/>
          <p:cNvSpPr txBox="1">
            <a:spLocks noGrp="1"/>
          </p:cNvSpPr>
          <p:nvPr>
            <p:ph type="title" idx="16" hasCustomPrompt="1"/>
          </p:nvPr>
        </p:nvSpPr>
        <p:spPr>
          <a:xfrm flipH="1">
            <a:off x="1260500" y="3606675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7"/>
          </p:nvPr>
        </p:nvSpPr>
        <p:spPr>
          <a:xfrm flipH="1">
            <a:off x="2103125" y="3954575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7" name="Google Shape;257;p14"/>
          <p:cNvSpPr txBox="1">
            <a:spLocks noGrp="1"/>
          </p:cNvSpPr>
          <p:nvPr>
            <p:ph type="title" idx="18"/>
          </p:nvPr>
        </p:nvSpPr>
        <p:spPr>
          <a:xfrm>
            <a:off x="2103200" y="3606675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58" name="Google Shape;258;p14"/>
          <p:cNvSpPr txBox="1">
            <a:spLocks noGrp="1"/>
          </p:cNvSpPr>
          <p:nvPr>
            <p:ph type="title" idx="19" hasCustomPrompt="1"/>
          </p:nvPr>
        </p:nvSpPr>
        <p:spPr>
          <a:xfrm flipH="1">
            <a:off x="4864275" y="3606675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9" name="Google Shape;259;p14"/>
          <p:cNvSpPr txBox="1">
            <a:spLocks noGrp="1"/>
          </p:cNvSpPr>
          <p:nvPr>
            <p:ph type="subTitle" idx="20"/>
          </p:nvPr>
        </p:nvSpPr>
        <p:spPr>
          <a:xfrm flipH="1">
            <a:off x="5706900" y="3954575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14"/>
          <p:cNvSpPr txBox="1">
            <a:spLocks noGrp="1"/>
          </p:cNvSpPr>
          <p:nvPr>
            <p:ph type="title" idx="21"/>
          </p:nvPr>
        </p:nvSpPr>
        <p:spPr>
          <a:xfrm>
            <a:off x="5706975" y="3606675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>
            <a:off x="-734100" y="38741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p14"/>
          <p:cNvGrpSpPr/>
          <p:nvPr/>
        </p:nvGrpSpPr>
        <p:grpSpPr>
          <a:xfrm>
            <a:off x="542150" y="3492275"/>
            <a:ext cx="342125" cy="362875"/>
            <a:chOff x="2638525" y="4006350"/>
            <a:chExt cx="342125" cy="362875"/>
          </a:xfrm>
        </p:grpSpPr>
        <p:sp>
          <p:nvSpPr>
            <p:cNvPr id="265" name="Google Shape;265;p14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74" name="Google Shape;274;p15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75" name="Google Shape;275;p15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8" name="Google Shape;278;p15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79" name="Google Shape;279;p15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0" name="Google Shape;280;p15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291;p15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292" name="Google Shape;292;p15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15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5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7"/>
          <p:cNvSpPr txBox="1">
            <a:spLocks noGrp="1"/>
          </p:cNvSpPr>
          <p:nvPr>
            <p:ph type="subTitle" idx="1"/>
          </p:nvPr>
        </p:nvSpPr>
        <p:spPr>
          <a:xfrm flipH="1">
            <a:off x="3063100" y="1496250"/>
            <a:ext cx="4402200" cy="15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17"/>
          <p:cNvSpPr txBox="1">
            <a:spLocks noGrp="1"/>
          </p:cNvSpPr>
          <p:nvPr>
            <p:ph type="ctrTitle"/>
          </p:nvPr>
        </p:nvSpPr>
        <p:spPr>
          <a:xfrm flipH="1">
            <a:off x="3063313" y="3204500"/>
            <a:ext cx="4402200" cy="4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17"/>
          <p:cNvSpPr/>
          <p:nvPr/>
        </p:nvSpPr>
        <p:spPr>
          <a:xfrm rot="5400000" flipH="1">
            <a:off x="-76966" y="76005"/>
            <a:ext cx="2636522" cy="248251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 rot="3807597" flipH="1">
            <a:off x="1579393" y="59923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 rot="3807589" flipH="1">
            <a:off x="1225646" y="194458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7"/>
          <p:cNvSpPr/>
          <p:nvPr/>
        </p:nvSpPr>
        <p:spPr>
          <a:xfrm rot="-899915">
            <a:off x="29738" y="3948352"/>
            <a:ext cx="1718566" cy="833882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7"/>
          <p:cNvSpPr/>
          <p:nvPr/>
        </p:nvSpPr>
        <p:spPr>
          <a:xfrm>
            <a:off x="6903425" y="23118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17"/>
          <p:cNvGrpSpPr/>
          <p:nvPr/>
        </p:nvGrpSpPr>
        <p:grpSpPr>
          <a:xfrm rot="5770333" flipH="1">
            <a:off x="8119515" y="4127110"/>
            <a:ext cx="306762" cy="476338"/>
            <a:chOff x="4452729" y="352000"/>
            <a:chExt cx="225596" cy="350302"/>
          </a:xfrm>
        </p:grpSpPr>
        <p:sp>
          <p:nvSpPr>
            <p:cNvPr id="332" name="Google Shape;332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7"/>
          <p:cNvGrpSpPr/>
          <p:nvPr/>
        </p:nvGrpSpPr>
        <p:grpSpPr>
          <a:xfrm rot="1278911">
            <a:off x="8142733" y="410073"/>
            <a:ext cx="654536" cy="655141"/>
            <a:chOff x="1194475" y="1437425"/>
            <a:chExt cx="654532" cy="655137"/>
          </a:xfrm>
        </p:grpSpPr>
        <p:grpSp>
          <p:nvGrpSpPr>
            <p:cNvPr id="336" name="Google Shape;336;p17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337" name="Google Shape;337;p17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17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9" name="Google Shape;339;p17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7"/>
          <p:cNvSpPr/>
          <p:nvPr/>
        </p:nvSpPr>
        <p:spPr>
          <a:xfrm rot="-9899846">
            <a:off x="6133860" y="-242500"/>
            <a:ext cx="1718599" cy="833882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0"/>
          <p:cNvSpPr txBox="1">
            <a:spLocks noGrp="1"/>
          </p:cNvSpPr>
          <p:nvPr>
            <p:ph type="subTitle" idx="1"/>
          </p:nvPr>
        </p:nvSpPr>
        <p:spPr>
          <a:xfrm>
            <a:off x="1028313" y="2155050"/>
            <a:ext cx="33873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4" name="Google Shape;374;p20"/>
          <p:cNvSpPr txBox="1">
            <a:spLocks noGrp="1"/>
          </p:cNvSpPr>
          <p:nvPr>
            <p:ph type="title" hasCustomPrompt="1"/>
          </p:nvPr>
        </p:nvSpPr>
        <p:spPr>
          <a:xfrm>
            <a:off x="1028313" y="1118050"/>
            <a:ext cx="3387300" cy="10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20"/>
          <p:cNvSpPr txBox="1">
            <a:spLocks noGrp="1"/>
          </p:cNvSpPr>
          <p:nvPr>
            <p:ph type="subTitle" idx="2"/>
          </p:nvPr>
        </p:nvSpPr>
        <p:spPr>
          <a:xfrm>
            <a:off x="4728390" y="3608750"/>
            <a:ext cx="33873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76" name="Google Shape;376;p20"/>
          <p:cNvSpPr txBox="1">
            <a:spLocks noGrp="1"/>
          </p:cNvSpPr>
          <p:nvPr>
            <p:ph type="title" idx="3" hasCustomPrompt="1"/>
          </p:nvPr>
        </p:nvSpPr>
        <p:spPr>
          <a:xfrm>
            <a:off x="4728385" y="2571750"/>
            <a:ext cx="3387300" cy="10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77" name="Google Shape;377;p20"/>
          <p:cNvSpPr/>
          <p:nvPr/>
        </p:nvSpPr>
        <p:spPr>
          <a:xfrm flipH="1">
            <a:off x="6668887" y="-63824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"/>
          <p:cNvSpPr/>
          <p:nvPr/>
        </p:nvSpPr>
        <p:spPr>
          <a:xfrm rot="-10487565" flipH="1">
            <a:off x="7543680" y="-196443"/>
            <a:ext cx="1845297" cy="2595765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0"/>
          <p:cNvSpPr/>
          <p:nvPr/>
        </p:nvSpPr>
        <p:spPr>
          <a:xfrm flipH="1">
            <a:off x="58" y="3062049"/>
            <a:ext cx="2210445" cy="2081324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0"/>
          <p:cNvSpPr/>
          <p:nvPr/>
        </p:nvSpPr>
        <p:spPr>
          <a:xfrm rot="3807597" flipH="1">
            <a:off x="1088131" y="427968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1" name="Google Shape;381;p20"/>
          <p:cNvGrpSpPr/>
          <p:nvPr/>
        </p:nvGrpSpPr>
        <p:grpSpPr>
          <a:xfrm rot="-7200372" flipH="1">
            <a:off x="678872" y="420509"/>
            <a:ext cx="306753" cy="476334"/>
            <a:chOff x="4452729" y="352000"/>
            <a:chExt cx="225596" cy="350302"/>
          </a:xfrm>
        </p:grpSpPr>
        <p:sp>
          <p:nvSpPr>
            <p:cNvPr id="382" name="Google Shape;382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20"/>
          <p:cNvSpPr/>
          <p:nvPr/>
        </p:nvSpPr>
        <p:spPr>
          <a:xfrm>
            <a:off x="8125038" y="4439613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0"/>
          <p:cNvSpPr/>
          <p:nvPr/>
        </p:nvSpPr>
        <p:spPr>
          <a:xfrm rot="3807589" flipH="1">
            <a:off x="8346010" y="59271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0"/>
          <p:cNvSpPr/>
          <p:nvPr/>
        </p:nvSpPr>
        <p:spPr>
          <a:xfrm rot="3807589" flipH="1">
            <a:off x="8048546" y="7101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0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1"/>
          <p:cNvSpPr txBox="1">
            <a:spLocks noGrp="1"/>
          </p:cNvSpPr>
          <p:nvPr>
            <p:ph type="subTitle" idx="1"/>
          </p:nvPr>
        </p:nvSpPr>
        <p:spPr>
          <a:xfrm>
            <a:off x="4833913" y="3752050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90" name="Google Shape;390;p21"/>
          <p:cNvSpPr txBox="1">
            <a:spLocks noGrp="1"/>
          </p:cNvSpPr>
          <p:nvPr>
            <p:ph type="title" hasCustomPrompt="1"/>
          </p:nvPr>
        </p:nvSpPr>
        <p:spPr>
          <a:xfrm>
            <a:off x="4833913" y="2706827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1" name="Google Shape;391;p21"/>
          <p:cNvSpPr txBox="1">
            <a:spLocks noGrp="1"/>
          </p:cNvSpPr>
          <p:nvPr>
            <p:ph type="title" idx="2"/>
          </p:nvPr>
        </p:nvSpPr>
        <p:spPr>
          <a:xfrm>
            <a:off x="4833913" y="3404038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92" name="Google Shape;392;p21"/>
          <p:cNvSpPr txBox="1">
            <a:spLocks noGrp="1"/>
          </p:cNvSpPr>
          <p:nvPr>
            <p:ph type="subTitle" idx="3"/>
          </p:nvPr>
        </p:nvSpPr>
        <p:spPr>
          <a:xfrm>
            <a:off x="1971288" y="3752050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93" name="Google Shape;393;p21"/>
          <p:cNvSpPr txBox="1">
            <a:spLocks noGrp="1"/>
          </p:cNvSpPr>
          <p:nvPr>
            <p:ph type="title" idx="4" hasCustomPrompt="1"/>
          </p:nvPr>
        </p:nvSpPr>
        <p:spPr>
          <a:xfrm>
            <a:off x="1971288" y="2706827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4" name="Google Shape;394;p21"/>
          <p:cNvSpPr txBox="1">
            <a:spLocks noGrp="1"/>
          </p:cNvSpPr>
          <p:nvPr>
            <p:ph type="title" idx="5"/>
          </p:nvPr>
        </p:nvSpPr>
        <p:spPr>
          <a:xfrm>
            <a:off x="1971288" y="3404038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95" name="Google Shape;395;p21"/>
          <p:cNvSpPr txBox="1">
            <a:spLocks noGrp="1"/>
          </p:cNvSpPr>
          <p:nvPr>
            <p:ph type="subTitle" idx="6"/>
          </p:nvPr>
        </p:nvSpPr>
        <p:spPr>
          <a:xfrm>
            <a:off x="3402601" y="1936075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96" name="Google Shape;396;p21"/>
          <p:cNvSpPr txBox="1">
            <a:spLocks noGrp="1"/>
          </p:cNvSpPr>
          <p:nvPr>
            <p:ph type="title" idx="7" hasCustomPrompt="1"/>
          </p:nvPr>
        </p:nvSpPr>
        <p:spPr>
          <a:xfrm>
            <a:off x="3402600" y="890828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97" name="Google Shape;397;p21"/>
          <p:cNvSpPr txBox="1">
            <a:spLocks noGrp="1"/>
          </p:cNvSpPr>
          <p:nvPr>
            <p:ph type="title" idx="8"/>
          </p:nvPr>
        </p:nvSpPr>
        <p:spPr>
          <a:xfrm>
            <a:off x="3402601" y="1588063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398" name="Google Shape;398;p21"/>
          <p:cNvSpPr/>
          <p:nvPr/>
        </p:nvSpPr>
        <p:spPr>
          <a:xfrm>
            <a:off x="383750" y="356150"/>
            <a:ext cx="855025" cy="818500"/>
          </a:xfrm>
          <a:custGeom>
            <a:avLst/>
            <a:gdLst/>
            <a:ahLst/>
            <a:cxnLst/>
            <a:rect l="l" t="t" r="r" b="b"/>
            <a:pathLst>
              <a:path w="34201" h="32740" extrusionOk="0">
                <a:moveTo>
                  <a:pt x="18322" y="31101"/>
                </a:moveTo>
                <a:cubicBezTo>
                  <a:pt x="18171" y="31174"/>
                  <a:pt x="17986" y="31317"/>
                  <a:pt x="17854" y="31401"/>
                </a:cubicBezTo>
                <a:cubicBezTo>
                  <a:pt x="17546" y="31600"/>
                  <a:pt x="17209" y="31753"/>
                  <a:pt x="16855" y="31851"/>
                </a:cubicBezTo>
                <a:cubicBezTo>
                  <a:pt x="15469" y="32239"/>
                  <a:pt x="13688" y="31897"/>
                  <a:pt x="12332" y="31537"/>
                </a:cubicBezTo>
                <a:lnTo>
                  <a:pt x="12324" y="31537"/>
                </a:lnTo>
                <a:cubicBezTo>
                  <a:pt x="12238" y="31543"/>
                  <a:pt x="12150" y="31520"/>
                  <a:pt x="12079" y="31470"/>
                </a:cubicBezTo>
                <a:lnTo>
                  <a:pt x="11861" y="31409"/>
                </a:lnTo>
                <a:cubicBezTo>
                  <a:pt x="10421" y="31005"/>
                  <a:pt x="8981" y="30491"/>
                  <a:pt x="7592" y="29942"/>
                </a:cubicBezTo>
                <a:cubicBezTo>
                  <a:pt x="6192" y="29391"/>
                  <a:pt x="4752" y="28773"/>
                  <a:pt x="3434" y="28048"/>
                </a:cubicBezTo>
                <a:cubicBezTo>
                  <a:pt x="917" y="26660"/>
                  <a:pt x="1" y="24082"/>
                  <a:pt x="594" y="21341"/>
                </a:cubicBezTo>
                <a:cubicBezTo>
                  <a:pt x="745" y="20641"/>
                  <a:pt x="887" y="19939"/>
                  <a:pt x="1047" y="19241"/>
                </a:cubicBezTo>
                <a:cubicBezTo>
                  <a:pt x="1143" y="18816"/>
                  <a:pt x="1244" y="18388"/>
                  <a:pt x="1357" y="17967"/>
                </a:cubicBezTo>
                <a:cubicBezTo>
                  <a:pt x="1441" y="17653"/>
                  <a:pt x="1535" y="17311"/>
                  <a:pt x="1661" y="17011"/>
                </a:cubicBezTo>
                <a:cubicBezTo>
                  <a:pt x="1856" y="16546"/>
                  <a:pt x="2931" y="15534"/>
                  <a:pt x="3505" y="15285"/>
                </a:cubicBezTo>
                <a:cubicBezTo>
                  <a:pt x="3803" y="13038"/>
                  <a:pt x="4352" y="10879"/>
                  <a:pt x="4817" y="8666"/>
                </a:cubicBezTo>
                <a:cubicBezTo>
                  <a:pt x="5039" y="7608"/>
                  <a:pt x="5274" y="5451"/>
                  <a:pt x="6118" y="4722"/>
                </a:cubicBezTo>
                <a:cubicBezTo>
                  <a:pt x="6133" y="4703"/>
                  <a:pt x="6148" y="4684"/>
                  <a:pt x="6164" y="4670"/>
                </a:cubicBezTo>
                <a:cubicBezTo>
                  <a:pt x="7474" y="3440"/>
                  <a:pt x="9197" y="2861"/>
                  <a:pt x="10892" y="2383"/>
                </a:cubicBezTo>
                <a:cubicBezTo>
                  <a:pt x="11431" y="2232"/>
                  <a:pt x="11974" y="2029"/>
                  <a:pt x="12510" y="1857"/>
                </a:cubicBezTo>
                <a:cubicBezTo>
                  <a:pt x="12952" y="1715"/>
                  <a:pt x="13862" y="1411"/>
                  <a:pt x="14315" y="1430"/>
                </a:cubicBezTo>
                <a:cubicBezTo>
                  <a:pt x="14671" y="1446"/>
                  <a:pt x="15023" y="1497"/>
                  <a:pt x="15369" y="1579"/>
                </a:cubicBezTo>
                <a:cubicBezTo>
                  <a:pt x="15744" y="1212"/>
                  <a:pt x="16213" y="843"/>
                  <a:pt x="16683" y="625"/>
                </a:cubicBezTo>
                <a:cubicBezTo>
                  <a:pt x="17978" y="23"/>
                  <a:pt x="19554" y="0"/>
                  <a:pt x="20788" y="765"/>
                </a:cubicBezTo>
                <a:cubicBezTo>
                  <a:pt x="21949" y="1482"/>
                  <a:pt x="22794" y="2658"/>
                  <a:pt x="23014" y="4014"/>
                </a:cubicBezTo>
                <a:lnTo>
                  <a:pt x="23027" y="4093"/>
                </a:lnTo>
                <a:cubicBezTo>
                  <a:pt x="23368" y="4230"/>
                  <a:pt x="23704" y="4378"/>
                  <a:pt x="24035" y="4538"/>
                </a:cubicBezTo>
                <a:cubicBezTo>
                  <a:pt x="27136" y="2434"/>
                  <a:pt x="30628" y="3913"/>
                  <a:pt x="32912" y="6476"/>
                </a:cubicBezTo>
                <a:cubicBezTo>
                  <a:pt x="33862" y="7541"/>
                  <a:pt x="34201" y="9142"/>
                  <a:pt x="33971" y="10529"/>
                </a:cubicBezTo>
                <a:cubicBezTo>
                  <a:pt x="33834" y="11347"/>
                  <a:pt x="33570" y="12164"/>
                  <a:pt x="33111" y="12862"/>
                </a:cubicBezTo>
                <a:cubicBezTo>
                  <a:pt x="32619" y="13612"/>
                  <a:pt x="31950" y="14230"/>
                  <a:pt x="31472" y="14989"/>
                </a:cubicBezTo>
                <a:cubicBezTo>
                  <a:pt x="30108" y="17146"/>
                  <a:pt x="31676" y="19704"/>
                  <a:pt x="32342" y="21823"/>
                </a:cubicBezTo>
                <a:cubicBezTo>
                  <a:pt x="32904" y="23621"/>
                  <a:pt x="33516" y="25453"/>
                  <a:pt x="33333" y="27364"/>
                </a:cubicBezTo>
                <a:cubicBezTo>
                  <a:pt x="33195" y="28831"/>
                  <a:pt x="32283" y="30422"/>
                  <a:pt x="30808" y="30873"/>
                </a:cubicBezTo>
                <a:cubicBezTo>
                  <a:pt x="29157" y="31378"/>
                  <a:pt x="27455" y="31011"/>
                  <a:pt x="25785" y="30791"/>
                </a:cubicBezTo>
                <a:cubicBezTo>
                  <a:pt x="25487" y="31080"/>
                  <a:pt x="25133" y="31302"/>
                  <a:pt x="24760" y="31482"/>
                </a:cubicBezTo>
                <a:cubicBezTo>
                  <a:pt x="24678" y="31589"/>
                  <a:pt x="24548" y="31646"/>
                  <a:pt x="24416" y="31637"/>
                </a:cubicBezTo>
                <a:cubicBezTo>
                  <a:pt x="24045" y="31786"/>
                  <a:pt x="23666" y="31914"/>
                  <a:pt x="23280" y="32021"/>
                </a:cubicBezTo>
                <a:cubicBezTo>
                  <a:pt x="22306" y="32304"/>
                  <a:pt x="21126" y="32740"/>
                  <a:pt x="20162" y="32208"/>
                </a:cubicBezTo>
                <a:cubicBezTo>
                  <a:pt x="19822" y="32151"/>
                  <a:pt x="19514" y="32040"/>
                  <a:pt x="19233" y="31837"/>
                </a:cubicBezTo>
                <a:cubicBezTo>
                  <a:pt x="19032" y="31690"/>
                  <a:pt x="18881" y="31516"/>
                  <a:pt x="18701" y="31350"/>
                </a:cubicBezTo>
                <a:cubicBezTo>
                  <a:pt x="18592" y="31243"/>
                  <a:pt x="18464" y="31160"/>
                  <a:pt x="18324" y="31101"/>
                </a:cubicBezTo>
                <a:close/>
                <a:moveTo>
                  <a:pt x="18053" y="30170"/>
                </a:moveTo>
                <a:cubicBezTo>
                  <a:pt x="18118" y="29626"/>
                  <a:pt x="18230" y="29079"/>
                  <a:pt x="18336" y="28542"/>
                </a:cubicBezTo>
                <a:cubicBezTo>
                  <a:pt x="18466" y="27888"/>
                  <a:pt x="18605" y="27239"/>
                  <a:pt x="18722" y="26583"/>
                </a:cubicBezTo>
                <a:cubicBezTo>
                  <a:pt x="18938" y="25378"/>
                  <a:pt x="19244" y="23422"/>
                  <a:pt x="18684" y="22238"/>
                </a:cubicBezTo>
                <a:cubicBezTo>
                  <a:pt x="18382" y="22450"/>
                  <a:pt x="18093" y="22680"/>
                  <a:pt x="17812" y="22919"/>
                </a:cubicBezTo>
                <a:cubicBezTo>
                  <a:pt x="17777" y="22949"/>
                  <a:pt x="17737" y="22972"/>
                  <a:pt x="17693" y="22991"/>
                </a:cubicBezTo>
                <a:cubicBezTo>
                  <a:pt x="17437" y="23341"/>
                  <a:pt x="17249" y="24648"/>
                  <a:pt x="17177" y="25044"/>
                </a:cubicBezTo>
                <a:cubicBezTo>
                  <a:pt x="16964" y="26228"/>
                  <a:pt x="16710" y="27421"/>
                  <a:pt x="16199" y="28515"/>
                </a:cubicBezTo>
                <a:cubicBezTo>
                  <a:pt x="15692" y="29598"/>
                  <a:pt x="14975" y="30487"/>
                  <a:pt x="13950" y="31046"/>
                </a:cubicBezTo>
                <a:cubicBezTo>
                  <a:pt x="14891" y="31153"/>
                  <a:pt x="16004" y="31202"/>
                  <a:pt x="16825" y="30925"/>
                </a:cubicBezTo>
                <a:cubicBezTo>
                  <a:pt x="17374" y="30738"/>
                  <a:pt x="17603" y="30474"/>
                  <a:pt x="18053" y="30170"/>
                </a:cubicBezTo>
                <a:close/>
                <a:moveTo>
                  <a:pt x="20254" y="6149"/>
                </a:moveTo>
                <a:cubicBezTo>
                  <a:pt x="20256" y="6047"/>
                  <a:pt x="20262" y="5944"/>
                  <a:pt x="20264" y="5839"/>
                </a:cubicBezTo>
                <a:cubicBezTo>
                  <a:pt x="20281" y="5238"/>
                  <a:pt x="20329" y="4638"/>
                  <a:pt x="20277" y="4037"/>
                </a:cubicBezTo>
                <a:cubicBezTo>
                  <a:pt x="19600" y="3825"/>
                  <a:pt x="18923" y="3611"/>
                  <a:pt x="18255" y="3370"/>
                </a:cubicBezTo>
                <a:cubicBezTo>
                  <a:pt x="18108" y="3318"/>
                  <a:pt x="17959" y="3266"/>
                  <a:pt x="17810" y="3211"/>
                </a:cubicBezTo>
                <a:cubicBezTo>
                  <a:pt x="17689" y="3427"/>
                  <a:pt x="17615" y="3681"/>
                  <a:pt x="17536" y="3913"/>
                </a:cubicBezTo>
                <a:cubicBezTo>
                  <a:pt x="17433" y="4217"/>
                  <a:pt x="17320" y="4498"/>
                  <a:pt x="17136" y="4762"/>
                </a:cubicBezTo>
                <a:cubicBezTo>
                  <a:pt x="18194" y="5181"/>
                  <a:pt x="19244" y="5623"/>
                  <a:pt x="20252" y="6151"/>
                </a:cubicBezTo>
                <a:close/>
                <a:moveTo>
                  <a:pt x="22278" y="6801"/>
                </a:moveTo>
                <a:cubicBezTo>
                  <a:pt x="22436" y="6524"/>
                  <a:pt x="22436" y="5923"/>
                  <a:pt x="22423" y="5648"/>
                </a:cubicBezTo>
                <a:cubicBezTo>
                  <a:pt x="22385" y="4969"/>
                  <a:pt x="22253" y="4301"/>
                  <a:pt x="22031" y="3660"/>
                </a:cubicBezTo>
                <a:cubicBezTo>
                  <a:pt x="21767" y="2899"/>
                  <a:pt x="21308" y="2023"/>
                  <a:pt x="20602" y="1587"/>
                </a:cubicBezTo>
                <a:cubicBezTo>
                  <a:pt x="19571" y="950"/>
                  <a:pt x="18162" y="698"/>
                  <a:pt x="17068" y="1321"/>
                </a:cubicBezTo>
                <a:cubicBezTo>
                  <a:pt x="16563" y="1608"/>
                  <a:pt x="16039" y="1998"/>
                  <a:pt x="15666" y="2442"/>
                </a:cubicBezTo>
                <a:cubicBezTo>
                  <a:pt x="15656" y="2455"/>
                  <a:pt x="15645" y="2465"/>
                  <a:pt x="15635" y="2473"/>
                </a:cubicBezTo>
                <a:cubicBezTo>
                  <a:pt x="15398" y="2748"/>
                  <a:pt x="14941" y="3540"/>
                  <a:pt x="14922" y="3888"/>
                </a:cubicBezTo>
                <a:cubicBezTo>
                  <a:pt x="15404" y="4083"/>
                  <a:pt x="15891" y="4272"/>
                  <a:pt x="16375" y="4462"/>
                </a:cubicBezTo>
                <a:cubicBezTo>
                  <a:pt x="16513" y="4290"/>
                  <a:pt x="16603" y="4060"/>
                  <a:pt x="16668" y="3857"/>
                </a:cubicBezTo>
                <a:cubicBezTo>
                  <a:pt x="16855" y="3255"/>
                  <a:pt x="16932" y="2786"/>
                  <a:pt x="17418" y="2331"/>
                </a:cubicBezTo>
                <a:cubicBezTo>
                  <a:pt x="17431" y="2320"/>
                  <a:pt x="17446" y="2310"/>
                  <a:pt x="17460" y="2304"/>
                </a:cubicBezTo>
                <a:cubicBezTo>
                  <a:pt x="18221" y="1706"/>
                  <a:pt x="19399" y="1509"/>
                  <a:pt x="20248" y="2033"/>
                </a:cubicBezTo>
                <a:cubicBezTo>
                  <a:pt x="21063" y="2538"/>
                  <a:pt x="21109" y="3666"/>
                  <a:pt x="21101" y="4521"/>
                </a:cubicBezTo>
                <a:cubicBezTo>
                  <a:pt x="21094" y="5034"/>
                  <a:pt x="21117" y="5544"/>
                  <a:pt x="21132" y="6057"/>
                </a:cubicBezTo>
                <a:cubicBezTo>
                  <a:pt x="21136" y="6254"/>
                  <a:pt x="21107" y="6485"/>
                  <a:pt x="21161" y="6675"/>
                </a:cubicBezTo>
                <a:cubicBezTo>
                  <a:pt x="21174" y="6717"/>
                  <a:pt x="21319" y="6765"/>
                  <a:pt x="21356" y="6776"/>
                </a:cubicBezTo>
                <a:cubicBezTo>
                  <a:pt x="21524" y="6822"/>
                  <a:pt x="21723" y="6835"/>
                  <a:pt x="21895" y="6832"/>
                </a:cubicBezTo>
                <a:cubicBezTo>
                  <a:pt x="22023" y="6830"/>
                  <a:pt x="22151" y="6820"/>
                  <a:pt x="22278" y="6799"/>
                </a:cubicBezTo>
                <a:close/>
                <a:moveTo>
                  <a:pt x="12108" y="2832"/>
                </a:moveTo>
                <a:cubicBezTo>
                  <a:pt x="12561" y="2916"/>
                  <a:pt x="13003" y="3056"/>
                  <a:pt x="13422" y="3251"/>
                </a:cubicBezTo>
                <a:cubicBezTo>
                  <a:pt x="13642" y="3349"/>
                  <a:pt x="13860" y="3446"/>
                  <a:pt x="14082" y="3540"/>
                </a:cubicBezTo>
                <a:cubicBezTo>
                  <a:pt x="14216" y="3178"/>
                  <a:pt x="14495" y="2677"/>
                  <a:pt x="14728" y="2331"/>
                </a:cubicBezTo>
                <a:cubicBezTo>
                  <a:pt x="13826" y="2214"/>
                  <a:pt x="12963" y="2534"/>
                  <a:pt x="12108" y="2832"/>
                </a:cubicBezTo>
                <a:close/>
                <a:moveTo>
                  <a:pt x="13944" y="4378"/>
                </a:moveTo>
                <a:cubicBezTo>
                  <a:pt x="13076" y="3959"/>
                  <a:pt x="12213" y="3540"/>
                  <a:pt x="11226" y="3536"/>
                </a:cubicBezTo>
                <a:cubicBezTo>
                  <a:pt x="10806" y="3536"/>
                  <a:pt x="9857" y="3425"/>
                  <a:pt x="9515" y="3672"/>
                </a:cubicBezTo>
                <a:cubicBezTo>
                  <a:pt x="9438" y="3731"/>
                  <a:pt x="9339" y="3758"/>
                  <a:pt x="9243" y="3743"/>
                </a:cubicBezTo>
                <a:cubicBezTo>
                  <a:pt x="8904" y="3873"/>
                  <a:pt x="8572" y="4020"/>
                  <a:pt x="8250" y="4186"/>
                </a:cubicBezTo>
                <a:cubicBezTo>
                  <a:pt x="8457" y="4196"/>
                  <a:pt x="8665" y="4215"/>
                  <a:pt x="8857" y="4238"/>
                </a:cubicBezTo>
                <a:cubicBezTo>
                  <a:pt x="9484" y="4305"/>
                  <a:pt x="10113" y="4412"/>
                  <a:pt x="10731" y="4531"/>
                </a:cubicBezTo>
                <a:cubicBezTo>
                  <a:pt x="12284" y="4835"/>
                  <a:pt x="13835" y="5242"/>
                  <a:pt x="15348" y="5705"/>
                </a:cubicBezTo>
                <a:cubicBezTo>
                  <a:pt x="17201" y="6273"/>
                  <a:pt x="21132" y="7595"/>
                  <a:pt x="22457" y="9010"/>
                </a:cubicBezTo>
                <a:cubicBezTo>
                  <a:pt x="23123" y="9723"/>
                  <a:pt x="23064" y="10770"/>
                  <a:pt x="22947" y="11665"/>
                </a:cubicBezTo>
                <a:cubicBezTo>
                  <a:pt x="22727" y="13346"/>
                  <a:pt x="22394" y="14989"/>
                  <a:pt x="22002" y="16634"/>
                </a:cubicBezTo>
                <a:cubicBezTo>
                  <a:pt x="21763" y="17638"/>
                  <a:pt x="21507" y="18636"/>
                  <a:pt x="21258" y="19635"/>
                </a:cubicBezTo>
                <a:cubicBezTo>
                  <a:pt x="21646" y="19367"/>
                  <a:pt x="22176" y="19130"/>
                  <a:pt x="22526" y="18971"/>
                </a:cubicBezTo>
                <a:cubicBezTo>
                  <a:pt x="22922" y="17781"/>
                  <a:pt x="23001" y="16508"/>
                  <a:pt x="23423" y="15320"/>
                </a:cubicBezTo>
                <a:cubicBezTo>
                  <a:pt x="23781" y="14310"/>
                  <a:pt x="24066" y="13304"/>
                  <a:pt x="24106" y="12225"/>
                </a:cubicBezTo>
                <a:cubicBezTo>
                  <a:pt x="24148" y="11087"/>
                  <a:pt x="24087" y="9446"/>
                  <a:pt x="23286" y="8536"/>
                </a:cubicBezTo>
                <a:cubicBezTo>
                  <a:pt x="23069" y="8291"/>
                  <a:pt x="22817" y="8117"/>
                  <a:pt x="22519" y="7977"/>
                </a:cubicBezTo>
                <a:cubicBezTo>
                  <a:pt x="22306" y="7876"/>
                  <a:pt x="22069" y="7805"/>
                  <a:pt x="21859" y="7700"/>
                </a:cubicBezTo>
                <a:cubicBezTo>
                  <a:pt x="21273" y="7740"/>
                  <a:pt x="20524" y="7652"/>
                  <a:pt x="20321" y="7023"/>
                </a:cubicBezTo>
                <a:cubicBezTo>
                  <a:pt x="20285" y="7009"/>
                  <a:pt x="20250" y="6994"/>
                  <a:pt x="20220" y="6981"/>
                </a:cubicBezTo>
                <a:cubicBezTo>
                  <a:pt x="20063" y="6921"/>
                  <a:pt x="19908" y="6856"/>
                  <a:pt x="19753" y="6793"/>
                </a:cubicBezTo>
                <a:cubicBezTo>
                  <a:pt x="19286" y="6602"/>
                  <a:pt x="18823" y="6407"/>
                  <a:pt x="18357" y="6216"/>
                </a:cubicBezTo>
                <a:cubicBezTo>
                  <a:pt x="17934" y="6040"/>
                  <a:pt x="17511" y="5864"/>
                  <a:pt x="17087" y="5688"/>
                </a:cubicBezTo>
                <a:cubicBezTo>
                  <a:pt x="16867" y="5598"/>
                  <a:pt x="16645" y="5502"/>
                  <a:pt x="16423" y="5416"/>
                </a:cubicBezTo>
                <a:cubicBezTo>
                  <a:pt x="16065" y="5523"/>
                  <a:pt x="15432" y="5326"/>
                  <a:pt x="15126" y="5213"/>
                </a:cubicBezTo>
                <a:cubicBezTo>
                  <a:pt x="14849" y="5110"/>
                  <a:pt x="14032" y="4781"/>
                  <a:pt x="13944" y="4380"/>
                </a:cubicBezTo>
                <a:close/>
                <a:moveTo>
                  <a:pt x="26493" y="11024"/>
                </a:moveTo>
                <a:cubicBezTo>
                  <a:pt x="26388" y="11827"/>
                  <a:pt x="26227" y="12575"/>
                  <a:pt x="26118" y="13128"/>
                </a:cubicBezTo>
                <a:cubicBezTo>
                  <a:pt x="26017" y="13642"/>
                  <a:pt x="25244" y="13442"/>
                  <a:pt x="25342" y="12944"/>
                </a:cubicBezTo>
                <a:cubicBezTo>
                  <a:pt x="25613" y="11577"/>
                  <a:pt x="26478" y="7887"/>
                  <a:pt x="24793" y="7141"/>
                </a:cubicBezTo>
                <a:cubicBezTo>
                  <a:pt x="24315" y="6927"/>
                  <a:pt x="24689" y="6225"/>
                  <a:pt x="25158" y="6432"/>
                </a:cubicBezTo>
                <a:cubicBezTo>
                  <a:pt x="26101" y="6849"/>
                  <a:pt x="26480" y="7803"/>
                  <a:pt x="26575" y="8897"/>
                </a:cubicBezTo>
                <a:cubicBezTo>
                  <a:pt x="26562" y="8576"/>
                  <a:pt x="26537" y="8249"/>
                  <a:pt x="26497" y="7922"/>
                </a:cubicBezTo>
                <a:cubicBezTo>
                  <a:pt x="26172" y="6839"/>
                  <a:pt x="25365" y="6151"/>
                  <a:pt x="24397" y="5630"/>
                </a:cubicBezTo>
                <a:cubicBezTo>
                  <a:pt x="24257" y="5552"/>
                  <a:pt x="24112" y="5479"/>
                  <a:pt x="23968" y="5407"/>
                </a:cubicBezTo>
                <a:cubicBezTo>
                  <a:pt x="23924" y="5395"/>
                  <a:pt x="23882" y="5376"/>
                  <a:pt x="23844" y="5347"/>
                </a:cubicBezTo>
                <a:cubicBezTo>
                  <a:pt x="23620" y="5242"/>
                  <a:pt x="23395" y="5139"/>
                  <a:pt x="23167" y="5045"/>
                </a:cubicBezTo>
                <a:cubicBezTo>
                  <a:pt x="23230" y="5573"/>
                  <a:pt x="23263" y="6160"/>
                  <a:pt x="23163" y="6650"/>
                </a:cubicBezTo>
                <a:cubicBezTo>
                  <a:pt x="23115" y="6877"/>
                  <a:pt x="23100" y="7059"/>
                  <a:pt x="23014" y="7235"/>
                </a:cubicBezTo>
                <a:cubicBezTo>
                  <a:pt x="24754" y="7841"/>
                  <a:pt x="25001" y="9628"/>
                  <a:pt x="24909" y="11292"/>
                </a:cubicBezTo>
                <a:cubicBezTo>
                  <a:pt x="24938" y="12524"/>
                  <a:pt x="24818" y="13732"/>
                  <a:pt x="24412" y="14899"/>
                </a:cubicBezTo>
                <a:cubicBezTo>
                  <a:pt x="23999" y="16087"/>
                  <a:pt x="23819" y="17338"/>
                  <a:pt x="23486" y="18550"/>
                </a:cubicBezTo>
                <a:cubicBezTo>
                  <a:pt x="23959" y="18357"/>
                  <a:pt x="24445" y="18193"/>
                  <a:pt x="24946" y="18097"/>
                </a:cubicBezTo>
                <a:cubicBezTo>
                  <a:pt x="25018" y="18082"/>
                  <a:pt x="25089" y="18074"/>
                  <a:pt x="25160" y="18070"/>
                </a:cubicBezTo>
                <a:cubicBezTo>
                  <a:pt x="25372" y="16402"/>
                  <a:pt x="25803" y="14794"/>
                  <a:pt x="26143" y="13151"/>
                </a:cubicBezTo>
                <a:cubicBezTo>
                  <a:pt x="26290" y="12434"/>
                  <a:pt x="26413" y="11728"/>
                  <a:pt x="26491" y="11024"/>
                </a:cubicBezTo>
                <a:close/>
                <a:moveTo>
                  <a:pt x="18567" y="2622"/>
                </a:moveTo>
                <a:cubicBezTo>
                  <a:pt x="19066" y="2784"/>
                  <a:pt x="19562" y="2937"/>
                  <a:pt x="20065" y="3090"/>
                </a:cubicBezTo>
                <a:cubicBezTo>
                  <a:pt x="19814" y="2543"/>
                  <a:pt x="19363" y="2398"/>
                  <a:pt x="18670" y="2591"/>
                </a:cubicBezTo>
                <a:cubicBezTo>
                  <a:pt x="18636" y="2601"/>
                  <a:pt x="18603" y="2610"/>
                  <a:pt x="18567" y="2622"/>
                </a:cubicBezTo>
                <a:close/>
                <a:moveTo>
                  <a:pt x="24860" y="4978"/>
                </a:moveTo>
                <a:cubicBezTo>
                  <a:pt x="25774" y="5506"/>
                  <a:pt x="26644" y="6164"/>
                  <a:pt x="27090" y="7149"/>
                </a:cubicBezTo>
                <a:cubicBezTo>
                  <a:pt x="27493" y="6791"/>
                  <a:pt x="27968" y="6485"/>
                  <a:pt x="28425" y="6218"/>
                </a:cubicBezTo>
                <a:cubicBezTo>
                  <a:pt x="29111" y="5820"/>
                  <a:pt x="29892" y="5542"/>
                  <a:pt x="30682" y="5573"/>
                </a:cubicBezTo>
                <a:cubicBezTo>
                  <a:pt x="30043" y="5108"/>
                  <a:pt x="29314" y="4781"/>
                  <a:pt x="28543" y="4613"/>
                </a:cubicBezTo>
                <a:cubicBezTo>
                  <a:pt x="27304" y="4355"/>
                  <a:pt x="25992" y="4393"/>
                  <a:pt x="24860" y="4978"/>
                </a:cubicBezTo>
                <a:close/>
                <a:moveTo>
                  <a:pt x="26837" y="18590"/>
                </a:moveTo>
                <a:cubicBezTo>
                  <a:pt x="26677" y="18216"/>
                  <a:pt x="26560" y="17825"/>
                  <a:pt x="26518" y="17420"/>
                </a:cubicBezTo>
                <a:cubicBezTo>
                  <a:pt x="26371" y="16024"/>
                  <a:pt x="26648" y="14511"/>
                  <a:pt x="27323" y="13279"/>
                </a:cubicBezTo>
                <a:cubicBezTo>
                  <a:pt x="27935" y="12160"/>
                  <a:pt x="28857" y="11378"/>
                  <a:pt x="29806" y="10559"/>
                </a:cubicBezTo>
                <a:cubicBezTo>
                  <a:pt x="30605" y="9869"/>
                  <a:pt x="32032" y="8811"/>
                  <a:pt x="31967" y="7631"/>
                </a:cubicBezTo>
                <a:cubicBezTo>
                  <a:pt x="31948" y="7315"/>
                  <a:pt x="31862" y="7006"/>
                  <a:pt x="31713" y="6728"/>
                </a:cubicBezTo>
                <a:cubicBezTo>
                  <a:pt x="31583" y="6644"/>
                  <a:pt x="31449" y="6571"/>
                  <a:pt x="31309" y="6508"/>
                </a:cubicBezTo>
                <a:cubicBezTo>
                  <a:pt x="30215" y="6009"/>
                  <a:pt x="29136" y="6640"/>
                  <a:pt x="28264" y="7281"/>
                </a:cubicBezTo>
                <a:cubicBezTo>
                  <a:pt x="27958" y="7507"/>
                  <a:pt x="27625" y="7744"/>
                  <a:pt x="27361" y="8023"/>
                </a:cubicBezTo>
                <a:cubicBezTo>
                  <a:pt x="27514" y="8813"/>
                  <a:pt x="27472" y="9658"/>
                  <a:pt x="27392" y="10452"/>
                </a:cubicBezTo>
                <a:cubicBezTo>
                  <a:pt x="27266" y="11707"/>
                  <a:pt x="27115" y="12969"/>
                  <a:pt x="26841" y="14201"/>
                </a:cubicBezTo>
                <a:cubicBezTo>
                  <a:pt x="26547" y="15532"/>
                  <a:pt x="26145" y="16844"/>
                  <a:pt x="25954" y="18196"/>
                </a:cubicBezTo>
                <a:cubicBezTo>
                  <a:pt x="26256" y="18294"/>
                  <a:pt x="26550" y="18437"/>
                  <a:pt x="26835" y="18587"/>
                </a:cubicBezTo>
                <a:close/>
                <a:moveTo>
                  <a:pt x="23546" y="20643"/>
                </a:moveTo>
                <a:cubicBezTo>
                  <a:pt x="24781" y="20356"/>
                  <a:pt x="26024" y="20103"/>
                  <a:pt x="27243" y="19753"/>
                </a:cubicBezTo>
                <a:cubicBezTo>
                  <a:pt x="26604" y="19413"/>
                  <a:pt x="25959" y="19116"/>
                  <a:pt x="25244" y="18954"/>
                </a:cubicBezTo>
                <a:cubicBezTo>
                  <a:pt x="25001" y="18933"/>
                  <a:pt x="24756" y="18963"/>
                  <a:pt x="24525" y="19042"/>
                </a:cubicBezTo>
                <a:cubicBezTo>
                  <a:pt x="23689" y="19417"/>
                  <a:pt x="22838" y="19730"/>
                  <a:pt x="22016" y="20130"/>
                </a:cubicBezTo>
                <a:cubicBezTo>
                  <a:pt x="22213" y="20199"/>
                  <a:pt x="22410" y="20274"/>
                  <a:pt x="22589" y="20339"/>
                </a:cubicBezTo>
                <a:cubicBezTo>
                  <a:pt x="22794" y="20413"/>
                  <a:pt x="23001" y="20484"/>
                  <a:pt x="23211" y="20551"/>
                </a:cubicBezTo>
                <a:cubicBezTo>
                  <a:pt x="23293" y="20578"/>
                  <a:pt x="23450" y="20631"/>
                  <a:pt x="23546" y="20643"/>
                </a:cubicBezTo>
                <a:close/>
                <a:moveTo>
                  <a:pt x="28291" y="20979"/>
                </a:moveTo>
                <a:cubicBezTo>
                  <a:pt x="27868" y="22590"/>
                  <a:pt x="27572" y="24248"/>
                  <a:pt x="27201" y="25872"/>
                </a:cubicBezTo>
                <a:cubicBezTo>
                  <a:pt x="27029" y="26625"/>
                  <a:pt x="26858" y="27375"/>
                  <a:pt x="26734" y="28138"/>
                </a:cubicBezTo>
                <a:cubicBezTo>
                  <a:pt x="26897" y="28052"/>
                  <a:pt x="27061" y="27962"/>
                  <a:pt x="27197" y="27848"/>
                </a:cubicBezTo>
                <a:cubicBezTo>
                  <a:pt x="27769" y="27375"/>
                  <a:pt x="28352" y="26859"/>
                  <a:pt x="28756" y="26231"/>
                </a:cubicBezTo>
                <a:cubicBezTo>
                  <a:pt x="29785" y="24625"/>
                  <a:pt x="29553" y="22986"/>
                  <a:pt x="28580" y="21423"/>
                </a:cubicBezTo>
                <a:cubicBezTo>
                  <a:pt x="28486" y="21272"/>
                  <a:pt x="28390" y="21123"/>
                  <a:pt x="28291" y="20977"/>
                </a:cubicBezTo>
                <a:close/>
                <a:moveTo>
                  <a:pt x="24877" y="30456"/>
                </a:moveTo>
                <a:cubicBezTo>
                  <a:pt x="25277" y="30145"/>
                  <a:pt x="25527" y="29764"/>
                  <a:pt x="25690" y="29257"/>
                </a:cubicBezTo>
                <a:cubicBezTo>
                  <a:pt x="25632" y="29139"/>
                  <a:pt x="25640" y="28999"/>
                  <a:pt x="25711" y="28888"/>
                </a:cubicBezTo>
                <a:cubicBezTo>
                  <a:pt x="25745" y="28833"/>
                  <a:pt x="25783" y="28783"/>
                  <a:pt x="25824" y="28735"/>
                </a:cubicBezTo>
                <a:cubicBezTo>
                  <a:pt x="25889" y="28412"/>
                  <a:pt x="25933" y="28085"/>
                  <a:pt x="25975" y="27758"/>
                </a:cubicBezTo>
                <a:cubicBezTo>
                  <a:pt x="26097" y="26847"/>
                  <a:pt x="26332" y="25956"/>
                  <a:pt x="26547" y="25061"/>
                </a:cubicBezTo>
                <a:cubicBezTo>
                  <a:pt x="26250" y="25287"/>
                  <a:pt x="25915" y="25459"/>
                  <a:pt x="25544" y="25518"/>
                </a:cubicBezTo>
                <a:cubicBezTo>
                  <a:pt x="25606" y="27203"/>
                  <a:pt x="25036" y="28800"/>
                  <a:pt x="24877" y="30456"/>
                </a:cubicBezTo>
                <a:close/>
                <a:moveTo>
                  <a:pt x="26321" y="30070"/>
                </a:moveTo>
                <a:cubicBezTo>
                  <a:pt x="27541" y="30259"/>
                  <a:pt x="28870" y="30525"/>
                  <a:pt x="30072" y="30246"/>
                </a:cubicBezTo>
                <a:cubicBezTo>
                  <a:pt x="31833" y="29837"/>
                  <a:pt x="32659" y="28159"/>
                  <a:pt x="32577" y="26461"/>
                </a:cubicBezTo>
                <a:cubicBezTo>
                  <a:pt x="32499" y="24841"/>
                  <a:pt x="31954" y="23305"/>
                  <a:pt x="31489" y="21769"/>
                </a:cubicBezTo>
                <a:cubicBezTo>
                  <a:pt x="31064" y="20367"/>
                  <a:pt x="30320" y="19034"/>
                  <a:pt x="30129" y="17565"/>
                </a:cubicBezTo>
                <a:cubicBezTo>
                  <a:pt x="30033" y="16802"/>
                  <a:pt x="30148" y="16091"/>
                  <a:pt x="30452" y="15387"/>
                </a:cubicBezTo>
                <a:cubicBezTo>
                  <a:pt x="31269" y="13493"/>
                  <a:pt x="33195" y="12149"/>
                  <a:pt x="33229" y="9930"/>
                </a:cubicBezTo>
                <a:cubicBezTo>
                  <a:pt x="33239" y="9207"/>
                  <a:pt x="33090" y="8465"/>
                  <a:pt x="32738" y="7832"/>
                </a:cubicBezTo>
                <a:cubicBezTo>
                  <a:pt x="32541" y="9431"/>
                  <a:pt x="30718" y="10787"/>
                  <a:pt x="29588" y="11797"/>
                </a:cubicBezTo>
                <a:cubicBezTo>
                  <a:pt x="28155" y="13084"/>
                  <a:pt x="27180" y="14853"/>
                  <a:pt x="27270" y="16819"/>
                </a:cubicBezTo>
                <a:cubicBezTo>
                  <a:pt x="27340" y="18309"/>
                  <a:pt x="29249" y="20754"/>
                  <a:pt x="29884" y="22217"/>
                </a:cubicBezTo>
                <a:cubicBezTo>
                  <a:pt x="30466" y="23563"/>
                  <a:pt x="30383" y="25170"/>
                  <a:pt x="29586" y="26413"/>
                </a:cubicBezTo>
                <a:cubicBezTo>
                  <a:pt x="29146" y="27100"/>
                  <a:pt x="28603" y="27716"/>
                  <a:pt x="27975" y="28238"/>
                </a:cubicBezTo>
                <a:cubicBezTo>
                  <a:pt x="27713" y="28454"/>
                  <a:pt x="27453" y="28668"/>
                  <a:pt x="27176" y="28863"/>
                </a:cubicBezTo>
                <a:cubicBezTo>
                  <a:pt x="27015" y="28978"/>
                  <a:pt x="26776" y="29070"/>
                  <a:pt x="26581" y="29175"/>
                </a:cubicBezTo>
                <a:cubicBezTo>
                  <a:pt x="26529" y="29481"/>
                  <a:pt x="26453" y="29789"/>
                  <a:pt x="26321" y="30070"/>
                </a:cubicBezTo>
                <a:close/>
                <a:moveTo>
                  <a:pt x="2868" y="16817"/>
                </a:moveTo>
                <a:cubicBezTo>
                  <a:pt x="5500" y="17466"/>
                  <a:pt x="8095" y="18267"/>
                  <a:pt x="10635" y="19212"/>
                </a:cubicBezTo>
                <a:cubicBezTo>
                  <a:pt x="12967" y="20080"/>
                  <a:pt x="15245" y="21071"/>
                  <a:pt x="17486" y="22154"/>
                </a:cubicBezTo>
                <a:cubicBezTo>
                  <a:pt x="17733" y="21951"/>
                  <a:pt x="17984" y="21754"/>
                  <a:pt x="18246" y="21572"/>
                </a:cubicBezTo>
                <a:cubicBezTo>
                  <a:pt x="17706" y="21048"/>
                  <a:pt x="16469" y="20398"/>
                  <a:pt x="15895" y="20101"/>
                </a:cubicBezTo>
                <a:cubicBezTo>
                  <a:pt x="14461" y="19357"/>
                  <a:pt x="12961" y="18692"/>
                  <a:pt x="11465" y="18087"/>
                </a:cubicBezTo>
                <a:cubicBezTo>
                  <a:pt x="10010" y="17498"/>
                  <a:pt x="8510" y="16942"/>
                  <a:pt x="7001" y="16502"/>
                </a:cubicBezTo>
                <a:cubicBezTo>
                  <a:pt x="6269" y="16288"/>
                  <a:pt x="4825" y="15884"/>
                  <a:pt x="4060" y="15978"/>
                </a:cubicBezTo>
                <a:cubicBezTo>
                  <a:pt x="3689" y="16100"/>
                  <a:pt x="3195" y="16483"/>
                  <a:pt x="2868" y="16817"/>
                </a:cubicBezTo>
                <a:close/>
                <a:moveTo>
                  <a:pt x="19625" y="22194"/>
                </a:moveTo>
                <a:cubicBezTo>
                  <a:pt x="19996" y="20834"/>
                  <a:pt x="20461" y="19501"/>
                  <a:pt x="20801" y="18131"/>
                </a:cubicBezTo>
                <a:cubicBezTo>
                  <a:pt x="20281" y="17957"/>
                  <a:pt x="19801" y="17697"/>
                  <a:pt x="19309" y="17458"/>
                </a:cubicBezTo>
                <a:cubicBezTo>
                  <a:pt x="19194" y="18055"/>
                  <a:pt x="18955" y="18986"/>
                  <a:pt x="18596" y="19313"/>
                </a:cubicBezTo>
                <a:cubicBezTo>
                  <a:pt x="18284" y="19593"/>
                  <a:pt x="17414" y="19352"/>
                  <a:pt x="17066" y="19237"/>
                </a:cubicBezTo>
                <a:cubicBezTo>
                  <a:pt x="16700" y="19118"/>
                  <a:pt x="15828" y="18780"/>
                  <a:pt x="15798" y="18317"/>
                </a:cubicBezTo>
                <a:cubicBezTo>
                  <a:pt x="15775" y="17961"/>
                  <a:pt x="16155" y="16894"/>
                  <a:pt x="16371" y="16358"/>
                </a:cubicBezTo>
                <a:cubicBezTo>
                  <a:pt x="16262" y="16326"/>
                  <a:pt x="16148" y="16295"/>
                  <a:pt x="16037" y="16263"/>
                </a:cubicBezTo>
                <a:cubicBezTo>
                  <a:pt x="14191" y="15756"/>
                  <a:pt x="12324" y="15326"/>
                  <a:pt x="10473" y="14838"/>
                </a:cubicBezTo>
                <a:cubicBezTo>
                  <a:pt x="10150" y="14754"/>
                  <a:pt x="9830" y="14677"/>
                  <a:pt x="9507" y="14599"/>
                </a:cubicBezTo>
                <a:cubicBezTo>
                  <a:pt x="9440" y="15134"/>
                  <a:pt x="9247" y="15695"/>
                  <a:pt x="8912" y="16119"/>
                </a:cubicBezTo>
                <a:cubicBezTo>
                  <a:pt x="11687" y="17148"/>
                  <a:pt x="18104" y="19440"/>
                  <a:pt x="19426" y="21739"/>
                </a:cubicBezTo>
                <a:cubicBezTo>
                  <a:pt x="19506" y="21884"/>
                  <a:pt x="19573" y="22037"/>
                  <a:pt x="19625" y="22194"/>
                </a:cubicBezTo>
                <a:close/>
                <a:moveTo>
                  <a:pt x="5944" y="15251"/>
                </a:moveTo>
                <a:cubicBezTo>
                  <a:pt x="5984" y="14719"/>
                  <a:pt x="6259" y="14151"/>
                  <a:pt x="6496" y="13669"/>
                </a:cubicBezTo>
                <a:cubicBezTo>
                  <a:pt x="6238" y="13549"/>
                  <a:pt x="5988" y="13415"/>
                  <a:pt x="5747" y="13264"/>
                </a:cubicBezTo>
                <a:cubicBezTo>
                  <a:pt x="5418" y="13059"/>
                  <a:pt x="5085" y="12872"/>
                  <a:pt x="4775" y="12644"/>
                </a:cubicBezTo>
                <a:cubicBezTo>
                  <a:pt x="4601" y="13478"/>
                  <a:pt x="4442" y="14314"/>
                  <a:pt x="4324" y="15155"/>
                </a:cubicBezTo>
                <a:cubicBezTo>
                  <a:pt x="4865" y="15127"/>
                  <a:pt x="5410" y="15159"/>
                  <a:pt x="5944" y="15249"/>
                </a:cubicBezTo>
                <a:close/>
                <a:moveTo>
                  <a:pt x="8130" y="15832"/>
                </a:moveTo>
                <a:cubicBezTo>
                  <a:pt x="8233" y="15754"/>
                  <a:pt x="8319" y="15655"/>
                  <a:pt x="8382" y="15544"/>
                </a:cubicBezTo>
                <a:cubicBezTo>
                  <a:pt x="8581" y="15197"/>
                  <a:pt x="8698" y="14809"/>
                  <a:pt x="8727" y="14409"/>
                </a:cubicBezTo>
                <a:cubicBezTo>
                  <a:pt x="8222" y="14281"/>
                  <a:pt x="7719" y="14140"/>
                  <a:pt x="7229" y="13966"/>
                </a:cubicBezTo>
                <a:cubicBezTo>
                  <a:pt x="7013" y="14367"/>
                  <a:pt x="6678" y="14987"/>
                  <a:pt x="6716" y="15408"/>
                </a:cubicBezTo>
                <a:cubicBezTo>
                  <a:pt x="7193" y="15526"/>
                  <a:pt x="7665" y="15670"/>
                  <a:pt x="8130" y="15834"/>
                </a:cubicBezTo>
                <a:close/>
                <a:moveTo>
                  <a:pt x="4259" y="27425"/>
                </a:moveTo>
                <a:cubicBezTo>
                  <a:pt x="5492" y="27953"/>
                  <a:pt x="6703" y="28538"/>
                  <a:pt x="7927" y="29083"/>
                </a:cubicBezTo>
                <a:cubicBezTo>
                  <a:pt x="9189" y="29647"/>
                  <a:pt x="10494" y="30196"/>
                  <a:pt x="11827" y="30571"/>
                </a:cubicBezTo>
                <a:cubicBezTo>
                  <a:pt x="12020" y="30623"/>
                  <a:pt x="12215" y="30680"/>
                  <a:pt x="12410" y="30732"/>
                </a:cubicBezTo>
                <a:cubicBezTo>
                  <a:pt x="13181" y="30661"/>
                  <a:pt x="13858" y="30388"/>
                  <a:pt x="14419" y="29846"/>
                </a:cubicBezTo>
                <a:cubicBezTo>
                  <a:pt x="15226" y="29066"/>
                  <a:pt x="15639" y="27884"/>
                  <a:pt x="15910" y="26822"/>
                </a:cubicBezTo>
                <a:cubicBezTo>
                  <a:pt x="16109" y="26036"/>
                  <a:pt x="16247" y="25241"/>
                  <a:pt x="16415" y="24451"/>
                </a:cubicBezTo>
                <a:cubicBezTo>
                  <a:pt x="16526" y="23921"/>
                  <a:pt x="16670" y="23269"/>
                  <a:pt x="16918" y="22762"/>
                </a:cubicBezTo>
                <a:cubicBezTo>
                  <a:pt x="14723" y="21700"/>
                  <a:pt x="12458" y="20729"/>
                  <a:pt x="10180" y="19862"/>
                </a:cubicBezTo>
                <a:cubicBezTo>
                  <a:pt x="8807" y="19340"/>
                  <a:pt x="7418" y="18851"/>
                  <a:pt x="6014" y="18424"/>
                </a:cubicBezTo>
                <a:cubicBezTo>
                  <a:pt x="4823" y="18063"/>
                  <a:pt x="3599" y="17734"/>
                  <a:pt x="2373" y="17512"/>
                </a:cubicBezTo>
                <a:cubicBezTo>
                  <a:pt x="2273" y="17730"/>
                  <a:pt x="2193" y="18001"/>
                  <a:pt x="2128" y="18214"/>
                </a:cubicBezTo>
                <a:cubicBezTo>
                  <a:pt x="2009" y="18621"/>
                  <a:pt x="1906" y="19036"/>
                  <a:pt x="1809" y="19451"/>
                </a:cubicBezTo>
                <a:cubicBezTo>
                  <a:pt x="1648" y="20138"/>
                  <a:pt x="1504" y="20832"/>
                  <a:pt x="1371" y="21526"/>
                </a:cubicBezTo>
                <a:cubicBezTo>
                  <a:pt x="1103" y="22940"/>
                  <a:pt x="1271" y="24338"/>
                  <a:pt x="2099" y="25541"/>
                </a:cubicBezTo>
                <a:cubicBezTo>
                  <a:pt x="2650" y="26340"/>
                  <a:pt x="3419" y="26958"/>
                  <a:pt x="4264" y="27425"/>
                </a:cubicBezTo>
                <a:close/>
                <a:moveTo>
                  <a:pt x="13694" y="24034"/>
                </a:moveTo>
                <a:cubicBezTo>
                  <a:pt x="13288" y="24409"/>
                  <a:pt x="12856" y="24732"/>
                  <a:pt x="12565" y="25227"/>
                </a:cubicBezTo>
                <a:cubicBezTo>
                  <a:pt x="12475" y="25375"/>
                  <a:pt x="12464" y="25633"/>
                  <a:pt x="12596" y="25761"/>
                </a:cubicBezTo>
                <a:cubicBezTo>
                  <a:pt x="12961" y="26203"/>
                  <a:pt x="13717" y="26845"/>
                  <a:pt x="14319" y="26513"/>
                </a:cubicBezTo>
                <a:cubicBezTo>
                  <a:pt x="14566" y="26375"/>
                  <a:pt x="14786" y="25455"/>
                  <a:pt x="14857" y="25185"/>
                </a:cubicBezTo>
                <a:cubicBezTo>
                  <a:pt x="14910" y="24986"/>
                  <a:pt x="15157" y="24017"/>
                  <a:pt x="15128" y="23843"/>
                </a:cubicBezTo>
                <a:cubicBezTo>
                  <a:pt x="15128" y="23835"/>
                  <a:pt x="15128" y="23831"/>
                  <a:pt x="15126" y="23825"/>
                </a:cubicBezTo>
                <a:cubicBezTo>
                  <a:pt x="15073" y="23626"/>
                  <a:pt x="14642" y="23464"/>
                  <a:pt x="14472" y="23395"/>
                </a:cubicBezTo>
                <a:cubicBezTo>
                  <a:pt x="14025" y="23206"/>
                  <a:pt x="13560" y="23045"/>
                  <a:pt x="13101" y="22888"/>
                </a:cubicBezTo>
                <a:cubicBezTo>
                  <a:pt x="11750" y="22423"/>
                  <a:pt x="10381" y="21995"/>
                  <a:pt x="9015" y="21570"/>
                </a:cubicBezTo>
                <a:cubicBezTo>
                  <a:pt x="7753" y="21178"/>
                  <a:pt x="6489" y="20790"/>
                  <a:pt x="5228" y="20394"/>
                </a:cubicBezTo>
                <a:cubicBezTo>
                  <a:pt x="4764" y="20249"/>
                  <a:pt x="4303" y="20105"/>
                  <a:pt x="3842" y="19952"/>
                </a:cubicBezTo>
                <a:cubicBezTo>
                  <a:pt x="3599" y="19870"/>
                  <a:pt x="3318" y="19784"/>
                  <a:pt x="3084" y="19679"/>
                </a:cubicBezTo>
                <a:cubicBezTo>
                  <a:pt x="2614" y="19470"/>
                  <a:pt x="2222" y="20235"/>
                  <a:pt x="2702" y="20448"/>
                </a:cubicBezTo>
                <a:cubicBezTo>
                  <a:pt x="3543" y="20821"/>
                  <a:pt x="4427" y="21136"/>
                  <a:pt x="5297" y="21436"/>
                </a:cubicBezTo>
                <a:cubicBezTo>
                  <a:pt x="6372" y="21804"/>
                  <a:pt x="7453" y="22150"/>
                  <a:pt x="8539" y="22483"/>
                </a:cubicBezTo>
                <a:cubicBezTo>
                  <a:pt x="10253" y="23014"/>
                  <a:pt x="11976" y="23517"/>
                  <a:pt x="13692" y="24034"/>
                </a:cubicBezTo>
                <a:close/>
                <a:moveTo>
                  <a:pt x="8516" y="23286"/>
                </a:moveTo>
                <a:cubicBezTo>
                  <a:pt x="7701" y="23188"/>
                  <a:pt x="7080" y="23246"/>
                  <a:pt x="6558" y="23955"/>
                </a:cubicBezTo>
                <a:cubicBezTo>
                  <a:pt x="6269" y="24349"/>
                  <a:pt x="6083" y="24868"/>
                  <a:pt x="6104" y="25359"/>
                </a:cubicBezTo>
                <a:cubicBezTo>
                  <a:pt x="6160" y="26620"/>
                  <a:pt x="7650" y="27582"/>
                  <a:pt x="8820" y="27077"/>
                </a:cubicBezTo>
                <a:cubicBezTo>
                  <a:pt x="9738" y="26681"/>
                  <a:pt x="10100" y="25579"/>
                  <a:pt x="9956" y="24646"/>
                </a:cubicBezTo>
                <a:cubicBezTo>
                  <a:pt x="9836" y="23883"/>
                  <a:pt x="9268" y="23376"/>
                  <a:pt x="8516" y="23284"/>
                </a:cubicBezTo>
                <a:close/>
                <a:moveTo>
                  <a:pt x="14166" y="24629"/>
                </a:moveTo>
                <a:cubicBezTo>
                  <a:pt x="13914" y="24891"/>
                  <a:pt x="13655" y="25141"/>
                  <a:pt x="13403" y="25405"/>
                </a:cubicBezTo>
                <a:cubicBezTo>
                  <a:pt x="13529" y="25518"/>
                  <a:pt x="13833" y="25694"/>
                  <a:pt x="13898" y="25736"/>
                </a:cubicBezTo>
                <a:lnTo>
                  <a:pt x="13927" y="25755"/>
                </a:lnTo>
                <a:cubicBezTo>
                  <a:pt x="13933" y="25730"/>
                  <a:pt x="13940" y="25707"/>
                  <a:pt x="13944" y="25692"/>
                </a:cubicBezTo>
                <a:cubicBezTo>
                  <a:pt x="14013" y="25430"/>
                  <a:pt x="14065" y="25149"/>
                  <a:pt x="14118" y="24885"/>
                </a:cubicBezTo>
                <a:cubicBezTo>
                  <a:pt x="14134" y="24799"/>
                  <a:pt x="14149" y="24715"/>
                  <a:pt x="14166" y="24629"/>
                </a:cubicBezTo>
                <a:close/>
                <a:moveTo>
                  <a:pt x="7061" y="25832"/>
                </a:moveTo>
                <a:cubicBezTo>
                  <a:pt x="7413" y="26346"/>
                  <a:pt x="8315" y="26660"/>
                  <a:pt x="8795" y="26147"/>
                </a:cubicBezTo>
                <a:cubicBezTo>
                  <a:pt x="9149" y="25767"/>
                  <a:pt x="9300" y="25145"/>
                  <a:pt x="9138" y="24650"/>
                </a:cubicBezTo>
                <a:cubicBezTo>
                  <a:pt x="8977" y="24156"/>
                  <a:pt x="8237" y="23992"/>
                  <a:pt x="7778" y="24122"/>
                </a:cubicBezTo>
                <a:cubicBezTo>
                  <a:pt x="7028" y="24334"/>
                  <a:pt x="6693" y="25143"/>
                  <a:pt x="7061" y="25832"/>
                </a:cubicBezTo>
                <a:close/>
                <a:moveTo>
                  <a:pt x="18561" y="17125"/>
                </a:moveTo>
                <a:cubicBezTo>
                  <a:pt x="18089" y="16930"/>
                  <a:pt x="17611" y="16754"/>
                  <a:pt x="17129" y="16594"/>
                </a:cubicBezTo>
                <a:cubicBezTo>
                  <a:pt x="16913" y="17070"/>
                  <a:pt x="16698" y="17617"/>
                  <a:pt x="16607" y="18122"/>
                </a:cubicBezTo>
                <a:cubicBezTo>
                  <a:pt x="16729" y="18250"/>
                  <a:pt x="17198" y="18441"/>
                  <a:pt x="17337" y="18489"/>
                </a:cubicBezTo>
                <a:cubicBezTo>
                  <a:pt x="17450" y="18529"/>
                  <a:pt x="18053" y="18703"/>
                  <a:pt x="18146" y="18594"/>
                </a:cubicBezTo>
                <a:cubicBezTo>
                  <a:pt x="18351" y="18139"/>
                  <a:pt x="18477" y="17621"/>
                  <a:pt x="18561" y="17125"/>
                </a:cubicBezTo>
                <a:close/>
                <a:moveTo>
                  <a:pt x="4985" y="11669"/>
                </a:moveTo>
                <a:cubicBezTo>
                  <a:pt x="5060" y="11736"/>
                  <a:pt x="5121" y="11816"/>
                  <a:pt x="5196" y="11875"/>
                </a:cubicBezTo>
                <a:cubicBezTo>
                  <a:pt x="5414" y="12049"/>
                  <a:pt x="5630" y="12227"/>
                  <a:pt x="5858" y="12384"/>
                </a:cubicBezTo>
                <a:cubicBezTo>
                  <a:pt x="6361" y="12732"/>
                  <a:pt x="6931" y="12969"/>
                  <a:pt x="7506" y="13166"/>
                </a:cubicBezTo>
                <a:cubicBezTo>
                  <a:pt x="9029" y="13686"/>
                  <a:pt x="10597" y="14073"/>
                  <a:pt x="12156" y="14469"/>
                </a:cubicBezTo>
                <a:cubicBezTo>
                  <a:pt x="13766" y="14878"/>
                  <a:pt x="15398" y="15207"/>
                  <a:pt x="16983" y="15710"/>
                </a:cubicBezTo>
                <a:cubicBezTo>
                  <a:pt x="17735" y="15949"/>
                  <a:pt x="18485" y="16205"/>
                  <a:pt x="19204" y="16534"/>
                </a:cubicBezTo>
                <a:cubicBezTo>
                  <a:pt x="19795" y="16804"/>
                  <a:pt x="20369" y="17141"/>
                  <a:pt x="20987" y="17353"/>
                </a:cubicBezTo>
                <a:cubicBezTo>
                  <a:pt x="21333" y="15890"/>
                  <a:pt x="21660" y="14419"/>
                  <a:pt x="21926" y="12939"/>
                </a:cubicBezTo>
                <a:cubicBezTo>
                  <a:pt x="22109" y="11921"/>
                  <a:pt x="22656" y="10163"/>
                  <a:pt x="21708" y="9375"/>
                </a:cubicBezTo>
                <a:cubicBezTo>
                  <a:pt x="21377" y="9100"/>
                  <a:pt x="20975" y="8863"/>
                  <a:pt x="20598" y="8660"/>
                </a:cubicBezTo>
                <a:cubicBezTo>
                  <a:pt x="20065" y="8371"/>
                  <a:pt x="19510" y="8113"/>
                  <a:pt x="18957" y="7874"/>
                </a:cubicBezTo>
                <a:cubicBezTo>
                  <a:pt x="17597" y="7285"/>
                  <a:pt x="16178" y="6784"/>
                  <a:pt x="14761" y="6346"/>
                </a:cubicBezTo>
                <a:cubicBezTo>
                  <a:pt x="13164" y="5854"/>
                  <a:pt x="11475" y="5407"/>
                  <a:pt x="9819" y="5154"/>
                </a:cubicBezTo>
                <a:cubicBezTo>
                  <a:pt x="9124" y="5047"/>
                  <a:pt x="7481" y="4833"/>
                  <a:pt x="6818" y="5196"/>
                </a:cubicBezTo>
                <a:cubicBezTo>
                  <a:pt x="6804" y="5213"/>
                  <a:pt x="6787" y="5229"/>
                  <a:pt x="6770" y="5246"/>
                </a:cubicBezTo>
                <a:cubicBezTo>
                  <a:pt x="6290" y="5657"/>
                  <a:pt x="6129" y="6587"/>
                  <a:pt x="5978" y="7176"/>
                </a:cubicBezTo>
                <a:cubicBezTo>
                  <a:pt x="5802" y="7868"/>
                  <a:pt x="5651" y="8568"/>
                  <a:pt x="5506" y="9268"/>
                </a:cubicBezTo>
                <a:cubicBezTo>
                  <a:pt x="5343" y="10070"/>
                  <a:pt x="5163" y="10869"/>
                  <a:pt x="4987" y="11669"/>
                </a:cubicBezTo>
                <a:close/>
                <a:moveTo>
                  <a:pt x="9084" y="6518"/>
                </a:moveTo>
                <a:cubicBezTo>
                  <a:pt x="9790" y="6615"/>
                  <a:pt x="10540" y="6841"/>
                  <a:pt x="11198" y="7053"/>
                </a:cubicBezTo>
                <a:cubicBezTo>
                  <a:pt x="12198" y="7373"/>
                  <a:pt x="13185" y="7750"/>
                  <a:pt x="14162" y="8136"/>
                </a:cubicBezTo>
                <a:cubicBezTo>
                  <a:pt x="15398" y="8622"/>
                  <a:pt x="16624" y="9136"/>
                  <a:pt x="17869" y="9605"/>
                </a:cubicBezTo>
                <a:cubicBezTo>
                  <a:pt x="18483" y="9838"/>
                  <a:pt x="19694" y="10309"/>
                  <a:pt x="20342" y="10309"/>
                </a:cubicBezTo>
                <a:cubicBezTo>
                  <a:pt x="20801" y="10309"/>
                  <a:pt x="20895" y="9618"/>
                  <a:pt x="20436" y="9523"/>
                </a:cubicBezTo>
                <a:cubicBezTo>
                  <a:pt x="20103" y="9456"/>
                  <a:pt x="19764" y="9349"/>
                  <a:pt x="19441" y="9245"/>
                </a:cubicBezTo>
                <a:cubicBezTo>
                  <a:pt x="18980" y="9096"/>
                  <a:pt x="18523" y="8932"/>
                  <a:pt x="18068" y="8765"/>
                </a:cubicBezTo>
                <a:cubicBezTo>
                  <a:pt x="16945" y="8354"/>
                  <a:pt x="15828" y="7920"/>
                  <a:pt x="14707" y="7497"/>
                </a:cubicBezTo>
                <a:cubicBezTo>
                  <a:pt x="13502" y="7044"/>
                  <a:pt x="12288" y="6589"/>
                  <a:pt x="11060" y="6204"/>
                </a:cubicBezTo>
                <a:cubicBezTo>
                  <a:pt x="10400" y="5998"/>
                  <a:pt x="9218" y="5632"/>
                  <a:pt x="8528" y="5688"/>
                </a:cubicBezTo>
                <a:cubicBezTo>
                  <a:pt x="8386" y="5699"/>
                  <a:pt x="8243" y="5894"/>
                  <a:pt x="8162" y="5998"/>
                </a:cubicBezTo>
                <a:cubicBezTo>
                  <a:pt x="8025" y="6170"/>
                  <a:pt x="7898" y="6350"/>
                  <a:pt x="7772" y="6531"/>
                </a:cubicBezTo>
                <a:cubicBezTo>
                  <a:pt x="7590" y="6793"/>
                  <a:pt x="7405" y="7063"/>
                  <a:pt x="7233" y="7335"/>
                </a:cubicBezTo>
                <a:cubicBezTo>
                  <a:pt x="7093" y="7556"/>
                  <a:pt x="7221" y="7868"/>
                  <a:pt x="7476" y="7926"/>
                </a:cubicBezTo>
                <a:cubicBezTo>
                  <a:pt x="8013" y="8050"/>
                  <a:pt x="8501" y="8346"/>
                  <a:pt x="9023" y="8515"/>
                </a:cubicBezTo>
                <a:cubicBezTo>
                  <a:pt x="9321" y="8612"/>
                  <a:pt x="9583" y="8333"/>
                  <a:pt x="9526" y="8042"/>
                </a:cubicBezTo>
                <a:cubicBezTo>
                  <a:pt x="9423" y="7520"/>
                  <a:pt x="9249" y="7021"/>
                  <a:pt x="9086" y="6518"/>
                </a:cubicBezTo>
                <a:close/>
                <a:moveTo>
                  <a:pt x="19615" y="15282"/>
                </a:moveTo>
                <a:cubicBezTo>
                  <a:pt x="19615" y="15285"/>
                  <a:pt x="19613" y="15289"/>
                  <a:pt x="19611" y="15291"/>
                </a:cubicBezTo>
                <a:cubicBezTo>
                  <a:pt x="19403" y="15760"/>
                  <a:pt x="20105" y="16179"/>
                  <a:pt x="20319" y="15697"/>
                </a:cubicBezTo>
                <a:cubicBezTo>
                  <a:pt x="20977" y="14214"/>
                  <a:pt x="21968" y="12573"/>
                  <a:pt x="21534" y="10886"/>
                </a:cubicBezTo>
                <a:cubicBezTo>
                  <a:pt x="21421" y="10441"/>
                  <a:pt x="20751" y="10534"/>
                  <a:pt x="20751" y="10988"/>
                </a:cubicBezTo>
                <a:cubicBezTo>
                  <a:pt x="20751" y="10995"/>
                  <a:pt x="20751" y="11003"/>
                  <a:pt x="20753" y="11009"/>
                </a:cubicBezTo>
                <a:cubicBezTo>
                  <a:pt x="20895" y="12304"/>
                  <a:pt x="20197" y="14140"/>
                  <a:pt x="19615" y="15282"/>
                </a:cubicBezTo>
                <a:close/>
                <a:moveTo>
                  <a:pt x="14489" y="8459"/>
                </a:moveTo>
                <a:cubicBezTo>
                  <a:pt x="14067" y="8218"/>
                  <a:pt x="13307" y="8115"/>
                  <a:pt x="12833" y="8241"/>
                </a:cubicBezTo>
                <a:cubicBezTo>
                  <a:pt x="12009" y="8457"/>
                  <a:pt x="11490" y="9427"/>
                  <a:pt x="11441" y="10228"/>
                </a:cubicBezTo>
                <a:cubicBezTo>
                  <a:pt x="11402" y="10911"/>
                  <a:pt x="11861" y="11512"/>
                  <a:pt x="12424" y="11850"/>
                </a:cubicBezTo>
                <a:cubicBezTo>
                  <a:pt x="12902" y="12135"/>
                  <a:pt x="13514" y="12271"/>
                  <a:pt x="14051" y="12080"/>
                </a:cubicBezTo>
                <a:cubicBezTo>
                  <a:pt x="14725" y="11841"/>
                  <a:pt x="15126" y="11208"/>
                  <a:pt x="15247" y="10527"/>
                </a:cubicBezTo>
                <a:cubicBezTo>
                  <a:pt x="15367" y="9869"/>
                  <a:pt x="15233" y="9071"/>
                  <a:pt x="14707" y="8612"/>
                </a:cubicBezTo>
                <a:cubicBezTo>
                  <a:pt x="14640" y="8553"/>
                  <a:pt x="14566" y="8503"/>
                  <a:pt x="14489" y="8459"/>
                </a:cubicBezTo>
                <a:close/>
                <a:moveTo>
                  <a:pt x="8405" y="7000"/>
                </a:moveTo>
                <a:cubicBezTo>
                  <a:pt x="8325" y="7103"/>
                  <a:pt x="8254" y="7210"/>
                  <a:pt x="8185" y="7317"/>
                </a:cubicBezTo>
                <a:cubicBezTo>
                  <a:pt x="8308" y="7365"/>
                  <a:pt x="8432" y="7417"/>
                  <a:pt x="8554" y="7472"/>
                </a:cubicBezTo>
                <a:cubicBezTo>
                  <a:pt x="8507" y="7315"/>
                  <a:pt x="8455" y="7157"/>
                  <a:pt x="8405" y="7000"/>
                </a:cubicBezTo>
                <a:close/>
                <a:moveTo>
                  <a:pt x="12856" y="9125"/>
                </a:moveTo>
                <a:cubicBezTo>
                  <a:pt x="12416" y="9427"/>
                  <a:pt x="12028" y="10121"/>
                  <a:pt x="12313" y="10636"/>
                </a:cubicBezTo>
                <a:cubicBezTo>
                  <a:pt x="12584" y="11125"/>
                  <a:pt x="13483" y="11655"/>
                  <a:pt x="13990" y="11213"/>
                </a:cubicBezTo>
                <a:cubicBezTo>
                  <a:pt x="15472" y="9913"/>
                  <a:pt x="13701" y="8547"/>
                  <a:pt x="12856" y="9125"/>
                </a:cubicBezTo>
                <a:close/>
                <a:moveTo>
                  <a:pt x="24745" y="25468"/>
                </a:moveTo>
                <a:cubicBezTo>
                  <a:pt x="24701" y="25455"/>
                  <a:pt x="24659" y="25443"/>
                  <a:pt x="24617" y="25428"/>
                </a:cubicBezTo>
                <a:cubicBezTo>
                  <a:pt x="23823" y="25143"/>
                  <a:pt x="23425" y="24468"/>
                  <a:pt x="23222" y="23718"/>
                </a:cubicBezTo>
                <a:cubicBezTo>
                  <a:pt x="22513" y="26371"/>
                  <a:pt x="21413" y="28917"/>
                  <a:pt x="20895" y="31621"/>
                </a:cubicBezTo>
                <a:cubicBezTo>
                  <a:pt x="21811" y="31797"/>
                  <a:pt x="23213" y="31300"/>
                  <a:pt x="24045" y="30925"/>
                </a:cubicBezTo>
                <a:cubicBezTo>
                  <a:pt x="24121" y="29089"/>
                  <a:pt x="24831" y="27301"/>
                  <a:pt x="24745" y="25468"/>
                </a:cubicBezTo>
                <a:close/>
                <a:moveTo>
                  <a:pt x="26897" y="23456"/>
                </a:moveTo>
                <a:cubicBezTo>
                  <a:pt x="27105" y="22467"/>
                  <a:pt x="27323" y="21480"/>
                  <a:pt x="27591" y="20505"/>
                </a:cubicBezTo>
                <a:cubicBezTo>
                  <a:pt x="26361" y="20953"/>
                  <a:pt x="25072" y="21211"/>
                  <a:pt x="23813" y="21572"/>
                </a:cubicBezTo>
                <a:cubicBezTo>
                  <a:pt x="23808" y="22586"/>
                  <a:pt x="23798" y="24499"/>
                  <a:pt x="25020" y="24728"/>
                </a:cubicBezTo>
                <a:cubicBezTo>
                  <a:pt x="25858" y="24885"/>
                  <a:pt x="26510" y="24099"/>
                  <a:pt x="26897" y="23456"/>
                </a:cubicBezTo>
                <a:close/>
                <a:moveTo>
                  <a:pt x="19110" y="30590"/>
                </a:moveTo>
                <a:cubicBezTo>
                  <a:pt x="19307" y="30787"/>
                  <a:pt x="19908" y="31338"/>
                  <a:pt x="20128" y="31369"/>
                </a:cubicBezTo>
                <a:cubicBezTo>
                  <a:pt x="20225" y="30883"/>
                  <a:pt x="20327" y="30401"/>
                  <a:pt x="20457" y="29921"/>
                </a:cubicBezTo>
                <a:cubicBezTo>
                  <a:pt x="20719" y="28959"/>
                  <a:pt x="21025" y="28010"/>
                  <a:pt x="21344" y="27065"/>
                </a:cubicBezTo>
                <a:cubicBezTo>
                  <a:pt x="21981" y="25185"/>
                  <a:pt x="22618" y="23326"/>
                  <a:pt x="22905" y="21358"/>
                </a:cubicBezTo>
                <a:cubicBezTo>
                  <a:pt x="22243" y="21205"/>
                  <a:pt x="21568" y="20953"/>
                  <a:pt x="20920" y="20744"/>
                </a:cubicBezTo>
                <a:cubicBezTo>
                  <a:pt x="20378" y="22244"/>
                  <a:pt x="20055" y="23797"/>
                  <a:pt x="19747" y="25361"/>
                </a:cubicBezTo>
                <a:cubicBezTo>
                  <a:pt x="19585" y="26178"/>
                  <a:pt x="19451" y="27012"/>
                  <a:pt x="19332" y="27838"/>
                </a:cubicBezTo>
                <a:cubicBezTo>
                  <a:pt x="19250" y="28408"/>
                  <a:pt x="19175" y="28984"/>
                  <a:pt x="19129" y="29556"/>
                </a:cubicBezTo>
                <a:cubicBezTo>
                  <a:pt x="19106" y="29829"/>
                  <a:pt x="19064" y="30303"/>
                  <a:pt x="19110" y="305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1"/>
          <p:cNvSpPr/>
          <p:nvPr/>
        </p:nvSpPr>
        <p:spPr>
          <a:xfrm>
            <a:off x="349725" y="746925"/>
            <a:ext cx="1500530" cy="772848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1"/>
          <p:cNvSpPr/>
          <p:nvPr/>
        </p:nvSpPr>
        <p:spPr>
          <a:xfrm flipH="1">
            <a:off x="-732453" y="20989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1" name="Google Shape;401;p21"/>
          <p:cNvGrpSpPr/>
          <p:nvPr/>
        </p:nvGrpSpPr>
        <p:grpSpPr>
          <a:xfrm rot="5770333" flipH="1">
            <a:off x="483640" y="3905735"/>
            <a:ext cx="306762" cy="476338"/>
            <a:chOff x="4452729" y="352000"/>
            <a:chExt cx="225596" cy="350302"/>
          </a:xfrm>
        </p:grpSpPr>
        <p:sp>
          <p:nvSpPr>
            <p:cNvPr id="402" name="Google Shape;402;p2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21"/>
          <p:cNvSpPr/>
          <p:nvPr/>
        </p:nvSpPr>
        <p:spPr>
          <a:xfrm>
            <a:off x="7894950" y="4363725"/>
            <a:ext cx="881175" cy="411625"/>
          </a:xfrm>
          <a:custGeom>
            <a:avLst/>
            <a:gdLst/>
            <a:ahLst/>
            <a:cxnLst/>
            <a:rect l="l" t="t" r="r" b="b"/>
            <a:pathLst>
              <a:path w="35247" h="16465" extrusionOk="0">
                <a:moveTo>
                  <a:pt x="15" y="16119"/>
                </a:moveTo>
                <a:cubicBezTo>
                  <a:pt x="61" y="15932"/>
                  <a:pt x="332" y="15423"/>
                  <a:pt x="399" y="15293"/>
                </a:cubicBezTo>
                <a:cubicBezTo>
                  <a:pt x="713" y="14673"/>
                  <a:pt x="1036" y="14056"/>
                  <a:pt x="1363" y="13442"/>
                </a:cubicBezTo>
                <a:cubicBezTo>
                  <a:pt x="2325" y="11625"/>
                  <a:pt x="3303" y="9815"/>
                  <a:pt x="4299" y="8014"/>
                </a:cubicBezTo>
                <a:cubicBezTo>
                  <a:pt x="5303" y="6187"/>
                  <a:pt x="6315" y="4362"/>
                  <a:pt x="7354" y="2555"/>
                </a:cubicBezTo>
                <a:cubicBezTo>
                  <a:pt x="7700" y="1956"/>
                  <a:pt x="8050" y="1352"/>
                  <a:pt x="8415" y="763"/>
                </a:cubicBezTo>
                <a:cubicBezTo>
                  <a:pt x="8520" y="594"/>
                  <a:pt x="8629" y="422"/>
                  <a:pt x="8744" y="258"/>
                </a:cubicBezTo>
                <a:cubicBezTo>
                  <a:pt x="8815" y="160"/>
                  <a:pt x="8918" y="0"/>
                  <a:pt x="9058" y="23"/>
                </a:cubicBezTo>
                <a:cubicBezTo>
                  <a:pt x="9601" y="105"/>
                  <a:pt x="10156" y="281"/>
                  <a:pt x="10672" y="468"/>
                </a:cubicBezTo>
                <a:cubicBezTo>
                  <a:pt x="11284" y="688"/>
                  <a:pt x="11888" y="943"/>
                  <a:pt x="12485" y="1201"/>
                </a:cubicBezTo>
                <a:cubicBezTo>
                  <a:pt x="13438" y="1618"/>
                  <a:pt x="14394" y="2075"/>
                  <a:pt x="15362" y="2448"/>
                </a:cubicBezTo>
                <a:cubicBezTo>
                  <a:pt x="20975" y="4607"/>
                  <a:pt x="26170" y="7572"/>
                  <a:pt x="31598" y="10121"/>
                </a:cubicBezTo>
                <a:cubicBezTo>
                  <a:pt x="32658" y="10619"/>
                  <a:pt x="33727" y="11099"/>
                  <a:pt x="34806" y="11554"/>
                </a:cubicBezTo>
                <a:cubicBezTo>
                  <a:pt x="35247" y="11736"/>
                  <a:pt x="34985" y="12459"/>
                  <a:pt x="34544" y="12353"/>
                </a:cubicBezTo>
                <a:cubicBezTo>
                  <a:pt x="32342" y="12541"/>
                  <a:pt x="30139" y="12791"/>
                  <a:pt x="27943" y="13057"/>
                </a:cubicBezTo>
                <a:cubicBezTo>
                  <a:pt x="25374" y="13365"/>
                  <a:pt x="22806" y="13700"/>
                  <a:pt x="20239" y="14042"/>
                </a:cubicBezTo>
                <a:cubicBezTo>
                  <a:pt x="15595" y="14664"/>
                  <a:pt x="10953" y="15326"/>
                  <a:pt x="6305" y="15909"/>
                </a:cubicBezTo>
                <a:cubicBezTo>
                  <a:pt x="4804" y="16098"/>
                  <a:pt x="3285" y="16290"/>
                  <a:pt x="1776" y="16406"/>
                </a:cubicBezTo>
                <a:cubicBezTo>
                  <a:pt x="1390" y="16435"/>
                  <a:pt x="986" y="16464"/>
                  <a:pt x="598" y="16456"/>
                </a:cubicBezTo>
                <a:cubicBezTo>
                  <a:pt x="424" y="16452"/>
                  <a:pt x="51" y="16454"/>
                  <a:pt x="7" y="16230"/>
                </a:cubicBezTo>
                <a:cubicBezTo>
                  <a:pt x="1" y="16194"/>
                  <a:pt x="3" y="16156"/>
                  <a:pt x="15" y="16121"/>
                </a:cubicBezTo>
                <a:close/>
                <a:moveTo>
                  <a:pt x="28243" y="9282"/>
                </a:moveTo>
                <a:cubicBezTo>
                  <a:pt x="27067" y="8660"/>
                  <a:pt x="25891" y="8033"/>
                  <a:pt x="24701" y="7436"/>
                </a:cubicBezTo>
                <a:cubicBezTo>
                  <a:pt x="24621" y="7778"/>
                  <a:pt x="24533" y="8117"/>
                  <a:pt x="24479" y="8463"/>
                </a:cubicBezTo>
                <a:cubicBezTo>
                  <a:pt x="24395" y="8999"/>
                  <a:pt x="23580" y="8826"/>
                  <a:pt x="23663" y="8293"/>
                </a:cubicBezTo>
                <a:cubicBezTo>
                  <a:pt x="23731" y="7876"/>
                  <a:pt x="23842" y="7467"/>
                  <a:pt x="23934" y="7057"/>
                </a:cubicBezTo>
                <a:cubicBezTo>
                  <a:pt x="23211" y="6705"/>
                  <a:pt x="22481" y="6365"/>
                  <a:pt x="21742" y="6047"/>
                </a:cubicBezTo>
                <a:cubicBezTo>
                  <a:pt x="21431" y="5912"/>
                  <a:pt x="21121" y="5778"/>
                  <a:pt x="20811" y="5644"/>
                </a:cubicBezTo>
                <a:cubicBezTo>
                  <a:pt x="20713" y="5906"/>
                  <a:pt x="20688" y="5988"/>
                  <a:pt x="20692" y="6363"/>
                </a:cubicBezTo>
                <a:cubicBezTo>
                  <a:pt x="20696" y="6501"/>
                  <a:pt x="20625" y="6633"/>
                  <a:pt x="20507" y="6709"/>
                </a:cubicBezTo>
                <a:cubicBezTo>
                  <a:pt x="20239" y="6881"/>
                  <a:pt x="19862" y="6717"/>
                  <a:pt x="19858" y="6376"/>
                </a:cubicBezTo>
                <a:cubicBezTo>
                  <a:pt x="19853" y="6024"/>
                  <a:pt x="19883" y="5632"/>
                  <a:pt x="20029" y="5303"/>
                </a:cubicBezTo>
                <a:cubicBezTo>
                  <a:pt x="19120" y="4904"/>
                  <a:pt x="18212" y="4508"/>
                  <a:pt x="17297" y="4123"/>
                </a:cubicBezTo>
                <a:cubicBezTo>
                  <a:pt x="17198" y="4351"/>
                  <a:pt x="17118" y="4584"/>
                  <a:pt x="17091" y="4831"/>
                </a:cubicBezTo>
                <a:cubicBezTo>
                  <a:pt x="17030" y="5370"/>
                  <a:pt x="16215" y="5208"/>
                  <a:pt x="16274" y="4674"/>
                </a:cubicBezTo>
                <a:cubicBezTo>
                  <a:pt x="16310" y="4370"/>
                  <a:pt x="16408" y="4083"/>
                  <a:pt x="16530" y="3802"/>
                </a:cubicBezTo>
                <a:cubicBezTo>
                  <a:pt x="16180" y="3657"/>
                  <a:pt x="15828" y="3517"/>
                  <a:pt x="15475" y="3379"/>
                </a:cubicBezTo>
                <a:cubicBezTo>
                  <a:pt x="14817" y="3119"/>
                  <a:pt x="14157" y="2867"/>
                  <a:pt x="13499" y="2607"/>
                </a:cubicBezTo>
                <a:cubicBezTo>
                  <a:pt x="13476" y="2781"/>
                  <a:pt x="13464" y="2957"/>
                  <a:pt x="13466" y="3134"/>
                </a:cubicBezTo>
                <a:cubicBezTo>
                  <a:pt x="13468" y="3674"/>
                  <a:pt x="12636" y="3685"/>
                  <a:pt x="12632" y="3146"/>
                </a:cubicBezTo>
                <a:cubicBezTo>
                  <a:pt x="12632" y="2857"/>
                  <a:pt x="12655" y="2572"/>
                  <a:pt x="12707" y="2289"/>
                </a:cubicBezTo>
                <a:cubicBezTo>
                  <a:pt x="12529" y="2216"/>
                  <a:pt x="12351" y="2142"/>
                  <a:pt x="12173" y="2065"/>
                </a:cubicBezTo>
                <a:cubicBezTo>
                  <a:pt x="11787" y="1899"/>
                  <a:pt x="11408" y="1717"/>
                  <a:pt x="11024" y="1543"/>
                </a:cubicBezTo>
                <a:cubicBezTo>
                  <a:pt x="10856" y="1828"/>
                  <a:pt x="10750" y="2142"/>
                  <a:pt x="10649" y="2459"/>
                </a:cubicBezTo>
                <a:cubicBezTo>
                  <a:pt x="10546" y="2788"/>
                  <a:pt x="10112" y="2857"/>
                  <a:pt x="9907" y="2599"/>
                </a:cubicBezTo>
                <a:cubicBezTo>
                  <a:pt x="9827" y="2499"/>
                  <a:pt x="9804" y="2364"/>
                  <a:pt x="9846" y="2243"/>
                </a:cubicBezTo>
                <a:cubicBezTo>
                  <a:pt x="9957" y="1889"/>
                  <a:pt x="10075" y="1537"/>
                  <a:pt x="10253" y="1214"/>
                </a:cubicBezTo>
                <a:cubicBezTo>
                  <a:pt x="9920" y="1082"/>
                  <a:pt x="9576" y="977"/>
                  <a:pt x="9226" y="897"/>
                </a:cubicBezTo>
                <a:cubicBezTo>
                  <a:pt x="8736" y="1847"/>
                  <a:pt x="8228" y="2792"/>
                  <a:pt x="7728" y="3735"/>
                </a:cubicBezTo>
                <a:cubicBezTo>
                  <a:pt x="6870" y="5347"/>
                  <a:pt x="6009" y="6956"/>
                  <a:pt x="5146" y="8564"/>
                </a:cubicBezTo>
                <a:cubicBezTo>
                  <a:pt x="4391" y="9968"/>
                  <a:pt x="3630" y="11370"/>
                  <a:pt x="2865" y="12770"/>
                </a:cubicBezTo>
                <a:cubicBezTo>
                  <a:pt x="2381" y="13654"/>
                  <a:pt x="1897" y="14545"/>
                  <a:pt x="1396" y="15421"/>
                </a:cubicBezTo>
                <a:cubicBezTo>
                  <a:pt x="1541" y="15389"/>
                  <a:pt x="1690" y="15362"/>
                  <a:pt x="1830" y="15335"/>
                </a:cubicBezTo>
                <a:cubicBezTo>
                  <a:pt x="2270" y="15251"/>
                  <a:pt x="2715" y="15182"/>
                  <a:pt x="3157" y="15115"/>
                </a:cubicBezTo>
                <a:cubicBezTo>
                  <a:pt x="4450" y="14918"/>
                  <a:pt x="5751" y="14748"/>
                  <a:pt x="7049" y="14580"/>
                </a:cubicBezTo>
                <a:cubicBezTo>
                  <a:pt x="10624" y="14115"/>
                  <a:pt x="14201" y="13673"/>
                  <a:pt x="17772" y="13178"/>
                </a:cubicBezTo>
                <a:cubicBezTo>
                  <a:pt x="21429" y="12669"/>
                  <a:pt x="25097" y="12269"/>
                  <a:pt x="28773" y="11950"/>
                </a:cubicBezTo>
                <a:cubicBezTo>
                  <a:pt x="29886" y="11854"/>
                  <a:pt x="30996" y="11768"/>
                  <a:pt x="32107" y="11678"/>
                </a:cubicBezTo>
                <a:cubicBezTo>
                  <a:pt x="32390" y="11655"/>
                  <a:pt x="32675" y="11632"/>
                  <a:pt x="32956" y="11607"/>
                </a:cubicBezTo>
                <a:cubicBezTo>
                  <a:pt x="32740" y="11512"/>
                  <a:pt x="32522" y="11416"/>
                  <a:pt x="32306" y="11317"/>
                </a:cubicBezTo>
                <a:cubicBezTo>
                  <a:pt x="31195" y="10812"/>
                  <a:pt x="30099" y="10259"/>
                  <a:pt x="29016" y="9691"/>
                </a:cubicBezTo>
                <a:cubicBezTo>
                  <a:pt x="28932" y="9997"/>
                  <a:pt x="28775" y="10293"/>
                  <a:pt x="28630" y="10565"/>
                </a:cubicBezTo>
                <a:cubicBezTo>
                  <a:pt x="28377" y="11043"/>
                  <a:pt x="27645" y="10649"/>
                  <a:pt x="27897" y="10173"/>
                </a:cubicBezTo>
                <a:cubicBezTo>
                  <a:pt x="27962" y="10049"/>
                  <a:pt x="28316" y="9450"/>
                  <a:pt x="28241" y="9282"/>
                </a:cubicBezTo>
                <a:close/>
                <a:moveTo>
                  <a:pt x="19015" y="9672"/>
                </a:moveTo>
                <a:cubicBezTo>
                  <a:pt x="17663" y="8857"/>
                  <a:pt x="16305" y="8056"/>
                  <a:pt x="14939" y="7266"/>
                </a:cubicBezTo>
                <a:cubicBezTo>
                  <a:pt x="13931" y="6688"/>
                  <a:pt x="12917" y="6118"/>
                  <a:pt x="11888" y="5579"/>
                </a:cubicBezTo>
                <a:cubicBezTo>
                  <a:pt x="11471" y="5363"/>
                  <a:pt x="11049" y="5150"/>
                  <a:pt x="10624" y="4951"/>
                </a:cubicBezTo>
                <a:cubicBezTo>
                  <a:pt x="10320" y="4810"/>
                  <a:pt x="9999" y="4668"/>
                  <a:pt x="9679" y="4563"/>
                </a:cubicBezTo>
                <a:cubicBezTo>
                  <a:pt x="9668" y="4561"/>
                  <a:pt x="9654" y="4557"/>
                  <a:pt x="9641" y="4557"/>
                </a:cubicBezTo>
                <a:cubicBezTo>
                  <a:pt x="9536" y="4546"/>
                  <a:pt x="9431" y="4580"/>
                  <a:pt x="9352" y="4649"/>
                </a:cubicBezTo>
                <a:cubicBezTo>
                  <a:pt x="9348" y="4653"/>
                  <a:pt x="9343" y="4655"/>
                  <a:pt x="9339" y="4657"/>
                </a:cubicBezTo>
                <a:cubicBezTo>
                  <a:pt x="8958" y="4927"/>
                  <a:pt x="8505" y="5770"/>
                  <a:pt x="8293" y="6183"/>
                </a:cubicBezTo>
                <a:cubicBezTo>
                  <a:pt x="7855" y="7042"/>
                  <a:pt x="7480" y="7935"/>
                  <a:pt x="7176" y="8853"/>
                </a:cubicBezTo>
                <a:cubicBezTo>
                  <a:pt x="6906" y="9655"/>
                  <a:pt x="6671" y="10513"/>
                  <a:pt x="6558" y="11353"/>
                </a:cubicBezTo>
                <a:cubicBezTo>
                  <a:pt x="6525" y="11613"/>
                  <a:pt x="6701" y="11862"/>
                  <a:pt x="6977" y="11852"/>
                </a:cubicBezTo>
                <a:cubicBezTo>
                  <a:pt x="10972" y="11690"/>
                  <a:pt x="14878" y="10492"/>
                  <a:pt x="18889" y="10481"/>
                </a:cubicBezTo>
                <a:cubicBezTo>
                  <a:pt x="19369" y="10481"/>
                  <a:pt x="19424" y="9836"/>
                  <a:pt x="19017" y="9672"/>
                </a:cubicBezTo>
                <a:close/>
                <a:moveTo>
                  <a:pt x="9681" y="5269"/>
                </a:moveTo>
                <a:cubicBezTo>
                  <a:pt x="8681" y="6927"/>
                  <a:pt x="7690" y="9087"/>
                  <a:pt x="7382" y="11011"/>
                </a:cubicBezTo>
                <a:cubicBezTo>
                  <a:pt x="9974" y="10607"/>
                  <a:pt x="12579" y="10284"/>
                  <a:pt x="15193" y="10072"/>
                </a:cubicBezTo>
                <a:cubicBezTo>
                  <a:pt x="15916" y="10014"/>
                  <a:pt x="16636" y="9968"/>
                  <a:pt x="17359" y="9919"/>
                </a:cubicBezTo>
                <a:cubicBezTo>
                  <a:pt x="17445" y="9913"/>
                  <a:pt x="17655" y="9903"/>
                  <a:pt x="17850" y="9888"/>
                </a:cubicBezTo>
                <a:lnTo>
                  <a:pt x="17741" y="9825"/>
                </a:lnTo>
                <a:cubicBezTo>
                  <a:pt x="17406" y="9626"/>
                  <a:pt x="17068" y="9429"/>
                  <a:pt x="16731" y="9234"/>
                </a:cubicBezTo>
                <a:cubicBezTo>
                  <a:pt x="15750" y="8668"/>
                  <a:pt x="14767" y="8107"/>
                  <a:pt x="13782" y="7551"/>
                </a:cubicBezTo>
                <a:cubicBezTo>
                  <a:pt x="12933" y="7071"/>
                  <a:pt x="12080" y="6594"/>
                  <a:pt x="11227" y="6118"/>
                </a:cubicBezTo>
                <a:cubicBezTo>
                  <a:pt x="10714" y="5833"/>
                  <a:pt x="10201" y="5544"/>
                  <a:pt x="9681" y="52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1"/>
          <p:cNvSpPr/>
          <p:nvPr/>
        </p:nvSpPr>
        <p:spPr>
          <a:xfrm>
            <a:off x="7037800" y="3717400"/>
            <a:ext cx="1392974" cy="961896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7846867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-10132642">
            <a:off x="8447753" y="1968921"/>
            <a:ext cx="193297" cy="19487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5770333" flipH="1">
            <a:off x="6313772" y="6493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3807597" flipH="1">
            <a:off x="7906681" y="3644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/>
          <p:nvPr/>
        </p:nvSpPr>
        <p:spPr>
          <a:xfrm rot="5770333" flipH="1">
            <a:off x="1930047" y="16080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2" name="Google Shape;412;p21"/>
          <p:cNvGrpSpPr/>
          <p:nvPr/>
        </p:nvGrpSpPr>
        <p:grpSpPr>
          <a:xfrm>
            <a:off x="713213" y="2098938"/>
            <a:ext cx="342125" cy="362875"/>
            <a:chOff x="2638525" y="4006350"/>
            <a:chExt cx="342125" cy="362875"/>
          </a:xfrm>
        </p:grpSpPr>
        <p:sp>
          <p:nvSpPr>
            <p:cNvPr id="413" name="Google Shape;413;p21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1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23"/>
          <p:cNvSpPr txBox="1">
            <a:spLocks noGrp="1"/>
          </p:cNvSpPr>
          <p:nvPr>
            <p:ph type="ctrTitle" idx="2"/>
          </p:nvPr>
        </p:nvSpPr>
        <p:spPr>
          <a:xfrm flipH="1">
            <a:off x="1058575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31" name="Google Shape;431;p23"/>
          <p:cNvSpPr txBox="1">
            <a:spLocks noGrp="1"/>
          </p:cNvSpPr>
          <p:nvPr>
            <p:ph type="subTitle" idx="1"/>
          </p:nvPr>
        </p:nvSpPr>
        <p:spPr>
          <a:xfrm flipH="1">
            <a:off x="105856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2" name="Google Shape;432;p23"/>
          <p:cNvSpPr txBox="1">
            <a:spLocks noGrp="1"/>
          </p:cNvSpPr>
          <p:nvPr>
            <p:ph type="ctrTitle" idx="3"/>
          </p:nvPr>
        </p:nvSpPr>
        <p:spPr>
          <a:xfrm flipH="1">
            <a:off x="3564500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33" name="Google Shape;433;p23"/>
          <p:cNvSpPr txBox="1">
            <a:spLocks noGrp="1"/>
          </p:cNvSpPr>
          <p:nvPr>
            <p:ph type="subTitle" idx="4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4" name="Google Shape;434;p23"/>
          <p:cNvSpPr txBox="1">
            <a:spLocks noGrp="1"/>
          </p:cNvSpPr>
          <p:nvPr>
            <p:ph type="ctrTitle" idx="5"/>
          </p:nvPr>
        </p:nvSpPr>
        <p:spPr>
          <a:xfrm flipH="1">
            <a:off x="6062525" y="3125000"/>
            <a:ext cx="1926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435" name="Google Shape;435;p23"/>
          <p:cNvSpPr txBox="1">
            <a:spLocks noGrp="1"/>
          </p:cNvSpPr>
          <p:nvPr>
            <p:ph type="subTitle" idx="6"/>
          </p:nvPr>
        </p:nvSpPr>
        <p:spPr>
          <a:xfrm flipH="1">
            <a:off x="60580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6" name="Google Shape;436;p23"/>
          <p:cNvSpPr/>
          <p:nvPr/>
        </p:nvSpPr>
        <p:spPr>
          <a:xfrm rot="10800000" flipH="1">
            <a:off x="8593007" y="1562798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3"/>
          <p:cNvSpPr/>
          <p:nvPr/>
        </p:nvSpPr>
        <p:spPr>
          <a:xfrm rot="-5400000">
            <a:off x="8498878" y="2260009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23"/>
          <p:cNvSpPr/>
          <p:nvPr/>
        </p:nvSpPr>
        <p:spPr>
          <a:xfrm rot="-5400000">
            <a:off x="8288733" y="24930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23"/>
          <p:cNvSpPr/>
          <p:nvPr/>
        </p:nvSpPr>
        <p:spPr>
          <a:xfrm rot="-5400000">
            <a:off x="-677991" y="2016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0" name="Google Shape;440;p23"/>
          <p:cNvGrpSpPr/>
          <p:nvPr/>
        </p:nvGrpSpPr>
        <p:grpSpPr>
          <a:xfrm rot="10172325" flipH="1">
            <a:off x="162250" y="1074149"/>
            <a:ext cx="306767" cy="476335"/>
            <a:chOff x="4452729" y="352000"/>
            <a:chExt cx="225596" cy="350302"/>
          </a:xfrm>
        </p:grpSpPr>
        <p:sp>
          <p:nvSpPr>
            <p:cNvPr id="441" name="Google Shape;441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4" name="Google Shape;444;p23"/>
          <p:cNvSpPr txBox="1">
            <a:spLocks noGrp="1"/>
          </p:cNvSpPr>
          <p:nvPr>
            <p:ph type="title" idx="7" hasCustomPrompt="1"/>
          </p:nvPr>
        </p:nvSpPr>
        <p:spPr>
          <a:xfrm>
            <a:off x="15004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5" name="Google Shape;445;p23"/>
          <p:cNvSpPr txBox="1">
            <a:spLocks noGrp="1"/>
          </p:cNvSpPr>
          <p:nvPr>
            <p:ph type="title" idx="8" hasCustomPrompt="1"/>
          </p:nvPr>
        </p:nvSpPr>
        <p:spPr>
          <a:xfrm>
            <a:off x="40416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3"/>
          <p:cNvSpPr txBox="1">
            <a:spLocks noGrp="1"/>
          </p:cNvSpPr>
          <p:nvPr>
            <p:ph type="title" idx="9" hasCustomPrompt="1"/>
          </p:nvPr>
        </p:nvSpPr>
        <p:spPr>
          <a:xfrm>
            <a:off x="6499937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/>
              <a:buNone/>
              <a:defRPr sz="36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" name="Google Shape;448;p24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449" name="Google Shape;449;p24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450" name="Google Shape;450;p24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24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24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3" name="Google Shape;453;p24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454" name="Google Shape;454;p24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455" name="Google Shape;455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24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1" name="Google Shape;461;p24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462" name="Google Shape;462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24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68" name="Google Shape;468;p24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469" name="Google Shape;469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74" name="Google Shape;474;p24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475" name="Google Shape;475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78" name="Google Shape;478;p24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9" name="Google Shape;479;p24"/>
          <p:cNvSpPr txBox="1">
            <a:spLocks noGrp="1"/>
          </p:cNvSpPr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80" name="Google Shape;480;p24"/>
          <p:cNvSpPr txBox="1">
            <a:spLocks noGrp="1"/>
          </p:cNvSpPr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1" name="Google Shape;481;p24"/>
          <p:cNvSpPr txBox="1">
            <a:spLocks noGrp="1"/>
          </p:cNvSpPr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2" name="Google Shape;482;p24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24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24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24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4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24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8" name="Google Shape;488;p24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89" name="Google Shape;489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24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95" name="Google Shape;495;p2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25"/>
          <p:cNvSpPr txBox="1">
            <a:spLocks noGrp="1"/>
          </p:cNvSpPr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8" name="Google Shape;498;p25"/>
          <p:cNvSpPr txBox="1">
            <a:spLocks noGrp="1"/>
          </p:cNvSpPr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9" name="Google Shape;499;p25"/>
          <p:cNvSpPr txBox="1">
            <a:spLocks noGrp="1"/>
          </p:cNvSpPr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0" name="Google Shape;500;p25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5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2" name="Google Shape;502;p25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503" name="Google Shape;503;p2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" name="Google Shape;506;p25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25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8_1_1_1_1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7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541" name="Google Shape;541;p27"/>
          <p:cNvSpPr txBox="1">
            <a:spLocks noGrp="1"/>
          </p:cNvSpPr>
          <p:nvPr>
            <p:ph type="subTitle" idx="1"/>
          </p:nvPr>
        </p:nvSpPr>
        <p:spPr>
          <a:xfrm flipH="1">
            <a:off x="1058171" y="2873517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2" name="Google Shape;542;p27"/>
          <p:cNvSpPr txBox="1">
            <a:spLocks noGrp="1"/>
          </p:cNvSpPr>
          <p:nvPr>
            <p:ph type="title" idx="2"/>
          </p:nvPr>
        </p:nvSpPr>
        <p:spPr>
          <a:xfrm>
            <a:off x="1058171" y="252560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43" name="Google Shape;543;p27"/>
          <p:cNvSpPr txBox="1">
            <a:spLocks noGrp="1"/>
          </p:cNvSpPr>
          <p:nvPr>
            <p:ph type="subTitle" idx="3"/>
          </p:nvPr>
        </p:nvSpPr>
        <p:spPr>
          <a:xfrm flipH="1">
            <a:off x="4712124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4" name="Google Shape;544;p27"/>
          <p:cNvSpPr txBox="1">
            <a:spLocks noGrp="1"/>
          </p:cNvSpPr>
          <p:nvPr>
            <p:ph type="title" idx="4"/>
          </p:nvPr>
        </p:nvSpPr>
        <p:spPr>
          <a:xfrm>
            <a:off x="4712124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45" name="Google Shape;545;p27"/>
          <p:cNvSpPr txBox="1">
            <a:spLocks noGrp="1"/>
          </p:cNvSpPr>
          <p:nvPr>
            <p:ph type="subTitle" idx="5"/>
          </p:nvPr>
        </p:nvSpPr>
        <p:spPr>
          <a:xfrm flipH="1">
            <a:off x="2885224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6" name="Google Shape;546;p27"/>
          <p:cNvSpPr txBox="1">
            <a:spLocks noGrp="1"/>
          </p:cNvSpPr>
          <p:nvPr>
            <p:ph type="title" idx="6"/>
          </p:nvPr>
        </p:nvSpPr>
        <p:spPr>
          <a:xfrm>
            <a:off x="2885224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47" name="Google Shape;547;p27"/>
          <p:cNvSpPr txBox="1">
            <a:spLocks noGrp="1"/>
          </p:cNvSpPr>
          <p:nvPr>
            <p:ph type="subTitle" idx="7"/>
          </p:nvPr>
        </p:nvSpPr>
        <p:spPr>
          <a:xfrm flipH="1">
            <a:off x="6539328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548" name="Google Shape;548;p27"/>
          <p:cNvSpPr txBox="1">
            <a:spLocks noGrp="1"/>
          </p:cNvSpPr>
          <p:nvPr>
            <p:ph type="title" idx="8"/>
          </p:nvPr>
        </p:nvSpPr>
        <p:spPr>
          <a:xfrm>
            <a:off x="6539328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549" name="Google Shape;549;p27"/>
          <p:cNvSpPr/>
          <p:nvPr/>
        </p:nvSpPr>
        <p:spPr>
          <a:xfrm rot="-5400000">
            <a:off x="8213588" y="3222824"/>
            <a:ext cx="1114460" cy="2974263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7"/>
          <p:cNvSpPr/>
          <p:nvPr/>
        </p:nvSpPr>
        <p:spPr>
          <a:xfrm rot="-3143597">
            <a:off x="8703901" y="4375846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7"/>
          <p:cNvSpPr/>
          <p:nvPr/>
        </p:nvSpPr>
        <p:spPr>
          <a:xfrm rot="2700000">
            <a:off x="-188791" y="-343429"/>
            <a:ext cx="1114234" cy="1297209"/>
          </a:xfrm>
          <a:custGeom>
            <a:avLst/>
            <a:gdLst/>
            <a:ahLst/>
            <a:cxnLst/>
            <a:rect l="l" t="t" r="r" b="b"/>
            <a:pathLst>
              <a:path w="36860" h="42913" extrusionOk="0">
                <a:moveTo>
                  <a:pt x="36451" y="42873"/>
                </a:moveTo>
                <a:cubicBezTo>
                  <a:pt x="36615" y="42913"/>
                  <a:pt x="36780" y="42812"/>
                  <a:pt x="36820" y="42647"/>
                </a:cubicBezTo>
                <a:cubicBezTo>
                  <a:pt x="36860" y="42483"/>
                  <a:pt x="36759" y="42318"/>
                  <a:pt x="36596" y="42278"/>
                </a:cubicBezTo>
                <a:lnTo>
                  <a:pt x="36430" y="42238"/>
                </a:lnTo>
                <a:lnTo>
                  <a:pt x="36265" y="42194"/>
                </a:lnTo>
                <a:lnTo>
                  <a:pt x="36013" y="42125"/>
                </a:lnTo>
                <a:cubicBezTo>
                  <a:pt x="35667" y="42037"/>
                  <a:pt x="35474" y="42504"/>
                  <a:pt x="35780" y="42684"/>
                </a:cubicBezTo>
                <a:cubicBezTo>
                  <a:pt x="35803" y="42699"/>
                  <a:pt x="35827" y="42708"/>
                  <a:pt x="35852" y="42714"/>
                </a:cubicBezTo>
                <a:lnTo>
                  <a:pt x="36109" y="42785"/>
                </a:lnTo>
                <a:lnTo>
                  <a:pt x="36279" y="42829"/>
                </a:lnTo>
                <a:close/>
                <a:moveTo>
                  <a:pt x="1379" y="525"/>
                </a:moveTo>
                <a:cubicBezTo>
                  <a:pt x="1459" y="219"/>
                  <a:pt x="1069" y="1"/>
                  <a:pt x="847" y="257"/>
                </a:cubicBezTo>
                <a:cubicBezTo>
                  <a:pt x="820" y="290"/>
                  <a:pt x="799" y="330"/>
                  <a:pt x="788" y="374"/>
                </a:cubicBezTo>
                <a:lnTo>
                  <a:pt x="752" y="510"/>
                </a:lnTo>
                <a:cubicBezTo>
                  <a:pt x="679" y="801"/>
                  <a:pt x="1042" y="1015"/>
                  <a:pt x="1260" y="806"/>
                </a:cubicBezTo>
                <a:cubicBezTo>
                  <a:pt x="1304" y="766"/>
                  <a:pt x="1333" y="713"/>
                  <a:pt x="1346" y="657"/>
                </a:cubicBezTo>
                <a:close/>
                <a:moveTo>
                  <a:pt x="964" y="2428"/>
                </a:moveTo>
                <a:cubicBezTo>
                  <a:pt x="1021" y="2130"/>
                  <a:pt x="639" y="1937"/>
                  <a:pt x="430" y="2178"/>
                </a:cubicBezTo>
                <a:cubicBezTo>
                  <a:pt x="396" y="2220"/>
                  <a:pt x="373" y="2268"/>
                  <a:pt x="363" y="2321"/>
                </a:cubicBezTo>
                <a:lnTo>
                  <a:pt x="308" y="2633"/>
                </a:lnTo>
                <a:lnTo>
                  <a:pt x="260" y="2933"/>
                </a:lnTo>
                <a:cubicBezTo>
                  <a:pt x="233" y="3100"/>
                  <a:pt x="348" y="3260"/>
                  <a:pt x="518" y="3285"/>
                </a:cubicBezTo>
                <a:cubicBezTo>
                  <a:pt x="685" y="3310"/>
                  <a:pt x="843" y="3193"/>
                  <a:pt x="866" y="3023"/>
                </a:cubicBezTo>
                <a:lnTo>
                  <a:pt x="912" y="2736"/>
                </a:lnTo>
                <a:lnTo>
                  <a:pt x="964" y="2428"/>
                </a:lnTo>
                <a:close/>
                <a:moveTo>
                  <a:pt x="656" y="4819"/>
                </a:moveTo>
                <a:cubicBezTo>
                  <a:pt x="677" y="4484"/>
                  <a:pt x="218" y="4362"/>
                  <a:pt x="73" y="4672"/>
                </a:cubicBezTo>
                <a:cubicBezTo>
                  <a:pt x="59" y="4706"/>
                  <a:pt x="50" y="4741"/>
                  <a:pt x="46" y="4777"/>
                </a:cubicBezTo>
                <a:lnTo>
                  <a:pt x="36" y="4957"/>
                </a:lnTo>
                <a:lnTo>
                  <a:pt x="23" y="5158"/>
                </a:lnTo>
                <a:lnTo>
                  <a:pt x="11" y="5397"/>
                </a:lnTo>
                <a:cubicBezTo>
                  <a:pt x="0" y="5733"/>
                  <a:pt x="463" y="5840"/>
                  <a:pt x="599" y="5523"/>
                </a:cubicBezTo>
                <a:cubicBezTo>
                  <a:pt x="612" y="5490"/>
                  <a:pt x="620" y="5454"/>
                  <a:pt x="620" y="5418"/>
                </a:cubicBezTo>
                <a:lnTo>
                  <a:pt x="633" y="5192"/>
                </a:lnTo>
                <a:lnTo>
                  <a:pt x="644" y="4995"/>
                </a:lnTo>
                <a:lnTo>
                  <a:pt x="656" y="4817"/>
                </a:lnTo>
                <a:close/>
                <a:moveTo>
                  <a:pt x="631" y="7223"/>
                </a:moveTo>
                <a:cubicBezTo>
                  <a:pt x="610" y="6885"/>
                  <a:pt x="136" y="6822"/>
                  <a:pt x="32" y="7156"/>
                </a:cubicBezTo>
                <a:cubicBezTo>
                  <a:pt x="23" y="7189"/>
                  <a:pt x="19" y="7223"/>
                  <a:pt x="21" y="7258"/>
                </a:cubicBezTo>
                <a:lnTo>
                  <a:pt x="36" y="7480"/>
                </a:lnTo>
                <a:lnTo>
                  <a:pt x="48" y="7665"/>
                </a:lnTo>
                <a:lnTo>
                  <a:pt x="67" y="7881"/>
                </a:lnTo>
                <a:cubicBezTo>
                  <a:pt x="97" y="8187"/>
                  <a:pt x="522" y="8264"/>
                  <a:pt x="652" y="7969"/>
                </a:cubicBezTo>
                <a:cubicBezTo>
                  <a:pt x="673" y="7921"/>
                  <a:pt x="681" y="7868"/>
                  <a:pt x="675" y="7818"/>
                </a:cubicBezTo>
                <a:lnTo>
                  <a:pt x="658" y="7617"/>
                </a:lnTo>
                <a:lnTo>
                  <a:pt x="644" y="7439"/>
                </a:lnTo>
                <a:close/>
                <a:moveTo>
                  <a:pt x="949" y="9593"/>
                </a:moveTo>
                <a:cubicBezTo>
                  <a:pt x="878" y="9274"/>
                  <a:pt x="415" y="9272"/>
                  <a:pt x="350" y="9606"/>
                </a:cubicBezTo>
                <a:cubicBezTo>
                  <a:pt x="342" y="9645"/>
                  <a:pt x="344" y="9685"/>
                  <a:pt x="352" y="9725"/>
                </a:cubicBezTo>
                <a:lnTo>
                  <a:pt x="400" y="9941"/>
                </a:lnTo>
                <a:lnTo>
                  <a:pt x="440" y="10106"/>
                </a:lnTo>
                <a:lnTo>
                  <a:pt x="499" y="10333"/>
                </a:lnTo>
                <a:cubicBezTo>
                  <a:pt x="545" y="10494"/>
                  <a:pt x="713" y="10588"/>
                  <a:pt x="874" y="10544"/>
                </a:cubicBezTo>
                <a:cubicBezTo>
                  <a:pt x="1035" y="10500"/>
                  <a:pt x="1130" y="10335"/>
                  <a:pt x="1088" y="10171"/>
                </a:cubicBezTo>
                <a:lnTo>
                  <a:pt x="1033" y="9960"/>
                </a:lnTo>
                <a:lnTo>
                  <a:pt x="996" y="9803"/>
                </a:lnTo>
                <a:lnTo>
                  <a:pt x="949" y="9595"/>
                </a:lnTo>
                <a:close/>
                <a:moveTo>
                  <a:pt x="1668" y="11865"/>
                </a:moveTo>
                <a:cubicBezTo>
                  <a:pt x="1532" y="11550"/>
                  <a:pt x="1058" y="11664"/>
                  <a:pt x="1082" y="12009"/>
                </a:cubicBezTo>
                <a:cubicBezTo>
                  <a:pt x="1084" y="12043"/>
                  <a:pt x="1092" y="12074"/>
                  <a:pt x="1105" y="12106"/>
                </a:cubicBezTo>
                <a:lnTo>
                  <a:pt x="1182" y="12282"/>
                </a:lnTo>
                <a:lnTo>
                  <a:pt x="1247" y="12426"/>
                </a:lnTo>
                <a:lnTo>
                  <a:pt x="1314" y="12571"/>
                </a:lnTo>
                <a:lnTo>
                  <a:pt x="1364" y="12676"/>
                </a:lnTo>
                <a:cubicBezTo>
                  <a:pt x="1505" y="12967"/>
                  <a:pt x="1955" y="12864"/>
                  <a:pt x="1945" y="12525"/>
                </a:cubicBezTo>
                <a:cubicBezTo>
                  <a:pt x="1943" y="12483"/>
                  <a:pt x="1932" y="12443"/>
                  <a:pt x="1914" y="12408"/>
                </a:cubicBezTo>
                <a:lnTo>
                  <a:pt x="1865" y="12309"/>
                </a:lnTo>
                <a:lnTo>
                  <a:pt x="1802" y="12173"/>
                </a:lnTo>
                <a:lnTo>
                  <a:pt x="1740" y="12034"/>
                </a:lnTo>
                <a:lnTo>
                  <a:pt x="1666" y="11865"/>
                </a:lnTo>
                <a:close/>
                <a:moveTo>
                  <a:pt x="2810" y="13950"/>
                </a:moveTo>
                <a:cubicBezTo>
                  <a:pt x="2628" y="13688"/>
                  <a:pt x="2215" y="13847"/>
                  <a:pt x="2259" y="14168"/>
                </a:cubicBezTo>
                <a:cubicBezTo>
                  <a:pt x="2266" y="14214"/>
                  <a:pt x="2282" y="14258"/>
                  <a:pt x="2310" y="14298"/>
                </a:cubicBezTo>
                <a:lnTo>
                  <a:pt x="2416" y="14451"/>
                </a:lnTo>
                <a:lnTo>
                  <a:pt x="2507" y="14574"/>
                </a:lnTo>
                <a:lnTo>
                  <a:pt x="2597" y="14698"/>
                </a:lnTo>
                <a:lnTo>
                  <a:pt x="2678" y="14803"/>
                </a:lnTo>
                <a:cubicBezTo>
                  <a:pt x="2781" y="14941"/>
                  <a:pt x="2974" y="14968"/>
                  <a:pt x="3110" y="14864"/>
                </a:cubicBezTo>
                <a:cubicBezTo>
                  <a:pt x="3246" y="14759"/>
                  <a:pt x="3269" y="14564"/>
                  <a:pt x="3163" y="14432"/>
                </a:cubicBezTo>
                <a:lnTo>
                  <a:pt x="3085" y="14331"/>
                </a:lnTo>
                <a:lnTo>
                  <a:pt x="2999" y="14214"/>
                </a:lnTo>
                <a:lnTo>
                  <a:pt x="2913" y="14097"/>
                </a:lnTo>
                <a:close/>
                <a:moveTo>
                  <a:pt x="4351" y="15761"/>
                </a:moveTo>
                <a:cubicBezTo>
                  <a:pt x="4089" y="15520"/>
                  <a:pt x="3697" y="15834"/>
                  <a:pt x="3881" y="16144"/>
                </a:cubicBezTo>
                <a:cubicBezTo>
                  <a:pt x="3896" y="16165"/>
                  <a:pt x="3913" y="16186"/>
                  <a:pt x="3932" y="16205"/>
                </a:cubicBezTo>
                <a:lnTo>
                  <a:pt x="4018" y="16287"/>
                </a:lnTo>
                <a:lnTo>
                  <a:pt x="4127" y="16391"/>
                </a:lnTo>
                <a:lnTo>
                  <a:pt x="4240" y="16494"/>
                </a:lnTo>
                <a:lnTo>
                  <a:pt x="4391" y="16628"/>
                </a:lnTo>
                <a:cubicBezTo>
                  <a:pt x="4519" y="16739"/>
                  <a:pt x="4711" y="16725"/>
                  <a:pt x="4822" y="16597"/>
                </a:cubicBezTo>
                <a:cubicBezTo>
                  <a:pt x="4931" y="16469"/>
                  <a:pt x="4919" y="16276"/>
                  <a:pt x="4789" y="16165"/>
                </a:cubicBezTo>
                <a:lnTo>
                  <a:pt x="4651" y="16039"/>
                </a:lnTo>
                <a:lnTo>
                  <a:pt x="4542" y="15943"/>
                </a:lnTo>
                <a:lnTo>
                  <a:pt x="4437" y="15842"/>
                </a:lnTo>
                <a:lnTo>
                  <a:pt x="4353" y="15761"/>
                </a:lnTo>
                <a:close/>
                <a:moveTo>
                  <a:pt x="6214" y="17253"/>
                </a:moveTo>
                <a:cubicBezTo>
                  <a:pt x="6074" y="17161"/>
                  <a:pt x="5883" y="17198"/>
                  <a:pt x="5791" y="17339"/>
                </a:cubicBezTo>
                <a:cubicBezTo>
                  <a:pt x="5698" y="17481"/>
                  <a:pt x="5736" y="17670"/>
                  <a:pt x="5877" y="17762"/>
                </a:cubicBezTo>
                <a:lnTo>
                  <a:pt x="6061" y="17884"/>
                </a:lnTo>
                <a:lnTo>
                  <a:pt x="6191" y="17965"/>
                </a:lnTo>
                <a:lnTo>
                  <a:pt x="6323" y="18047"/>
                </a:lnTo>
                <a:lnTo>
                  <a:pt x="6405" y="18097"/>
                </a:lnTo>
                <a:cubicBezTo>
                  <a:pt x="6461" y="18131"/>
                  <a:pt x="6526" y="18146"/>
                  <a:pt x="6593" y="18139"/>
                </a:cubicBezTo>
                <a:cubicBezTo>
                  <a:pt x="6885" y="18110"/>
                  <a:pt x="6971" y="17726"/>
                  <a:pt x="6721" y="17573"/>
                </a:cubicBezTo>
                <a:lnTo>
                  <a:pt x="6518" y="17450"/>
                </a:lnTo>
                <a:lnTo>
                  <a:pt x="6392" y="17368"/>
                </a:lnTo>
                <a:lnTo>
                  <a:pt x="6216" y="17253"/>
                </a:lnTo>
                <a:close/>
                <a:moveTo>
                  <a:pt x="8305" y="18420"/>
                </a:moveTo>
                <a:cubicBezTo>
                  <a:pt x="8004" y="18284"/>
                  <a:pt x="7733" y="18651"/>
                  <a:pt x="7949" y="18898"/>
                </a:cubicBezTo>
                <a:cubicBezTo>
                  <a:pt x="7976" y="18929"/>
                  <a:pt x="8012" y="18957"/>
                  <a:pt x="8050" y="18973"/>
                </a:cubicBezTo>
                <a:lnTo>
                  <a:pt x="8253" y="19066"/>
                </a:lnTo>
                <a:lnTo>
                  <a:pt x="8398" y="19131"/>
                </a:lnTo>
                <a:lnTo>
                  <a:pt x="8620" y="19225"/>
                </a:lnTo>
                <a:cubicBezTo>
                  <a:pt x="8922" y="19346"/>
                  <a:pt x="9175" y="18984"/>
                  <a:pt x="8966" y="18741"/>
                </a:cubicBezTo>
                <a:cubicBezTo>
                  <a:pt x="8934" y="18707"/>
                  <a:pt x="8896" y="18680"/>
                  <a:pt x="8855" y="18661"/>
                </a:cubicBezTo>
                <a:lnTo>
                  <a:pt x="8643" y="18571"/>
                </a:lnTo>
                <a:lnTo>
                  <a:pt x="8502" y="18508"/>
                </a:lnTo>
                <a:close/>
                <a:moveTo>
                  <a:pt x="10546" y="19281"/>
                </a:moveTo>
                <a:cubicBezTo>
                  <a:pt x="10221" y="19187"/>
                  <a:pt x="10001" y="19602"/>
                  <a:pt x="10275" y="19820"/>
                </a:cubicBezTo>
                <a:cubicBezTo>
                  <a:pt x="10303" y="19839"/>
                  <a:pt x="10334" y="19856"/>
                  <a:pt x="10368" y="19866"/>
                </a:cubicBezTo>
                <a:cubicBezTo>
                  <a:pt x="10516" y="19912"/>
                  <a:pt x="10665" y="19956"/>
                  <a:pt x="10814" y="20000"/>
                </a:cubicBezTo>
                <a:lnTo>
                  <a:pt x="10959" y="20042"/>
                </a:lnTo>
                <a:cubicBezTo>
                  <a:pt x="11263" y="20130"/>
                  <a:pt x="11497" y="19738"/>
                  <a:pt x="11233" y="19510"/>
                </a:cubicBezTo>
                <a:cubicBezTo>
                  <a:pt x="11202" y="19485"/>
                  <a:pt x="11164" y="19466"/>
                  <a:pt x="11124" y="19455"/>
                </a:cubicBezTo>
                <a:cubicBezTo>
                  <a:pt x="10931" y="19399"/>
                  <a:pt x="10739" y="19342"/>
                  <a:pt x="10546" y="19281"/>
                </a:cubicBezTo>
                <a:close/>
                <a:moveTo>
                  <a:pt x="12880" y="19877"/>
                </a:moveTo>
                <a:cubicBezTo>
                  <a:pt x="12541" y="19814"/>
                  <a:pt x="12371" y="20275"/>
                  <a:pt x="12679" y="20445"/>
                </a:cubicBezTo>
                <a:cubicBezTo>
                  <a:pt x="12707" y="20459"/>
                  <a:pt x="12736" y="20470"/>
                  <a:pt x="12765" y="20476"/>
                </a:cubicBezTo>
                <a:cubicBezTo>
                  <a:pt x="12968" y="20516"/>
                  <a:pt x="13170" y="20554"/>
                  <a:pt x="13373" y="20589"/>
                </a:cubicBezTo>
                <a:cubicBezTo>
                  <a:pt x="13727" y="20644"/>
                  <a:pt x="13872" y="20158"/>
                  <a:pt x="13549" y="20009"/>
                </a:cubicBezTo>
                <a:cubicBezTo>
                  <a:pt x="13526" y="19998"/>
                  <a:pt x="13501" y="19992"/>
                  <a:pt x="13476" y="19986"/>
                </a:cubicBezTo>
                <a:cubicBezTo>
                  <a:pt x="13277" y="19952"/>
                  <a:pt x="13080" y="19914"/>
                  <a:pt x="12880" y="19877"/>
                </a:cubicBezTo>
                <a:close/>
                <a:moveTo>
                  <a:pt x="15270" y="20233"/>
                </a:moveTo>
                <a:cubicBezTo>
                  <a:pt x="15100" y="20210"/>
                  <a:pt x="14945" y="20334"/>
                  <a:pt x="14928" y="20505"/>
                </a:cubicBezTo>
                <a:cubicBezTo>
                  <a:pt x="14909" y="20675"/>
                  <a:pt x="15037" y="20826"/>
                  <a:pt x="15209" y="20841"/>
                </a:cubicBezTo>
                <a:cubicBezTo>
                  <a:pt x="15414" y="20862"/>
                  <a:pt x="15620" y="20881"/>
                  <a:pt x="15825" y="20897"/>
                </a:cubicBezTo>
                <a:cubicBezTo>
                  <a:pt x="16081" y="20916"/>
                  <a:pt x="16244" y="20631"/>
                  <a:pt x="16099" y="20419"/>
                </a:cubicBezTo>
                <a:cubicBezTo>
                  <a:pt x="16047" y="20342"/>
                  <a:pt x="15963" y="20294"/>
                  <a:pt x="15871" y="20287"/>
                </a:cubicBezTo>
                <a:cubicBezTo>
                  <a:pt x="15670" y="20273"/>
                  <a:pt x="15471" y="20254"/>
                  <a:pt x="15270" y="20233"/>
                </a:cubicBezTo>
                <a:close/>
                <a:moveTo>
                  <a:pt x="17682" y="20378"/>
                </a:moveTo>
                <a:cubicBezTo>
                  <a:pt x="17334" y="20378"/>
                  <a:pt x="17252" y="20860"/>
                  <a:pt x="17585" y="20975"/>
                </a:cubicBezTo>
                <a:cubicBezTo>
                  <a:pt x="17613" y="20983"/>
                  <a:pt x="17644" y="20990"/>
                  <a:pt x="17673" y="20990"/>
                </a:cubicBezTo>
                <a:cubicBezTo>
                  <a:pt x="17879" y="20994"/>
                  <a:pt x="18084" y="20994"/>
                  <a:pt x="18290" y="20994"/>
                </a:cubicBezTo>
                <a:cubicBezTo>
                  <a:pt x="18616" y="20994"/>
                  <a:pt x="18715" y="20539"/>
                  <a:pt x="18405" y="20407"/>
                </a:cubicBezTo>
                <a:cubicBezTo>
                  <a:pt x="18369" y="20392"/>
                  <a:pt x="18329" y="20384"/>
                  <a:pt x="18287" y="20384"/>
                </a:cubicBezTo>
                <a:cubicBezTo>
                  <a:pt x="18086" y="20384"/>
                  <a:pt x="17885" y="20382"/>
                  <a:pt x="17682" y="20378"/>
                </a:cubicBezTo>
                <a:close/>
                <a:moveTo>
                  <a:pt x="20102" y="20331"/>
                </a:moveTo>
                <a:cubicBezTo>
                  <a:pt x="19937" y="20346"/>
                  <a:pt x="19813" y="20489"/>
                  <a:pt x="19824" y="20654"/>
                </a:cubicBezTo>
                <a:cubicBezTo>
                  <a:pt x="19834" y="20820"/>
                  <a:pt x="19972" y="20948"/>
                  <a:pt x="20138" y="20941"/>
                </a:cubicBezTo>
                <a:cubicBezTo>
                  <a:pt x="20343" y="20931"/>
                  <a:pt x="20549" y="20916"/>
                  <a:pt x="20752" y="20901"/>
                </a:cubicBezTo>
                <a:cubicBezTo>
                  <a:pt x="20922" y="20889"/>
                  <a:pt x="21047" y="20742"/>
                  <a:pt x="21035" y="20575"/>
                </a:cubicBezTo>
                <a:cubicBezTo>
                  <a:pt x="21022" y="20405"/>
                  <a:pt x="20876" y="20279"/>
                  <a:pt x="20706" y="20292"/>
                </a:cubicBezTo>
                <a:cubicBezTo>
                  <a:pt x="20505" y="20306"/>
                  <a:pt x="20304" y="20321"/>
                  <a:pt x="20102" y="20331"/>
                </a:cubicBezTo>
                <a:close/>
                <a:moveTo>
                  <a:pt x="22475" y="20116"/>
                </a:moveTo>
                <a:cubicBezTo>
                  <a:pt x="22317" y="20155"/>
                  <a:pt x="22221" y="20310"/>
                  <a:pt x="22253" y="20470"/>
                </a:cubicBezTo>
                <a:cubicBezTo>
                  <a:pt x="22284" y="20629"/>
                  <a:pt x="22433" y="20736"/>
                  <a:pt x="22592" y="20713"/>
                </a:cubicBezTo>
                <a:cubicBezTo>
                  <a:pt x="22797" y="20688"/>
                  <a:pt x="22999" y="20658"/>
                  <a:pt x="23202" y="20629"/>
                </a:cubicBezTo>
                <a:cubicBezTo>
                  <a:pt x="23365" y="20600"/>
                  <a:pt x="23476" y="20447"/>
                  <a:pt x="23451" y="20283"/>
                </a:cubicBezTo>
                <a:cubicBezTo>
                  <a:pt x="23428" y="20120"/>
                  <a:pt x="23277" y="20005"/>
                  <a:pt x="23114" y="20025"/>
                </a:cubicBezTo>
                <a:lnTo>
                  <a:pt x="23080" y="20030"/>
                </a:lnTo>
                <a:lnTo>
                  <a:pt x="23139" y="19883"/>
                </a:lnTo>
                <a:lnTo>
                  <a:pt x="23183" y="19778"/>
                </a:lnTo>
                <a:lnTo>
                  <a:pt x="23227" y="19673"/>
                </a:lnTo>
                <a:lnTo>
                  <a:pt x="23273" y="19569"/>
                </a:lnTo>
                <a:cubicBezTo>
                  <a:pt x="23344" y="19416"/>
                  <a:pt x="23275" y="19235"/>
                  <a:pt x="23122" y="19164"/>
                </a:cubicBezTo>
                <a:cubicBezTo>
                  <a:pt x="22967" y="19095"/>
                  <a:pt x="22787" y="19162"/>
                  <a:pt x="22718" y="19317"/>
                </a:cubicBezTo>
                <a:lnTo>
                  <a:pt x="22667" y="19428"/>
                </a:lnTo>
                <a:lnTo>
                  <a:pt x="22619" y="19539"/>
                </a:lnTo>
                <a:lnTo>
                  <a:pt x="22573" y="19652"/>
                </a:lnTo>
                <a:lnTo>
                  <a:pt x="22529" y="19766"/>
                </a:lnTo>
                <a:lnTo>
                  <a:pt x="22477" y="19904"/>
                </a:lnTo>
                <a:cubicBezTo>
                  <a:pt x="22450" y="19971"/>
                  <a:pt x="22450" y="20046"/>
                  <a:pt x="22477" y="20116"/>
                </a:cubicBezTo>
                <a:close/>
                <a:moveTo>
                  <a:pt x="24902" y="19713"/>
                </a:moveTo>
                <a:cubicBezTo>
                  <a:pt x="24554" y="19789"/>
                  <a:pt x="24587" y="20294"/>
                  <a:pt x="24952" y="20317"/>
                </a:cubicBezTo>
                <a:cubicBezTo>
                  <a:pt x="24975" y="20319"/>
                  <a:pt x="25000" y="20315"/>
                  <a:pt x="25025" y="20310"/>
                </a:cubicBezTo>
                <a:cubicBezTo>
                  <a:pt x="25226" y="20271"/>
                  <a:pt x="25428" y="20227"/>
                  <a:pt x="25627" y="20183"/>
                </a:cubicBezTo>
                <a:cubicBezTo>
                  <a:pt x="25792" y="20147"/>
                  <a:pt x="25897" y="19984"/>
                  <a:pt x="25859" y="19818"/>
                </a:cubicBezTo>
                <a:cubicBezTo>
                  <a:pt x="25822" y="19652"/>
                  <a:pt x="25658" y="19550"/>
                  <a:pt x="25493" y="19587"/>
                </a:cubicBezTo>
                <a:cubicBezTo>
                  <a:pt x="25296" y="19631"/>
                  <a:pt x="25099" y="19673"/>
                  <a:pt x="24902" y="19713"/>
                </a:cubicBezTo>
                <a:close/>
                <a:moveTo>
                  <a:pt x="27257" y="19147"/>
                </a:moveTo>
                <a:cubicBezTo>
                  <a:pt x="26928" y="19244"/>
                  <a:pt x="26974" y="19724"/>
                  <a:pt x="27326" y="19747"/>
                </a:cubicBezTo>
                <a:cubicBezTo>
                  <a:pt x="27358" y="19749"/>
                  <a:pt x="27389" y="19745"/>
                  <a:pt x="27421" y="19736"/>
                </a:cubicBezTo>
                <a:cubicBezTo>
                  <a:pt x="27620" y="19682"/>
                  <a:pt x="27817" y="19623"/>
                  <a:pt x="28014" y="19564"/>
                </a:cubicBezTo>
                <a:cubicBezTo>
                  <a:pt x="28064" y="19550"/>
                  <a:pt x="28108" y="19523"/>
                  <a:pt x="28146" y="19487"/>
                </a:cubicBezTo>
                <a:cubicBezTo>
                  <a:pt x="28364" y="19256"/>
                  <a:pt x="28142" y="18892"/>
                  <a:pt x="27838" y="18980"/>
                </a:cubicBezTo>
                <a:cubicBezTo>
                  <a:pt x="27645" y="19036"/>
                  <a:pt x="27450" y="19093"/>
                  <a:pt x="27257" y="19147"/>
                </a:cubicBezTo>
                <a:close/>
                <a:moveTo>
                  <a:pt x="29535" y="18412"/>
                </a:moveTo>
                <a:cubicBezTo>
                  <a:pt x="29202" y="18573"/>
                  <a:pt x="29376" y="19070"/>
                  <a:pt x="29741" y="18986"/>
                </a:cubicBezTo>
                <a:cubicBezTo>
                  <a:pt x="29757" y="18980"/>
                  <a:pt x="29774" y="18973"/>
                  <a:pt x="29791" y="18967"/>
                </a:cubicBezTo>
                <a:cubicBezTo>
                  <a:pt x="29994" y="18873"/>
                  <a:pt x="30187" y="18760"/>
                  <a:pt x="30367" y="18630"/>
                </a:cubicBezTo>
                <a:cubicBezTo>
                  <a:pt x="30633" y="18435"/>
                  <a:pt x="30449" y="18018"/>
                  <a:pt x="30126" y="18083"/>
                </a:cubicBezTo>
                <a:cubicBezTo>
                  <a:pt x="30084" y="18091"/>
                  <a:pt x="30044" y="18108"/>
                  <a:pt x="30011" y="18133"/>
                </a:cubicBezTo>
                <a:cubicBezTo>
                  <a:pt x="29862" y="18240"/>
                  <a:pt x="29703" y="18334"/>
                  <a:pt x="29535" y="18412"/>
                </a:cubicBezTo>
                <a:close/>
                <a:moveTo>
                  <a:pt x="31130" y="16878"/>
                </a:moveTo>
                <a:cubicBezTo>
                  <a:pt x="31052" y="17024"/>
                  <a:pt x="31107" y="17207"/>
                  <a:pt x="31254" y="17286"/>
                </a:cubicBezTo>
                <a:cubicBezTo>
                  <a:pt x="31400" y="17366"/>
                  <a:pt x="31585" y="17314"/>
                  <a:pt x="31667" y="17167"/>
                </a:cubicBezTo>
                <a:cubicBezTo>
                  <a:pt x="31776" y="16970"/>
                  <a:pt x="31864" y="16760"/>
                  <a:pt x="31926" y="16544"/>
                </a:cubicBezTo>
                <a:cubicBezTo>
                  <a:pt x="31977" y="16381"/>
                  <a:pt x="31882" y="16207"/>
                  <a:pt x="31719" y="16161"/>
                </a:cubicBezTo>
                <a:cubicBezTo>
                  <a:pt x="31553" y="16113"/>
                  <a:pt x="31384" y="16211"/>
                  <a:pt x="31340" y="16377"/>
                </a:cubicBezTo>
                <a:cubicBezTo>
                  <a:pt x="31287" y="16551"/>
                  <a:pt x="31218" y="16718"/>
                  <a:pt x="31130" y="16878"/>
                </a:cubicBezTo>
                <a:close/>
                <a:moveTo>
                  <a:pt x="30855" y="15279"/>
                </a:moveTo>
                <a:cubicBezTo>
                  <a:pt x="31170" y="15379"/>
                  <a:pt x="31402" y="14977"/>
                  <a:pt x="31145" y="14753"/>
                </a:cubicBezTo>
                <a:cubicBezTo>
                  <a:pt x="31115" y="14727"/>
                  <a:pt x="31080" y="14709"/>
                  <a:pt x="31044" y="14696"/>
                </a:cubicBezTo>
                <a:cubicBezTo>
                  <a:pt x="30824" y="14627"/>
                  <a:pt x="30598" y="14587"/>
                  <a:pt x="30367" y="14574"/>
                </a:cubicBezTo>
                <a:cubicBezTo>
                  <a:pt x="30051" y="14554"/>
                  <a:pt x="29914" y="14981"/>
                  <a:pt x="30202" y="15147"/>
                </a:cubicBezTo>
                <a:cubicBezTo>
                  <a:pt x="30241" y="15170"/>
                  <a:pt x="30285" y="15182"/>
                  <a:pt x="30332" y="15184"/>
                </a:cubicBezTo>
                <a:cubicBezTo>
                  <a:pt x="30510" y="15193"/>
                  <a:pt x="30686" y="15224"/>
                  <a:pt x="30855" y="15279"/>
                </a:cubicBezTo>
                <a:close/>
                <a:moveTo>
                  <a:pt x="28605" y="15383"/>
                </a:moveTo>
                <a:cubicBezTo>
                  <a:pt x="28957" y="15291"/>
                  <a:pt x="28896" y="14782"/>
                  <a:pt x="28527" y="14782"/>
                </a:cubicBezTo>
                <a:cubicBezTo>
                  <a:pt x="28506" y="14782"/>
                  <a:pt x="28485" y="14784"/>
                  <a:pt x="28464" y="14788"/>
                </a:cubicBezTo>
                <a:cubicBezTo>
                  <a:pt x="28263" y="14836"/>
                  <a:pt x="28060" y="14889"/>
                  <a:pt x="27861" y="14945"/>
                </a:cubicBezTo>
                <a:cubicBezTo>
                  <a:pt x="27548" y="15036"/>
                  <a:pt x="27571" y="15488"/>
                  <a:pt x="27898" y="15541"/>
                </a:cubicBezTo>
                <a:cubicBezTo>
                  <a:pt x="27942" y="15547"/>
                  <a:pt x="27986" y="15545"/>
                  <a:pt x="28028" y="15532"/>
                </a:cubicBezTo>
                <a:cubicBezTo>
                  <a:pt x="28219" y="15478"/>
                  <a:pt x="28412" y="15427"/>
                  <a:pt x="28605" y="15383"/>
                </a:cubicBezTo>
                <a:close/>
                <a:moveTo>
                  <a:pt x="26387" y="16176"/>
                </a:moveTo>
                <a:cubicBezTo>
                  <a:pt x="26687" y="16004"/>
                  <a:pt x="26528" y="15549"/>
                  <a:pt x="26184" y="15606"/>
                </a:cubicBezTo>
                <a:cubicBezTo>
                  <a:pt x="26153" y="15612"/>
                  <a:pt x="26121" y="15624"/>
                  <a:pt x="26094" y="15639"/>
                </a:cubicBezTo>
                <a:lnTo>
                  <a:pt x="26023" y="15677"/>
                </a:lnTo>
                <a:lnTo>
                  <a:pt x="25916" y="15738"/>
                </a:lnTo>
                <a:lnTo>
                  <a:pt x="25811" y="15798"/>
                </a:lnTo>
                <a:lnTo>
                  <a:pt x="25706" y="15861"/>
                </a:lnTo>
                <a:lnTo>
                  <a:pt x="25604" y="15926"/>
                </a:lnTo>
                <a:lnTo>
                  <a:pt x="25547" y="15962"/>
                </a:lnTo>
                <a:cubicBezTo>
                  <a:pt x="25266" y="16150"/>
                  <a:pt x="25451" y="16593"/>
                  <a:pt x="25790" y="16511"/>
                </a:cubicBezTo>
                <a:cubicBezTo>
                  <a:pt x="25824" y="16505"/>
                  <a:pt x="25855" y="16490"/>
                  <a:pt x="25884" y="16471"/>
                </a:cubicBezTo>
                <a:lnTo>
                  <a:pt x="26025" y="16381"/>
                </a:lnTo>
                <a:lnTo>
                  <a:pt x="26121" y="16324"/>
                </a:lnTo>
                <a:lnTo>
                  <a:pt x="26218" y="16268"/>
                </a:lnTo>
                <a:lnTo>
                  <a:pt x="26318" y="16211"/>
                </a:lnTo>
                <a:lnTo>
                  <a:pt x="26387" y="16174"/>
                </a:lnTo>
                <a:close/>
                <a:moveTo>
                  <a:pt x="24549" y="17605"/>
                </a:moveTo>
                <a:cubicBezTo>
                  <a:pt x="24772" y="17353"/>
                  <a:pt x="24491" y="16980"/>
                  <a:pt x="24183" y="17129"/>
                </a:cubicBezTo>
                <a:cubicBezTo>
                  <a:pt x="24149" y="17146"/>
                  <a:pt x="24120" y="17169"/>
                  <a:pt x="24095" y="17196"/>
                </a:cubicBezTo>
                <a:lnTo>
                  <a:pt x="23984" y="17320"/>
                </a:lnTo>
                <a:lnTo>
                  <a:pt x="23908" y="17410"/>
                </a:lnTo>
                <a:lnTo>
                  <a:pt x="23833" y="17500"/>
                </a:lnTo>
                <a:lnTo>
                  <a:pt x="23759" y="17592"/>
                </a:lnTo>
                <a:lnTo>
                  <a:pt x="23688" y="17685"/>
                </a:lnTo>
                <a:cubicBezTo>
                  <a:pt x="23493" y="17936"/>
                  <a:pt x="23772" y="18286"/>
                  <a:pt x="24067" y="18144"/>
                </a:cubicBezTo>
                <a:cubicBezTo>
                  <a:pt x="24109" y="18123"/>
                  <a:pt x="24145" y="18093"/>
                  <a:pt x="24172" y="18055"/>
                </a:cubicBezTo>
                <a:lnTo>
                  <a:pt x="24239" y="17972"/>
                </a:lnTo>
                <a:lnTo>
                  <a:pt x="24306" y="17886"/>
                </a:lnTo>
                <a:lnTo>
                  <a:pt x="24375" y="17804"/>
                </a:lnTo>
                <a:lnTo>
                  <a:pt x="24445" y="17720"/>
                </a:lnTo>
                <a:lnTo>
                  <a:pt x="24549" y="17605"/>
                </a:lnTo>
                <a:close/>
                <a:moveTo>
                  <a:pt x="22582" y="21826"/>
                </a:moveTo>
                <a:cubicBezTo>
                  <a:pt x="22636" y="21526"/>
                  <a:pt x="22257" y="21333"/>
                  <a:pt x="22045" y="21576"/>
                </a:cubicBezTo>
                <a:cubicBezTo>
                  <a:pt x="22012" y="21616"/>
                  <a:pt x="21988" y="21666"/>
                  <a:pt x="21980" y="21719"/>
                </a:cubicBezTo>
                <a:lnTo>
                  <a:pt x="21942" y="21926"/>
                </a:lnTo>
                <a:lnTo>
                  <a:pt x="21924" y="22054"/>
                </a:lnTo>
                <a:lnTo>
                  <a:pt x="21905" y="22180"/>
                </a:lnTo>
                <a:lnTo>
                  <a:pt x="21882" y="22337"/>
                </a:lnTo>
                <a:cubicBezTo>
                  <a:pt x="21842" y="22660"/>
                  <a:pt x="22273" y="22815"/>
                  <a:pt x="22447" y="22532"/>
                </a:cubicBezTo>
                <a:cubicBezTo>
                  <a:pt x="22470" y="22494"/>
                  <a:pt x="22483" y="22454"/>
                  <a:pt x="22489" y="22413"/>
                </a:cubicBezTo>
                <a:cubicBezTo>
                  <a:pt x="22500" y="22324"/>
                  <a:pt x="22512" y="22234"/>
                  <a:pt x="22527" y="22146"/>
                </a:cubicBezTo>
                <a:lnTo>
                  <a:pt x="22546" y="22025"/>
                </a:lnTo>
                <a:lnTo>
                  <a:pt x="22582" y="21826"/>
                </a:lnTo>
                <a:close/>
                <a:moveTo>
                  <a:pt x="22382" y="24200"/>
                </a:moveTo>
                <a:cubicBezTo>
                  <a:pt x="22382" y="23894"/>
                  <a:pt x="21965" y="23783"/>
                  <a:pt x="21812" y="24047"/>
                </a:cubicBezTo>
                <a:cubicBezTo>
                  <a:pt x="21785" y="24095"/>
                  <a:pt x="21771" y="24150"/>
                  <a:pt x="21771" y="24206"/>
                </a:cubicBezTo>
                <a:cubicBezTo>
                  <a:pt x="21771" y="24414"/>
                  <a:pt x="21779" y="24619"/>
                  <a:pt x="21787" y="24829"/>
                </a:cubicBezTo>
                <a:cubicBezTo>
                  <a:pt x="21796" y="24997"/>
                  <a:pt x="21938" y="25126"/>
                  <a:pt x="22106" y="25118"/>
                </a:cubicBezTo>
                <a:cubicBezTo>
                  <a:pt x="22276" y="25112"/>
                  <a:pt x="22406" y="24967"/>
                  <a:pt x="22397" y="24800"/>
                </a:cubicBezTo>
                <a:cubicBezTo>
                  <a:pt x="22389" y="24598"/>
                  <a:pt x="22382" y="24399"/>
                  <a:pt x="22382" y="24200"/>
                </a:cubicBezTo>
                <a:close/>
                <a:moveTo>
                  <a:pt x="22584" y="26585"/>
                </a:moveTo>
                <a:cubicBezTo>
                  <a:pt x="22554" y="26422"/>
                  <a:pt x="22397" y="26311"/>
                  <a:pt x="22234" y="26338"/>
                </a:cubicBezTo>
                <a:cubicBezTo>
                  <a:pt x="22068" y="26367"/>
                  <a:pt x="21957" y="26520"/>
                  <a:pt x="21982" y="26686"/>
                </a:cubicBezTo>
                <a:cubicBezTo>
                  <a:pt x="22014" y="26891"/>
                  <a:pt x="22049" y="27092"/>
                  <a:pt x="22089" y="27298"/>
                </a:cubicBezTo>
                <a:cubicBezTo>
                  <a:pt x="22120" y="27465"/>
                  <a:pt x="22282" y="27576"/>
                  <a:pt x="22450" y="27543"/>
                </a:cubicBezTo>
                <a:cubicBezTo>
                  <a:pt x="22617" y="27509"/>
                  <a:pt x="22726" y="27344"/>
                  <a:pt x="22688" y="27178"/>
                </a:cubicBezTo>
                <a:cubicBezTo>
                  <a:pt x="22651" y="26981"/>
                  <a:pt x="22615" y="26782"/>
                  <a:pt x="22584" y="26585"/>
                </a:cubicBezTo>
                <a:close/>
                <a:moveTo>
                  <a:pt x="23120" y="28926"/>
                </a:moveTo>
                <a:cubicBezTo>
                  <a:pt x="23072" y="28765"/>
                  <a:pt x="22900" y="28675"/>
                  <a:pt x="22739" y="28723"/>
                </a:cubicBezTo>
                <a:cubicBezTo>
                  <a:pt x="22577" y="28771"/>
                  <a:pt x="22487" y="28943"/>
                  <a:pt x="22535" y="29104"/>
                </a:cubicBezTo>
                <a:cubicBezTo>
                  <a:pt x="22594" y="29303"/>
                  <a:pt x="22657" y="29498"/>
                  <a:pt x="22722" y="29695"/>
                </a:cubicBezTo>
                <a:cubicBezTo>
                  <a:pt x="22776" y="29854"/>
                  <a:pt x="22948" y="29940"/>
                  <a:pt x="23110" y="29888"/>
                </a:cubicBezTo>
                <a:cubicBezTo>
                  <a:pt x="23269" y="29833"/>
                  <a:pt x="23355" y="29660"/>
                  <a:pt x="23300" y="29500"/>
                </a:cubicBezTo>
                <a:cubicBezTo>
                  <a:pt x="23238" y="29310"/>
                  <a:pt x="23177" y="29119"/>
                  <a:pt x="23120" y="28926"/>
                </a:cubicBezTo>
                <a:close/>
                <a:moveTo>
                  <a:pt x="23946" y="31187"/>
                </a:moveTo>
                <a:cubicBezTo>
                  <a:pt x="23816" y="30890"/>
                  <a:pt x="23361" y="30974"/>
                  <a:pt x="23361" y="31315"/>
                </a:cubicBezTo>
                <a:cubicBezTo>
                  <a:pt x="23361" y="31355"/>
                  <a:pt x="23370" y="31395"/>
                  <a:pt x="23386" y="31433"/>
                </a:cubicBezTo>
                <a:cubicBezTo>
                  <a:pt x="23468" y="31621"/>
                  <a:pt x="23554" y="31810"/>
                  <a:pt x="23642" y="31996"/>
                </a:cubicBezTo>
                <a:cubicBezTo>
                  <a:pt x="23789" y="32300"/>
                  <a:pt x="24246" y="32183"/>
                  <a:pt x="24223" y="31839"/>
                </a:cubicBezTo>
                <a:cubicBezTo>
                  <a:pt x="24220" y="31803"/>
                  <a:pt x="24210" y="31768"/>
                  <a:pt x="24195" y="31736"/>
                </a:cubicBezTo>
                <a:cubicBezTo>
                  <a:pt x="24109" y="31554"/>
                  <a:pt x="24026" y="31374"/>
                  <a:pt x="23946" y="31187"/>
                </a:cubicBezTo>
                <a:close/>
                <a:moveTo>
                  <a:pt x="25031" y="33335"/>
                </a:moveTo>
                <a:cubicBezTo>
                  <a:pt x="24874" y="33063"/>
                  <a:pt x="24440" y="33180"/>
                  <a:pt x="24464" y="33518"/>
                </a:cubicBezTo>
                <a:cubicBezTo>
                  <a:pt x="24468" y="33562"/>
                  <a:pt x="24480" y="33604"/>
                  <a:pt x="24503" y="33643"/>
                </a:cubicBezTo>
                <a:cubicBezTo>
                  <a:pt x="24606" y="33822"/>
                  <a:pt x="24713" y="34000"/>
                  <a:pt x="24822" y="34176"/>
                </a:cubicBezTo>
                <a:cubicBezTo>
                  <a:pt x="24998" y="34452"/>
                  <a:pt x="25428" y="34302"/>
                  <a:pt x="25384" y="33966"/>
                </a:cubicBezTo>
                <a:cubicBezTo>
                  <a:pt x="25377" y="33926"/>
                  <a:pt x="25363" y="33887"/>
                  <a:pt x="25342" y="33853"/>
                </a:cubicBezTo>
                <a:cubicBezTo>
                  <a:pt x="25237" y="33681"/>
                  <a:pt x="25132" y="33509"/>
                  <a:pt x="25031" y="33335"/>
                </a:cubicBezTo>
                <a:close/>
                <a:moveTo>
                  <a:pt x="26358" y="35343"/>
                </a:moveTo>
                <a:cubicBezTo>
                  <a:pt x="26146" y="35069"/>
                  <a:pt x="25710" y="35297"/>
                  <a:pt x="25828" y="35634"/>
                </a:cubicBezTo>
                <a:cubicBezTo>
                  <a:pt x="25838" y="35662"/>
                  <a:pt x="25853" y="35687"/>
                  <a:pt x="25870" y="35710"/>
                </a:cubicBezTo>
                <a:cubicBezTo>
                  <a:pt x="25993" y="35878"/>
                  <a:pt x="26119" y="36041"/>
                  <a:pt x="26249" y="36202"/>
                </a:cubicBezTo>
                <a:cubicBezTo>
                  <a:pt x="26452" y="36456"/>
                  <a:pt x="26867" y="36255"/>
                  <a:pt x="26779" y="35926"/>
                </a:cubicBezTo>
                <a:cubicBezTo>
                  <a:pt x="26769" y="35888"/>
                  <a:pt x="26750" y="35850"/>
                  <a:pt x="26725" y="35819"/>
                </a:cubicBezTo>
                <a:cubicBezTo>
                  <a:pt x="26601" y="35662"/>
                  <a:pt x="26478" y="35504"/>
                  <a:pt x="26358" y="35343"/>
                </a:cubicBezTo>
                <a:close/>
                <a:moveTo>
                  <a:pt x="27911" y="37181"/>
                </a:moveTo>
                <a:cubicBezTo>
                  <a:pt x="27794" y="37062"/>
                  <a:pt x="27601" y="37057"/>
                  <a:pt x="27479" y="37173"/>
                </a:cubicBezTo>
                <a:cubicBezTo>
                  <a:pt x="27358" y="37288"/>
                  <a:pt x="27354" y="37481"/>
                  <a:pt x="27469" y="37604"/>
                </a:cubicBezTo>
                <a:lnTo>
                  <a:pt x="27584" y="37724"/>
                </a:lnTo>
                <a:lnTo>
                  <a:pt x="27697" y="37839"/>
                </a:lnTo>
                <a:lnTo>
                  <a:pt x="27905" y="38047"/>
                </a:lnTo>
                <a:cubicBezTo>
                  <a:pt x="28024" y="38164"/>
                  <a:pt x="28219" y="38162"/>
                  <a:pt x="28336" y="38042"/>
                </a:cubicBezTo>
                <a:cubicBezTo>
                  <a:pt x="28454" y="37921"/>
                  <a:pt x="28452" y="37728"/>
                  <a:pt x="28332" y="37611"/>
                </a:cubicBezTo>
                <a:cubicBezTo>
                  <a:pt x="28227" y="37506"/>
                  <a:pt x="28125" y="37403"/>
                  <a:pt x="28022" y="37298"/>
                </a:cubicBezTo>
                <a:close/>
                <a:moveTo>
                  <a:pt x="29673" y="38814"/>
                </a:moveTo>
                <a:cubicBezTo>
                  <a:pt x="29625" y="38774"/>
                  <a:pt x="29565" y="38751"/>
                  <a:pt x="29502" y="38747"/>
                </a:cubicBezTo>
                <a:cubicBezTo>
                  <a:pt x="29206" y="38726"/>
                  <a:pt x="29059" y="39103"/>
                  <a:pt x="29292" y="39289"/>
                </a:cubicBezTo>
                <a:lnTo>
                  <a:pt x="29514" y="39468"/>
                </a:lnTo>
                <a:lnTo>
                  <a:pt x="29644" y="39568"/>
                </a:lnTo>
                <a:lnTo>
                  <a:pt x="29780" y="39673"/>
                </a:lnTo>
                <a:cubicBezTo>
                  <a:pt x="30059" y="39876"/>
                  <a:pt x="30409" y="39543"/>
                  <a:pt x="30212" y="39252"/>
                </a:cubicBezTo>
                <a:cubicBezTo>
                  <a:pt x="30193" y="39227"/>
                  <a:pt x="30170" y="39203"/>
                  <a:pt x="30145" y="39185"/>
                </a:cubicBezTo>
                <a:lnTo>
                  <a:pt x="30017" y="39086"/>
                </a:lnTo>
                <a:lnTo>
                  <a:pt x="29894" y="38988"/>
                </a:lnTo>
                <a:close/>
                <a:moveTo>
                  <a:pt x="31631" y="40203"/>
                </a:moveTo>
                <a:cubicBezTo>
                  <a:pt x="31350" y="40033"/>
                  <a:pt x="31029" y="40373"/>
                  <a:pt x="31229" y="40647"/>
                </a:cubicBezTo>
                <a:cubicBezTo>
                  <a:pt x="31252" y="40679"/>
                  <a:pt x="31281" y="40706"/>
                  <a:pt x="31314" y="40725"/>
                </a:cubicBezTo>
                <a:lnTo>
                  <a:pt x="31413" y="40786"/>
                </a:lnTo>
                <a:lnTo>
                  <a:pt x="31555" y="40870"/>
                </a:lnTo>
                <a:lnTo>
                  <a:pt x="31698" y="40955"/>
                </a:lnTo>
                <a:lnTo>
                  <a:pt x="31851" y="41041"/>
                </a:lnTo>
                <a:cubicBezTo>
                  <a:pt x="31998" y="41125"/>
                  <a:pt x="32186" y="41073"/>
                  <a:pt x="32268" y="40926"/>
                </a:cubicBezTo>
                <a:cubicBezTo>
                  <a:pt x="32352" y="40777"/>
                  <a:pt x="32297" y="40589"/>
                  <a:pt x="32149" y="40509"/>
                </a:cubicBezTo>
                <a:lnTo>
                  <a:pt x="32006" y="40427"/>
                </a:lnTo>
                <a:lnTo>
                  <a:pt x="31868" y="40346"/>
                </a:lnTo>
                <a:lnTo>
                  <a:pt x="31631" y="40203"/>
                </a:lnTo>
                <a:close/>
                <a:moveTo>
                  <a:pt x="33756" y="41318"/>
                </a:moveTo>
                <a:cubicBezTo>
                  <a:pt x="33463" y="41190"/>
                  <a:pt x="33192" y="41551"/>
                  <a:pt x="33408" y="41802"/>
                </a:cubicBezTo>
                <a:cubicBezTo>
                  <a:pt x="33437" y="41836"/>
                  <a:pt x="33475" y="41861"/>
                  <a:pt x="33515" y="41880"/>
                </a:cubicBezTo>
                <a:lnTo>
                  <a:pt x="33657" y="41940"/>
                </a:lnTo>
                <a:lnTo>
                  <a:pt x="33815" y="42005"/>
                </a:lnTo>
                <a:lnTo>
                  <a:pt x="33972" y="42070"/>
                </a:lnTo>
                <a:lnTo>
                  <a:pt x="34087" y="42119"/>
                </a:lnTo>
                <a:cubicBezTo>
                  <a:pt x="34364" y="42230"/>
                  <a:pt x="34621" y="41909"/>
                  <a:pt x="34452" y="41662"/>
                </a:cubicBezTo>
                <a:cubicBezTo>
                  <a:pt x="34418" y="41611"/>
                  <a:pt x="34368" y="41572"/>
                  <a:pt x="34311" y="41551"/>
                </a:cubicBezTo>
                <a:lnTo>
                  <a:pt x="34202" y="41507"/>
                </a:lnTo>
                <a:lnTo>
                  <a:pt x="34049" y="41442"/>
                </a:lnTo>
                <a:lnTo>
                  <a:pt x="33896" y="413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27"/>
          <p:cNvSpPr/>
          <p:nvPr/>
        </p:nvSpPr>
        <p:spPr>
          <a:xfrm>
            <a:off x="253688" y="1329100"/>
            <a:ext cx="312550" cy="274725"/>
          </a:xfrm>
          <a:custGeom>
            <a:avLst/>
            <a:gdLst/>
            <a:ahLst/>
            <a:cxnLst/>
            <a:rect l="l" t="t" r="r" b="b"/>
            <a:pathLst>
              <a:path w="12502" h="10989" extrusionOk="0">
                <a:moveTo>
                  <a:pt x="8884" y="6784"/>
                </a:moveTo>
                <a:cubicBezTo>
                  <a:pt x="9406" y="7918"/>
                  <a:pt x="9643" y="9161"/>
                  <a:pt x="9923" y="10368"/>
                </a:cubicBezTo>
                <a:cubicBezTo>
                  <a:pt x="10003" y="10703"/>
                  <a:pt x="9641" y="10988"/>
                  <a:pt x="9339" y="10810"/>
                </a:cubicBezTo>
                <a:cubicBezTo>
                  <a:pt x="8327" y="10213"/>
                  <a:pt x="7302" y="9498"/>
                  <a:pt x="6405" y="8733"/>
                </a:cubicBezTo>
                <a:cubicBezTo>
                  <a:pt x="5365" y="9569"/>
                  <a:pt x="3957" y="9873"/>
                  <a:pt x="2836" y="10561"/>
                </a:cubicBezTo>
                <a:cubicBezTo>
                  <a:pt x="2490" y="10774"/>
                  <a:pt x="2096" y="10370"/>
                  <a:pt x="2285" y="10024"/>
                </a:cubicBezTo>
                <a:cubicBezTo>
                  <a:pt x="2706" y="9253"/>
                  <a:pt x="3041" y="8371"/>
                  <a:pt x="3381" y="7557"/>
                </a:cubicBezTo>
                <a:cubicBezTo>
                  <a:pt x="3508" y="7249"/>
                  <a:pt x="3640" y="6941"/>
                  <a:pt x="3775" y="6635"/>
                </a:cubicBezTo>
                <a:cubicBezTo>
                  <a:pt x="3234" y="6283"/>
                  <a:pt x="2697" y="5925"/>
                  <a:pt x="2161" y="5566"/>
                </a:cubicBezTo>
                <a:cubicBezTo>
                  <a:pt x="1731" y="5277"/>
                  <a:pt x="1304" y="4988"/>
                  <a:pt x="876" y="4697"/>
                </a:cubicBezTo>
                <a:cubicBezTo>
                  <a:pt x="746" y="4607"/>
                  <a:pt x="304" y="4322"/>
                  <a:pt x="212" y="4208"/>
                </a:cubicBezTo>
                <a:cubicBezTo>
                  <a:pt x="0" y="3949"/>
                  <a:pt x="153" y="3534"/>
                  <a:pt x="509" y="3542"/>
                </a:cubicBezTo>
                <a:cubicBezTo>
                  <a:pt x="1113" y="3552"/>
                  <a:pt x="1746" y="3504"/>
                  <a:pt x="2350" y="3458"/>
                </a:cubicBezTo>
                <a:cubicBezTo>
                  <a:pt x="3077" y="3399"/>
                  <a:pt x="3802" y="3324"/>
                  <a:pt x="4529" y="3253"/>
                </a:cubicBezTo>
                <a:cubicBezTo>
                  <a:pt x="4806" y="3020"/>
                  <a:pt x="5078" y="2519"/>
                  <a:pt x="5250" y="2220"/>
                </a:cubicBezTo>
                <a:cubicBezTo>
                  <a:pt x="5560" y="1671"/>
                  <a:pt x="5860" y="1124"/>
                  <a:pt x="6241" y="618"/>
                </a:cubicBezTo>
                <a:cubicBezTo>
                  <a:pt x="6352" y="470"/>
                  <a:pt x="6474" y="327"/>
                  <a:pt x="6600" y="191"/>
                </a:cubicBezTo>
                <a:cubicBezTo>
                  <a:pt x="6778" y="0"/>
                  <a:pt x="7140" y="38"/>
                  <a:pt x="7243" y="292"/>
                </a:cubicBezTo>
                <a:cubicBezTo>
                  <a:pt x="7694" y="1390"/>
                  <a:pt x="7526" y="2559"/>
                  <a:pt x="7805" y="3668"/>
                </a:cubicBezTo>
                <a:lnTo>
                  <a:pt x="12243" y="4252"/>
                </a:lnTo>
                <a:cubicBezTo>
                  <a:pt x="12457" y="4393"/>
                  <a:pt x="12501" y="4682"/>
                  <a:pt x="12321" y="4871"/>
                </a:cubicBezTo>
                <a:cubicBezTo>
                  <a:pt x="11585" y="5648"/>
                  <a:pt x="10026" y="6461"/>
                  <a:pt x="8886" y="6784"/>
                </a:cubicBezTo>
                <a:close/>
                <a:moveTo>
                  <a:pt x="1738" y="4332"/>
                </a:moveTo>
                <a:cubicBezTo>
                  <a:pt x="2031" y="4533"/>
                  <a:pt x="2329" y="4730"/>
                  <a:pt x="2624" y="4927"/>
                </a:cubicBezTo>
                <a:cubicBezTo>
                  <a:pt x="3234" y="5334"/>
                  <a:pt x="3856" y="5761"/>
                  <a:pt x="4479" y="6143"/>
                </a:cubicBezTo>
                <a:cubicBezTo>
                  <a:pt x="4665" y="6256"/>
                  <a:pt x="4722" y="6476"/>
                  <a:pt x="4632" y="6671"/>
                </a:cubicBezTo>
                <a:cubicBezTo>
                  <a:pt x="4223" y="7549"/>
                  <a:pt x="3884" y="8459"/>
                  <a:pt x="3494" y="9345"/>
                </a:cubicBezTo>
                <a:cubicBezTo>
                  <a:pt x="4397" y="8957"/>
                  <a:pt x="5470" y="8563"/>
                  <a:pt x="6118" y="7920"/>
                </a:cubicBezTo>
                <a:cubicBezTo>
                  <a:pt x="6271" y="7769"/>
                  <a:pt x="6516" y="7767"/>
                  <a:pt x="6673" y="7914"/>
                </a:cubicBezTo>
                <a:cubicBezTo>
                  <a:pt x="7350" y="8515"/>
                  <a:pt x="8113" y="9081"/>
                  <a:pt x="8880" y="9586"/>
                </a:cubicBezTo>
                <a:cubicBezTo>
                  <a:pt x="8591" y="8658"/>
                  <a:pt x="8209" y="7731"/>
                  <a:pt x="7796" y="6862"/>
                </a:cubicBezTo>
                <a:cubicBezTo>
                  <a:pt x="7796" y="6860"/>
                  <a:pt x="7794" y="6857"/>
                  <a:pt x="7794" y="6855"/>
                </a:cubicBezTo>
                <a:cubicBezTo>
                  <a:pt x="7515" y="6677"/>
                  <a:pt x="7526" y="6197"/>
                  <a:pt x="7912" y="6134"/>
                </a:cubicBezTo>
                <a:cubicBezTo>
                  <a:pt x="8829" y="5984"/>
                  <a:pt x="10401" y="5309"/>
                  <a:pt x="11286" y="4697"/>
                </a:cubicBezTo>
                <a:lnTo>
                  <a:pt x="7717" y="4517"/>
                </a:lnTo>
                <a:cubicBezTo>
                  <a:pt x="7484" y="4619"/>
                  <a:pt x="7243" y="4519"/>
                  <a:pt x="7155" y="4280"/>
                </a:cubicBezTo>
                <a:cubicBezTo>
                  <a:pt x="6801" y="3311"/>
                  <a:pt x="6916" y="2287"/>
                  <a:pt x="6721" y="1310"/>
                </a:cubicBezTo>
                <a:cubicBezTo>
                  <a:pt x="6579" y="1513"/>
                  <a:pt x="6447" y="1725"/>
                  <a:pt x="6321" y="1935"/>
                </a:cubicBezTo>
                <a:cubicBezTo>
                  <a:pt x="6055" y="2373"/>
                  <a:pt x="5812" y="2825"/>
                  <a:pt x="5543" y="3259"/>
                </a:cubicBezTo>
                <a:cubicBezTo>
                  <a:pt x="5388" y="3508"/>
                  <a:pt x="5114" y="3953"/>
                  <a:pt x="4839" y="4076"/>
                </a:cubicBezTo>
                <a:cubicBezTo>
                  <a:pt x="4831" y="4081"/>
                  <a:pt x="4825" y="4083"/>
                  <a:pt x="4818" y="4085"/>
                </a:cubicBezTo>
                <a:cubicBezTo>
                  <a:pt x="4533" y="4173"/>
                  <a:pt x="4114" y="4204"/>
                  <a:pt x="3817" y="4229"/>
                </a:cubicBezTo>
                <a:cubicBezTo>
                  <a:pt x="3314" y="4271"/>
                  <a:pt x="2808" y="4299"/>
                  <a:pt x="2305" y="4315"/>
                </a:cubicBezTo>
                <a:cubicBezTo>
                  <a:pt x="2117" y="4324"/>
                  <a:pt x="1928" y="4330"/>
                  <a:pt x="1738" y="43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7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27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7"/>
          <p:cNvSpPr/>
          <p:nvPr/>
        </p:nvSpPr>
        <p:spPr>
          <a:xfrm rot="2887983" flipH="1">
            <a:off x="8728526" y="3613244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/>
          <p:nvPr/>
        </p:nvSpPr>
        <p:spPr>
          <a:xfrm rot="2887983" flipH="1">
            <a:off x="8249776" y="4170044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7" name="Google Shape;557;p27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558" name="Google Shape;558;p2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" name="Google Shape;28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31" name="Google Shape;31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9"/>
          <p:cNvSpPr txBox="1">
            <a:spLocks noGrp="1"/>
          </p:cNvSpPr>
          <p:nvPr>
            <p:ph type="ctrTitle"/>
          </p:nvPr>
        </p:nvSpPr>
        <p:spPr>
          <a:xfrm>
            <a:off x="1434412" y="167486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subTitle" idx="1"/>
          </p:nvPr>
        </p:nvSpPr>
        <p:spPr>
          <a:xfrm>
            <a:off x="1422088" y="2121288"/>
            <a:ext cx="19311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ctrTitle" idx="2"/>
          </p:nvPr>
        </p:nvSpPr>
        <p:spPr>
          <a:xfrm>
            <a:off x="3602350" y="167146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3"/>
          </p:nvPr>
        </p:nvSpPr>
        <p:spPr>
          <a:xfrm>
            <a:off x="3581649" y="2121300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ctrTitle" idx="4"/>
          </p:nvPr>
        </p:nvSpPr>
        <p:spPr>
          <a:xfrm>
            <a:off x="5770300" y="16714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5"/>
          </p:nvPr>
        </p:nvSpPr>
        <p:spPr>
          <a:xfrm>
            <a:off x="5770300" y="2121300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ctrTitle" idx="6"/>
          </p:nvPr>
        </p:nvSpPr>
        <p:spPr>
          <a:xfrm>
            <a:off x="1434412" y="33529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586" name="Google Shape;586;p29"/>
          <p:cNvSpPr txBox="1">
            <a:spLocks noGrp="1"/>
          </p:cNvSpPr>
          <p:nvPr>
            <p:ph type="subTitle" idx="7"/>
          </p:nvPr>
        </p:nvSpPr>
        <p:spPr>
          <a:xfrm>
            <a:off x="1434375" y="3875625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7" name="Google Shape;587;p29"/>
          <p:cNvSpPr txBox="1">
            <a:spLocks noGrp="1"/>
          </p:cNvSpPr>
          <p:nvPr>
            <p:ph type="ctrTitle" idx="8"/>
          </p:nvPr>
        </p:nvSpPr>
        <p:spPr>
          <a:xfrm>
            <a:off x="3602350" y="33495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588" name="Google Shape;588;p29"/>
          <p:cNvSpPr txBox="1">
            <a:spLocks noGrp="1"/>
          </p:cNvSpPr>
          <p:nvPr>
            <p:ph type="subTitle" idx="9"/>
          </p:nvPr>
        </p:nvSpPr>
        <p:spPr>
          <a:xfrm>
            <a:off x="3540262" y="3875625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9" name="Google Shape;589;p29"/>
          <p:cNvSpPr txBox="1">
            <a:spLocks noGrp="1"/>
          </p:cNvSpPr>
          <p:nvPr>
            <p:ph type="ctrTitle" idx="13"/>
          </p:nvPr>
        </p:nvSpPr>
        <p:spPr>
          <a:xfrm>
            <a:off x="5770300" y="33496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>
            <a:endParaRPr/>
          </a:p>
        </p:txBody>
      </p:sp>
      <p:sp>
        <p:nvSpPr>
          <p:cNvPr id="590" name="Google Shape;590;p29"/>
          <p:cNvSpPr txBox="1">
            <a:spLocks noGrp="1"/>
          </p:cNvSpPr>
          <p:nvPr>
            <p:ph type="subTitle" idx="14"/>
          </p:nvPr>
        </p:nvSpPr>
        <p:spPr>
          <a:xfrm>
            <a:off x="5728913" y="3875613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1" name="Google Shape;591;p29"/>
          <p:cNvSpPr txBox="1">
            <a:spLocks noGrp="1"/>
          </p:cNvSpPr>
          <p:nvPr>
            <p:ph type="title" idx="15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29"/>
          <p:cNvSpPr/>
          <p:nvPr/>
        </p:nvSpPr>
        <p:spPr>
          <a:xfrm>
            <a:off x="-348720" y="2737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3" name="Google Shape;593;p29"/>
          <p:cNvSpPr/>
          <p:nvPr/>
        </p:nvSpPr>
        <p:spPr>
          <a:xfrm>
            <a:off x="8071229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" name="Google Shape;594;p29"/>
          <p:cNvGrpSpPr/>
          <p:nvPr/>
        </p:nvGrpSpPr>
        <p:grpSpPr>
          <a:xfrm rot="7196434">
            <a:off x="380328" y="3256723"/>
            <a:ext cx="390898" cy="454177"/>
            <a:chOff x="4376830" y="352000"/>
            <a:chExt cx="301495" cy="350302"/>
          </a:xfrm>
        </p:grpSpPr>
        <p:sp>
          <p:nvSpPr>
            <p:cNvPr id="595" name="Google Shape;595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29"/>
          <p:cNvGrpSpPr/>
          <p:nvPr/>
        </p:nvGrpSpPr>
        <p:grpSpPr>
          <a:xfrm rot="-10132663">
            <a:off x="8547984" y="540808"/>
            <a:ext cx="253457" cy="288618"/>
            <a:chOff x="4670703" y="657266"/>
            <a:chExt cx="253461" cy="288623"/>
          </a:xfrm>
        </p:grpSpPr>
        <p:sp>
          <p:nvSpPr>
            <p:cNvPr id="599" name="Google Shape;599;p29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31"/>
          <p:cNvSpPr txBox="1">
            <a:spLocks noGrp="1"/>
          </p:cNvSpPr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31"/>
          <p:cNvSpPr txBox="1">
            <a:spLocks noGrp="1"/>
          </p:cNvSpPr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18" name="Google Shape;618;p31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619" name="Google Shape;619;p31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620" name="Google Shape;620;p31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1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31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625" name="Google Shape;625;p31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1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9" name="Google Shape;629;p31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0" name="Google Shape;630;p31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31" name="Google Shape;631;p31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2" name="Google Shape;632;p31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633" name="Google Shape;633;p31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5" name="Google Shape;635;p31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636" name="Google Shape;636;p3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31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640" name="Google Shape;640;p31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23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35"/>
          <p:cNvSpPr txBox="1">
            <a:spLocks noGrp="1"/>
          </p:cNvSpPr>
          <p:nvPr>
            <p:ph type="ctrTitle"/>
          </p:nvPr>
        </p:nvSpPr>
        <p:spPr>
          <a:xfrm flipH="1">
            <a:off x="4384075" y="1653550"/>
            <a:ext cx="4046700" cy="9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6" name="Google Shape;706;p35"/>
          <p:cNvSpPr txBox="1">
            <a:spLocks noGrp="1"/>
          </p:cNvSpPr>
          <p:nvPr>
            <p:ph type="subTitle" idx="1"/>
          </p:nvPr>
        </p:nvSpPr>
        <p:spPr>
          <a:xfrm flipH="1">
            <a:off x="4384075" y="2647825"/>
            <a:ext cx="40467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35"/>
          <p:cNvSpPr/>
          <p:nvPr/>
        </p:nvSpPr>
        <p:spPr>
          <a:xfrm rot="5400000">
            <a:off x="8158634" y="503738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35"/>
          <p:cNvSpPr/>
          <p:nvPr/>
        </p:nvSpPr>
        <p:spPr>
          <a:xfrm rot="-8330706" flipH="1">
            <a:off x="8711331" y="1465222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5"/>
          <p:cNvSpPr/>
          <p:nvPr/>
        </p:nvSpPr>
        <p:spPr>
          <a:xfrm rot="-8330772" flipH="1">
            <a:off x="8643883" y="1643453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35"/>
          <p:cNvSpPr/>
          <p:nvPr/>
        </p:nvSpPr>
        <p:spPr>
          <a:xfrm rot="8100000">
            <a:off x="-459579" y="3916794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35"/>
          <p:cNvSpPr/>
          <p:nvPr/>
        </p:nvSpPr>
        <p:spPr>
          <a:xfrm rot="3807597" flipH="1">
            <a:off x="538231" y="4543097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2" name="Google Shape;712;p35"/>
          <p:cNvGrpSpPr/>
          <p:nvPr/>
        </p:nvGrpSpPr>
        <p:grpSpPr>
          <a:xfrm rot="-7200372" flipH="1">
            <a:off x="511697" y="301334"/>
            <a:ext cx="306753" cy="476334"/>
            <a:chOff x="4452729" y="352000"/>
            <a:chExt cx="225596" cy="350302"/>
          </a:xfrm>
        </p:grpSpPr>
        <p:sp>
          <p:nvSpPr>
            <p:cNvPr id="713" name="Google Shape;713;p3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6" name="Google Shape;716;p35"/>
          <p:cNvSpPr/>
          <p:nvPr/>
        </p:nvSpPr>
        <p:spPr>
          <a:xfrm>
            <a:off x="8125038" y="4439613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6"/>
          <p:cNvSpPr txBox="1">
            <a:spLocks noGrp="1"/>
          </p:cNvSpPr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36"/>
          <p:cNvSpPr txBox="1">
            <a:spLocks noGrp="1"/>
          </p:cNvSpPr>
          <p:nvPr>
            <p:ph type="subTitle" idx="1"/>
          </p:nvPr>
        </p:nvSpPr>
        <p:spPr>
          <a:xfrm flipH="1">
            <a:off x="719975" y="2631625"/>
            <a:ext cx="2017200" cy="13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0" name="Google Shape;720;p36"/>
          <p:cNvSpPr txBox="1">
            <a:spLocks noGrp="1"/>
          </p:cNvSpPr>
          <p:nvPr>
            <p:ph type="subTitle" idx="2"/>
          </p:nvPr>
        </p:nvSpPr>
        <p:spPr>
          <a:xfrm flipH="1">
            <a:off x="6366825" y="1515100"/>
            <a:ext cx="214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1" name="Google Shape;721;p36"/>
          <p:cNvSpPr txBox="1">
            <a:spLocks noGrp="1"/>
          </p:cNvSpPr>
          <p:nvPr>
            <p:ph type="title" idx="3"/>
          </p:nvPr>
        </p:nvSpPr>
        <p:spPr>
          <a:xfrm>
            <a:off x="806325" y="2245525"/>
            <a:ext cx="17049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2" name="Google Shape;722;p36"/>
          <p:cNvSpPr txBox="1">
            <a:spLocks noGrp="1"/>
          </p:cNvSpPr>
          <p:nvPr>
            <p:ph type="title" idx="4"/>
          </p:nvPr>
        </p:nvSpPr>
        <p:spPr>
          <a:xfrm>
            <a:off x="6654350" y="2243550"/>
            <a:ext cx="1786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23" name="Google Shape;723;p36"/>
          <p:cNvSpPr/>
          <p:nvPr/>
        </p:nvSpPr>
        <p:spPr>
          <a:xfrm rot="-5400000">
            <a:off x="-502916" y="350938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36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36"/>
          <p:cNvSpPr/>
          <p:nvPr/>
        </p:nvSpPr>
        <p:spPr>
          <a:xfrm rot="-2567227">
            <a:off x="-436806" y="4004863"/>
            <a:ext cx="1069130" cy="1530278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6"/>
          <p:cNvSpPr/>
          <p:nvPr/>
        </p:nvSpPr>
        <p:spPr>
          <a:xfrm rot="2469417" flipH="1">
            <a:off x="8690510" y="255319"/>
            <a:ext cx="301652" cy="3017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6"/>
          <p:cNvSpPr/>
          <p:nvPr/>
        </p:nvSpPr>
        <p:spPr>
          <a:xfrm rot="2469375" flipH="1">
            <a:off x="410009" y="3122590"/>
            <a:ext cx="176982" cy="177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7"/>
          <p:cNvSpPr txBox="1">
            <a:spLocks noGrp="1"/>
          </p:cNvSpPr>
          <p:nvPr>
            <p:ph type="title"/>
          </p:nvPr>
        </p:nvSpPr>
        <p:spPr>
          <a:xfrm>
            <a:off x="713213" y="967800"/>
            <a:ext cx="3590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37"/>
          <p:cNvSpPr txBox="1">
            <a:spLocks noGrp="1"/>
          </p:cNvSpPr>
          <p:nvPr>
            <p:ph type="subTitle" idx="1"/>
          </p:nvPr>
        </p:nvSpPr>
        <p:spPr>
          <a:xfrm flipH="1">
            <a:off x="5528062" y="1315700"/>
            <a:ext cx="2676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2"/>
          </p:nvPr>
        </p:nvSpPr>
        <p:spPr>
          <a:xfrm>
            <a:off x="5528463" y="967800"/>
            <a:ext cx="2676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2" name="Google Shape;732;p37"/>
          <p:cNvSpPr txBox="1">
            <a:spLocks noGrp="1"/>
          </p:cNvSpPr>
          <p:nvPr>
            <p:ph type="subTitle" idx="3"/>
          </p:nvPr>
        </p:nvSpPr>
        <p:spPr>
          <a:xfrm flipH="1">
            <a:off x="5528062" y="3136800"/>
            <a:ext cx="2676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3" name="Google Shape;733;p37"/>
          <p:cNvSpPr txBox="1">
            <a:spLocks noGrp="1"/>
          </p:cNvSpPr>
          <p:nvPr>
            <p:ph type="title" idx="4"/>
          </p:nvPr>
        </p:nvSpPr>
        <p:spPr>
          <a:xfrm>
            <a:off x="5528463" y="2788900"/>
            <a:ext cx="2676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734" name="Google Shape;734;p37"/>
          <p:cNvSpPr/>
          <p:nvPr/>
        </p:nvSpPr>
        <p:spPr>
          <a:xfrm flipH="1">
            <a:off x="58" y="3062049"/>
            <a:ext cx="2210445" cy="2081324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37"/>
          <p:cNvSpPr/>
          <p:nvPr/>
        </p:nvSpPr>
        <p:spPr>
          <a:xfrm rot="3807597" flipH="1">
            <a:off x="1088131" y="427968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37"/>
          <p:cNvSpPr/>
          <p:nvPr/>
        </p:nvSpPr>
        <p:spPr>
          <a:xfrm>
            <a:off x="7651550" y="260100"/>
            <a:ext cx="1137549" cy="1447123"/>
          </a:xfrm>
          <a:custGeom>
            <a:avLst/>
            <a:gdLst/>
            <a:ahLst/>
            <a:cxnLst/>
            <a:rect l="l" t="t" r="r" b="b"/>
            <a:pathLst>
              <a:path w="38311" h="48737" extrusionOk="0">
                <a:moveTo>
                  <a:pt x="36785" y="48209"/>
                </a:moveTo>
                <a:cubicBezTo>
                  <a:pt x="36703" y="48523"/>
                  <a:pt x="37103" y="48737"/>
                  <a:pt x="37319" y="48475"/>
                </a:cubicBezTo>
                <a:cubicBezTo>
                  <a:pt x="37344" y="48444"/>
                  <a:pt x="37363" y="48406"/>
                  <a:pt x="37374" y="48366"/>
                </a:cubicBezTo>
                <a:lnTo>
                  <a:pt x="37409" y="48232"/>
                </a:lnTo>
                <a:lnTo>
                  <a:pt x="37441" y="48098"/>
                </a:lnTo>
                <a:lnTo>
                  <a:pt x="37472" y="47966"/>
                </a:lnTo>
                <a:lnTo>
                  <a:pt x="37502" y="47832"/>
                </a:lnTo>
                <a:lnTo>
                  <a:pt x="37518" y="47756"/>
                </a:lnTo>
                <a:cubicBezTo>
                  <a:pt x="37558" y="47588"/>
                  <a:pt x="37453" y="47421"/>
                  <a:pt x="37286" y="47385"/>
                </a:cubicBezTo>
                <a:cubicBezTo>
                  <a:pt x="37116" y="47350"/>
                  <a:pt x="36950" y="47459"/>
                  <a:pt x="36921" y="47628"/>
                </a:cubicBezTo>
                <a:lnTo>
                  <a:pt x="36904" y="47704"/>
                </a:lnTo>
                <a:lnTo>
                  <a:pt x="36877" y="47832"/>
                </a:lnTo>
                <a:lnTo>
                  <a:pt x="36848" y="47957"/>
                </a:lnTo>
                <a:lnTo>
                  <a:pt x="36816" y="48083"/>
                </a:lnTo>
                <a:close/>
                <a:moveTo>
                  <a:pt x="646" y="445"/>
                </a:moveTo>
                <a:cubicBezTo>
                  <a:pt x="657" y="91"/>
                  <a:pt x="166" y="1"/>
                  <a:pt x="51" y="336"/>
                </a:cubicBezTo>
                <a:cubicBezTo>
                  <a:pt x="43" y="363"/>
                  <a:pt x="36" y="391"/>
                  <a:pt x="36" y="418"/>
                </a:cubicBezTo>
                <a:lnTo>
                  <a:pt x="26" y="615"/>
                </a:lnTo>
                <a:lnTo>
                  <a:pt x="15" y="902"/>
                </a:lnTo>
                <a:lnTo>
                  <a:pt x="11" y="1036"/>
                </a:lnTo>
                <a:cubicBezTo>
                  <a:pt x="1" y="1346"/>
                  <a:pt x="420" y="1474"/>
                  <a:pt x="585" y="1189"/>
                </a:cubicBezTo>
                <a:cubicBezTo>
                  <a:pt x="608" y="1145"/>
                  <a:pt x="621" y="1099"/>
                  <a:pt x="621" y="1051"/>
                </a:cubicBezTo>
                <a:lnTo>
                  <a:pt x="625" y="923"/>
                </a:lnTo>
                <a:lnTo>
                  <a:pt x="636" y="642"/>
                </a:lnTo>
                <a:lnTo>
                  <a:pt x="646" y="445"/>
                </a:lnTo>
                <a:close/>
                <a:moveTo>
                  <a:pt x="627" y="2859"/>
                </a:moveTo>
                <a:cubicBezTo>
                  <a:pt x="619" y="2692"/>
                  <a:pt x="476" y="2562"/>
                  <a:pt x="307" y="2568"/>
                </a:cubicBezTo>
                <a:cubicBezTo>
                  <a:pt x="139" y="2576"/>
                  <a:pt x="9" y="2721"/>
                  <a:pt x="17" y="2889"/>
                </a:cubicBezTo>
                <a:lnTo>
                  <a:pt x="26" y="3123"/>
                </a:lnTo>
                <a:lnTo>
                  <a:pt x="40" y="3392"/>
                </a:lnTo>
                <a:lnTo>
                  <a:pt x="49" y="3505"/>
                </a:lnTo>
                <a:cubicBezTo>
                  <a:pt x="63" y="3767"/>
                  <a:pt x="382" y="3886"/>
                  <a:pt x="573" y="3698"/>
                </a:cubicBezTo>
                <a:cubicBezTo>
                  <a:pt x="634" y="3635"/>
                  <a:pt x="665" y="3551"/>
                  <a:pt x="659" y="3463"/>
                </a:cubicBezTo>
                <a:lnTo>
                  <a:pt x="652" y="3358"/>
                </a:lnTo>
                <a:lnTo>
                  <a:pt x="638" y="3096"/>
                </a:lnTo>
                <a:lnTo>
                  <a:pt x="627" y="2862"/>
                </a:lnTo>
                <a:close/>
                <a:moveTo>
                  <a:pt x="837" y="5263"/>
                </a:moveTo>
                <a:cubicBezTo>
                  <a:pt x="822" y="5154"/>
                  <a:pt x="749" y="5062"/>
                  <a:pt x="646" y="5022"/>
                </a:cubicBezTo>
                <a:cubicBezTo>
                  <a:pt x="430" y="4938"/>
                  <a:pt x="196" y="5123"/>
                  <a:pt x="233" y="5351"/>
                </a:cubicBezTo>
                <a:lnTo>
                  <a:pt x="248" y="5466"/>
                </a:lnTo>
                <a:lnTo>
                  <a:pt x="286" y="5716"/>
                </a:lnTo>
                <a:lnTo>
                  <a:pt x="325" y="5961"/>
                </a:lnTo>
                <a:cubicBezTo>
                  <a:pt x="374" y="6263"/>
                  <a:pt x="797" y="6309"/>
                  <a:pt x="910" y="6026"/>
                </a:cubicBezTo>
                <a:cubicBezTo>
                  <a:pt x="931" y="5974"/>
                  <a:pt x="937" y="5915"/>
                  <a:pt x="929" y="5860"/>
                </a:cubicBezTo>
                <a:lnTo>
                  <a:pt x="889" y="5622"/>
                </a:lnTo>
                <a:lnTo>
                  <a:pt x="854" y="5378"/>
                </a:lnTo>
                <a:lnTo>
                  <a:pt x="837" y="5263"/>
                </a:lnTo>
                <a:close/>
                <a:moveTo>
                  <a:pt x="1304" y="7625"/>
                </a:moveTo>
                <a:cubicBezTo>
                  <a:pt x="1260" y="7462"/>
                  <a:pt x="1093" y="7365"/>
                  <a:pt x="929" y="7407"/>
                </a:cubicBezTo>
                <a:cubicBezTo>
                  <a:pt x="768" y="7451"/>
                  <a:pt x="669" y="7619"/>
                  <a:pt x="713" y="7782"/>
                </a:cubicBezTo>
                <a:lnTo>
                  <a:pt x="740" y="7879"/>
                </a:lnTo>
                <a:lnTo>
                  <a:pt x="801" y="8109"/>
                </a:lnTo>
                <a:lnTo>
                  <a:pt x="881" y="8382"/>
                </a:lnTo>
                <a:cubicBezTo>
                  <a:pt x="929" y="8543"/>
                  <a:pt x="1101" y="8633"/>
                  <a:pt x="1262" y="8585"/>
                </a:cubicBezTo>
                <a:cubicBezTo>
                  <a:pt x="1424" y="8535"/>
                  <a:pt x="1514" y="8365"/>
                  <a:pt x="1466" y="8204"/>
                </a:cubicBezTo>
                <a:lnTo>
                  <a:pt x="1390" y="7946"/>
                </a:lnTo>
                <a:lnTo>
                  <a:pt x="1331" y="7721"/>
                </a:lnTo>
                <a:lnTo>
                  <a:pt x="1304" y="7625"/>
                </a:lnTo>
                <a:close/>
                <a:moveTo>
                  <a:pt x="2050" y="9907"/>
                </a:moveTo>
                <a:cubicBezTo>
                  <a:pt x="1987" y="9752"/>
                  <a:pt x="1807" y="9677"/>
                  <a:pt x="1652" y="9742"/>
                </a:cubicBezTo>
                <a:cubicBezTo>
                  <a:pt x="1495" y="9805"/>
                  <a:pt x="1422" y="9983"/>
                  <a:pt x="1486" y="10140"/>
                </a:cubicBezTo>
                <a:lnTo>
                  <a:pt x="1549" y="10301"/>
                </a:lnTo>
                <a:lnTo>
                  <a:pt x="1637" y="10511"/>
                </a:lnTo>
                <a:lnTo>
                  <a:pt x="1723" y="10712"/>
                </a:lnTo>
                <a:cubicBezTo>
                  <a:pt x="1851" y="11003"/>
                  <a:pt x="2298" y="10928"/>
                  <a:pt x="2310" y="10591"/>
                </a:cubicBezTo>
                <a:cubicBezTo>
                  <a:pt x="2310" y="10549"/>
                  <a:pt x="2302" y="10505"/>
                  <a:pt x="2283" y="10465"/>
                </a:cubicBezTo>
                <a:lnTo>
                  <a:pt x="2199" y="10272"/>
                </a:lnTo>
                <a:lnTo>
                  <a:pt x="2115" y="10069"/>
                </a:lnTo>
                <a:lnTo>
                  <a:pt x="2050" y="9909"/>
                </a:lnTo>
                <a:close/>
                <a:moveTo>
                  <a:pt x="3090" y="12072"/>
                </a:moveTo>
                <a:cubicBezTo>
                  <a:pt x="2928" y="11791"/>
                  <a:pt x="2486" y="11923"/>
                  <a:pt x="2522" y="12263"/>
                </a:cubicBezTo>
                <a:cubicBezTo>
                  <a:pt x="2526" y="12303"/>
                  <a:pt x="2539" y="12343"/>
                  <a:pt x="2560" y="12378"/>
                </a:cubicBezTo>
                <a:lnTo>
                  <a:pt x="2622" y="12487"/>
                </a:lnTo>
                <a:lnTo>
                  <a:pt x="2733" y="12676"/>
                </a:lnTo>
                <a:lnTo>
                  <a:pt x="2845" y="12860"/>
                </a:lnTo>
                <a:lnTo>
                  <a:pt x="2876" y="12913"/>
                </a:lnTo>
                <a:cubicBezTo>
                  <a:pt x="3060" y="13202"/>
                  <a:pt x="3513" y="13017"/>
                  <a:pt x="3431" y="12674"/>
                </a:cubicBezTo>
                <a:cubicBezTo>
                  <a:pt x="3423" y="12644"/>
                  <a:pt x="3410" y="12615"/>
                  <a:pt x="3394" y="12590"/>
                </a:cubicBezTo>
                <a:lnTo>
                  <a:pt x="3257" y="12366"/>
                </a:lnTo>
                <a:lnTo>
                  <a:pt x="3153" y="12183"/>
                </a:lnTo>
                <a:lnTo>
                  <a:pt x="3090" y="12072"/>
                </a:lnTo>
                <a:close/>
                <a:moveTo>
                  <a:pt x="4412" y="14072"/>
                </a:moveTo>
                <a:cubicBezTo>
                  <a:pt x="4307" y="13940"/>
                  <a:pt x="4117" y="13916"/>
                  <a:pt x="3983" y="14021"/>
                </a:cubicBezTo>
                <a:cubicBezTo>
                  <a:pt x="3850" y="14126"/>
                  <a:pt x="3827" y="14317"/>
                  <a:pt x="3932" y="14451"/>
                </a:cubicBezTo>
                <a:lnTo>
                  <a:pt x="4060" y="14614"/>
                </a:lnTo>
                <a:lnTo>
                  <a:pt x="4190" y="14778"/>
                </a:lnTo>
                <a:lnTo>
                  <a:pt x="4316" y="14933"/>
                </a:lnTo>
                <a:cubicBezTo>
                  <a:pt x="4525" y="15182"/>
                  <a:pt x="4923" y="14983"/>
                  <a:pt x="4848" y="14665"/>
                </a:cubicBezTo>
                <a:cubicBezTo>
                  <a:pt x="4838" y="14621"/>
                  <a:pt x="4817" y="14581"/>
                  <a:pt x="4789" y="14545"/>
                </a:cubicBezTo>
                <a:lnTo>
                  <a:pt x="4666" y="14396"/>
                </a:lnTo>
                <a:lnTo>
                  <a:pt x="4540" y="14237"/>
                </a:lnTo>
                <a:lnTo>
                  <a:pt x="4412" y="14072"/>
                </a:lnTo>
                <a:close/>
                <a:moveTo>
                  <a:pt x="6001" y="15876"/>
                </a:moveTo>
                <a:cubicBezTo>
                  <a:pt x="5881" y="15759"/>
                  <a:pt x="5688" y="15759"/>
                  <a:pt x="5569" y="15878"/>
                </a:cubicBezTo>
                <a:cubicBezTo>
                  <a:pt x="5452" y="15998"/>
                  <a:pt x="5452" y="16192"/>
                  <a:pt x="5571" y="16310"/>
                </a:cubicBezTo>
                <a:lnTo>
                  <a:pt x="5739" y="16473"/>
                </a:lnTo>
                <a:lnTo>
                  <a:pt x="5888" y="16616"/>
                </a:lnTo>
                <a:lnTo>
                  <a:pt x="6017" y="16739"/>
                </a:lnTo>
                <a:cubicBezTo>
                  <a:pt x="6273" y="16972"/>
                  <a:pt x="6663" y="16672"/>
                  <a:pt x="6489" y="16362"/>
                </a:cubicBezTo>
                <a:cubicBezTo>
                  <a:pt x="6474" y="16335"/>
                  <a:pt x="6455" y="16312"/>
                  <a:pt x="6435" y="16291"/>
                </a:cubicBezTo>
                <a:lnTo>
                  <a:pt x="6307" y="16174"/>
                </a:lnTo>
                <a:lnTo>
                  <a:pt x="6162" y="16035"/>
                </a:lnTo>
                <a:lnTo>
                  <a:pt x="6001" y="15878"/>
                </a:lnTo>
                <a:close/>
                <a:moveTo>
                  <a:pt x="7813" y="17454"/>
                </a:moveTo>
                <a:cubicBezTo>
                  <a:pt x="7679" y="17351"/>
                  <a:pt x="7487" y="17376"/>
                  <a:pt x="7386" y="17511"/>
                </a:cubicBezTo>
                <a:cubicBezTo>
                  <a:pt x="7283" y="17645"/>
                  <a:pt x="7308" y="17838"/>
                  <a:pt x="7443" y="17940"/>
                </a:cubicBezTo>
                <a:lnTo>
                  <a:pt x="7623" y="18076"/>
                </a:lnTo>
                <a:lnTo>
                  <a:pt x="7788" y="18198"/>
                </a:lnTo>
                <a:lnTo>
                  <a:pt x="7941" y="18309"/>
                </a:lnTo>
                <a:cubicBezTo>
                  <a:pt x="7994" y="18347"/>
                  <a:pt x="8059" y="18368"/>
                  <a:pt x="8124" y="18366"/>
                </a:cubicBezTo>
                <a:cubicBezTo>
                  <a:pt x="8417" y="18359"/>
                  <a:pt x="8534" y="17982"/>
                  <a:pt x="8296" y="17812"/>
                </a:cubicBezTo>
                <a:lnTo>
                  <a:pt x="8149" y="17706"/>
                </a:lnTo>
                <a:lnTo>
                  <a:pt x="7990" y="17586"/>
                </a:lnTo>
                <a:lnTo>
                  <a:pt x="7813" y="17454"/>
                </a:lnTo>
                <a:close/>
                <a:moveTo>
                  <a:pt x="9809" y="18797"/>
                </a:moveTo>
                <a:cubicBezTo>
                  <a:pt x="9750" y="18762"/>
                  <a:pt x="9679" y="18749"/>
                  <a:pt x="9610" y="18760"/>
                </a:cubicBezTo>
                <a:cubicBezTo>
                  <a:pt x="9325" y="18799"/>
                  <a:pt x="9249" y="19177"/>
                  <a:pt x="9498" y="19323"/>
                </a:cubicBezTo>
                <a:lnTo>
                  <a:pt x="9681" y="19430"/>
                </a:lnTo>
                <a:lnTo>
                  <a:pt x="9859" y="19533"/>
                </a:lnTo>
                <a:lnTo>
                  <a:pt x="10035" y="19631"/>
                </a:lnTo>
                <a:cubicBezTo>
                  <a:pt x="10184" y="19717"/>
                  <a:pt x="10372" y="19665"/>
                  <a:pt x="10454" y="19516"/>
                </a:cubicBezTo>
                <a:cubicBezTo>
                  <a:pt x="10538" y="19365"/>
                  <a:pt x="10481" y="19179"/>
                  <a:pt x="10333" y="19097"/>
                </a:cubicBezTo>
                <a:lnTo>
                  <a:pt x="10161" y="19003"/>
                </a:lnTo>
                <a:lnTo>
                  <a:pt x="9987" y="18902"/>
                </a:lnTo>
                <a:lnTo>
                  <a:pt x="9809" y="18797"/>
                </a:lnTo>
                <a:close/>
                <a:moveTo>
                  <a:pt x="11944" y="19910"/>
                </a:moveTo>
                <a:cubicBezTo>
                  <a:pt x="11636" y="19776"/>
                  <a:pt x="11370" y="20160"/>
                  <a:pt x="11600" y="20403"/>
                </a:cubicBezTo>
                <a:cubicBezTo>
                  <a:pt x="11628" y="20430"/>
                  <a:pt x="11659" y="20453"/>
                  <a:pt x="11695" y="20468"/>
                </a:cubicBezTo>
                <a:lnTo>
                  <a:pt x="11875" y="20549"/>
                </a:lnTo>
                <a:lnTo>
                  <a:pt x="12064" y="20631"/>
                </a:lnTo>
                <a:lnTo>
                  <a:pt x="12263" y="20717"/>
                </a:lnTo>
                <a:cubicBezTo>
                  <a:pt x="12598" y="20851"/>
                  <a:pt x="12854" y="20401"/>
                  <a:pt x="12550" y="20183"/>
                </a:cubicBezTo>
                <a:cubicBezTo>
                  <a:pt x="12533" y="20170"/>
                  <a:pt x="12514" y="20160"/>
                  <a:pt x="12495" y="20153"/>
                </a:cubicBezTo>
                <a:lnTo>
                  <a:pt x="12307" y="20072"/>
                </a:lnTo>
                <a:lnTo>
                  <a:pt x="12122" y="19990"/>
                </a:lnTo>
                <a:lnTo>
                  <a:pt x="11942" y="19910"/>
                </a:lnTo>
                <a:close/>
                <a:moveTo>
                  <a:pt x="14187" y="20799"/>
                </a:moveTo>
                <a:cubicBezTo>
                  <a:pt x="14029" y="20751"/>
                  <a:pt x="13862" y="20837"/>
                  <a:pt x="13809" y="20994"/>
                </a:cubicBezTo>
                <a:cubicBezTo>
                  <a:pt x="13757" y="21151"/>
                  <a:pt x="13839" y="21323"/>
                  <a:pt x="13994" y="21377"/>
                </a:cubicBezTo>
                <a:lnTo>
                  <a:pt x="14172" y="21438"/>
                </a:lnTo>
                <a:lnTo>
                  <a:pt x="14367" y="21501"/>
                </a:lnTo>
                <a:lnTo>
                  <a:pt x="14581" y="21570"/>
                </a:lnTo>
                <a:cubicBezTo>
                  <a:pt x="14922" y="21671"/>
                  <a:pt x="15130" y="21220"/>
                  <a:pt x="14840" y="21025"/>
                </a:cubicBezTo>
                <a:cubicBezTo>
                  <a:pt x="14817" y="21008"/>
                  <a:pt x="14790" y="20996"/>
                  <a:pt x="14763" y="20987"/>
                </a:cubicBezTo>
                <a:lnTo>
                  <a:pt x="14555" y="20920"/>
                </a:lnTo>
                <a:lnTo>
                  <a:pt x="14367" y="20857"/>
                </a:lnTo>
                <a:lnTo>
                  <a:pt x="14189" y="20799"/>
                </a:lnTo>
                <a:close/>
                <a:moveTo>
                  <a:pt x="16507" y="21474"/>
                </a:moveTo>
                <a:cubicBezTo>
                  <a:pt x="16341" y="21432"/>
                  <a:pt x="16173" y="21532"/>
                  <a:pt x="16134" y="21698"/>
                </a:cubicBezTo>
                <a:cubicBezTo>
                  <a:pt x="16096" y="21866"/>
                  <a:pt x="16198" y="22031"/>
                  <a:pt x="16366" y="22067"/>
                </a:cubicBezTo>
                <a:lnTo>
                  <a:pt x="16536" y="22109"/>
                </a:lnTo>
                <a:lnTo>
                  <a:pt x="16735" y="22155"/>
                </a:lnTo>
                <a:lnTo>
                  <a:pt x="16968" y="22207"/>
                </a:lnTo>
                <a:cubicBezTo>
                  <a:pt x="17133" y="22243"/>
                  <a:pt x="17295" y="22138"/>
                  <a:pt x="17330" y="21972"/>
                </a:cubicBezTo>
                <a:cubicBezTo>
                  <a:pt x="17366" y="21807"/>
                  <a:pt x="17261" y="21645"/>
                  <a:pt x="17095" y="21610"/>
                </a:cubicBezTo>
                <a:lnTo>
                  <a:pt x="16871" y="21560"/>
                </a:lnTo>
                <a:lnTo>
                  <a:pt x="16676" y="21516"/>
                </a:lnTo>
                <a:lnTo>
                  <a:pt x="16507" y="21474"/>
                </a:lnTo>
                <a:close/>
                <a:moveTo>
                  <a:pt x="18879" y="21945"/>
                </a:moveTo>
                <a:cubicBezTo>
                  <a:pt x="18711" y="21920"/>
                  <a:pt x="18558" y="22035"/>
                  <a:pt x="18533" y="22201"/>
                </a:cubicBezTo>
                <a:cubicBezTo>
                  <a:pt x="18508" y="22369"/>
                  <a:pt x="18621" y="22524"/>
                  <a:pt x="18787" y="22549"/>
                </a:cubicBezTo>
                <a:cubicBezTo>
                  <a:pt x="18990" y="22580"/>
                  <a:pt x="19193" y="22610"/>
                  <a:pt x="19399" y="22637"/>
                </a:cubicBezTo>
                <a:cubicBezTo>
                  <a:pt x="19566" y="22664"/>
                  <a:pt x="19726" y="22545"/>
                  <a:pt x="19747" y="22375"/>
                </a:cubicBezTo>
                <a:cubicBezTo>
                  <a:pt x="19770" y="22203"/>
                  <a:pt x="19646" y="22050"/>
                  <a:pt x="19476" y="22031"/>
                </a:cubicBezTo>
                <a:lnTo>
                  <a:pt x="19223" y="21995"/>
                </a:lnTo>
                <a:lnTo>
                  <a:pt x="18879" y="21943"/>
                </a:lnTo>
                <a:close/>
                <a:moveTo>
                  <a:pt x="21281" y="22218"/>
                </a:moveTo>
                <a:cubicBezTo>
                  <a:pt x="21113" y="22207"/>
                  <a:pt x="20966" y="22333"/>
                  <a:pt x="20956" y="22503"/>
                </a:cubicBezTo>
                <a:cubicBezTo>
                  <a:pt x="20943" y="22670"/>
                  <a:pt x="21071" y="22815"/>
                  <a:pt x="21239" y="22827"/>
                </a:cubicBezTo>
                <a:lnTo>
                  <a:pt x="21536" y="22848"/>
                </a:lnTo>
                <a:lnTo>
                  <a:pt x="21855" y="22867"/>
                </a:lnTo>
                <a:cubicBezTo>
                  <a:pt x="21922" y="22869"/>
                  <a:pt x="21987" y="22851"/>
                  <a:pt x="22043" y="22813"/>
                </a:cubicBezTo>
                <a:cubicBezTo>
                  <a:pt x="22282" y="22647"/>
                  <a:pt x="22178" y="22272"/>
                  <a:pt x="21886" y="22255"/>
                </a:cubicBezTo>
                <a:lnTo>
                  <a:pt x="21576" y="22239"/>
                </a:lnTo>
                <a:lnTo>
                  <a:pt x="21283" y="22218"/>
                </a:lnTo>
                <a:close/>
                <a:moveTo>
                  <a:pt x="23699" y="22297"/>
                </a:moveTo>
                <a:cubicBezTo>
                  <a:pt x="23410" y="22297"/>
                  <a:pt x="23284" y="22672"/>
                  <a:pt x="23515" y="22846"/>
                </a:cubicBezTo>
                <a:cubicBezTo>
                  <a:pt x="23569" y="22886"/>
                  <a:pt x="23636" y="22907"/>
                  <a:pt x="23703" y="22907"/>
                </a:cubicBezTo>
                <a:cubicBezTo>
                  <a:pt x="23833" y="22907"/>
                  <a:pt x="23965" y="22905"/>
                  <a:pt x="24093" y="22903"/>
                </a:cubicBezTo>
                <a:lnTo>
                  <a:pt x="24322" y="22897"/>
                </a:lnTo>
                <a:cubicBezTo>
                  <a:pt x="24648" y="22886"/>
                  <a:pt x="24734" y="22429"/>
                  <a:pt x="24418" y="22306"/>
                </a:cubicBezTo>
                <a:cubicBezTo>
                  <a:pt x="24380" y="22291"/>
                  <a:pt x="24340" y="22285"/>
                  <a:pt x="24301" y="22287"/>
                </a:cubicBezTo>
                <a:cubicBezTo>
                  <a:pt x="24164" y="22289"/>
                  <a:pt x="24028" y="22291"/>
                  <a:pt x="23890" y="22295"/>
                </a:cubicBezTo>
                <a:lnTo>
                  <a:pt x="23699" y="22297"/>
                </a:lnTo>
                <a:close/>
                <a:moveTo>
                  <a:pt x="26113" y="22178"/>
                </a:moveTo>
                <a:cubicBezTo>
                  <a:pt x="25778" y="22209"/>
                  <a:pt x="25732" y="22687"/>
                  <a:pt x="26063" y="22777"/>
                </a:cubicBezTo>
                <a:cubicBezTo>
                  <a:pt x="26099" y="22786"/>
                  <a:pt x="26134" y="22790"/>
                  <a:pt x="26170" y="22786"/>
                </a:cubicBezTo>
                <a:lnTo>
                  <a:pt x="26384" y="22767"/>
                </a:lnTo>
                <a:lnTo>
                  <a:pt x="26570" y="22746"/>
                </a:lnTo>
                <a:lnTo>
                  <a:pt x="26786" y="22723"/>
                </a:lnTo>
                <a:cubicBezTo>
                  <a:pt x="26954" y="22702"/>
                  <a:pt x="27073" y="22551"/>
                  <a:pt x="27052" y="22383"/>
                </a:cubicBezTo>
                <a:cubicBezTo>
                  <a:pt x="27031" y="22216"/>
                  <a:pt x="26880" y="22096"/>
                  <a:pt x="26713" y="22115"/>
                </a:cubicBezTo>
                <a:lnTo>
                  <a:pt x="26505" y="22140"/>
                </a:lnTo>
                <a:cubicBezTo>
                  <a:pt x="26375" y="22153"/>
                  <a:pt x="26243" y="22165"/>
                  <a:pt x="26113" y="22178"/>
                </a:cubicBezTo>
                <a:close/>
                <a:moveTo>
                  <a:pt x="28505" y="21851"/>
                </a:moveTo>
                <a:cubicBezTo>
                  <a:pt x="28335" y="21878"/>
                  <a:pt x="28224" y="22039"/>
                  <a:pt x="28255" y="22209"/>
                </a:cubicBezTo>
                <a:cubicBezTo>
                  <a:pt x="28287" y="22377"/>
                  <a:pt x="28452" y="22486"/>
                  <a:pt x="28620" y="22450"/>
                </a:cubicBezTo>
                <a:cubicBezTo>
                  <a:pt x="28729" y="22429"/>
                  <a:pt x="28840" y="22408"/>
                  <a:pt x="28949" y="22385"/>
                </a:cubicBezTo>
                <a:cubicBezTo>
                  <a:pt x="28947" y="22413"/>
                  <a:pt x="28947" y="22438"/>
                  <a:pt x="28951" y="22465"/>
                </a:cubicBezTo>
                <a:lnTo>
                  <a:pt x="28985" y="22672"/>
                </a:lnTo>
                <a:cubicBezTo>
                  <a:pt x="29010" y="22807"/>
                  <a:pt x="29035" y="22941"/>
                  <a:pt x="29060" y="23075"/>
                </a:cubicBezTo>
                <a:cubicBezTo>
                  <a:pt x="29093" y="23240"/>
                  <a:pt x="29253" y="23349"/>
                  <a:pt x="29418" y="23316"/>
                </a:cubicBezTo>
                <a:cubicBezTo>
                  <a:pt x="29584" y="23282"/>
                  <a:pt x="29693" y="23123"/>
                  <a:pt x="29659" y="22957"/>
                </a:cubicBezTo>
                <a:cubicBezTo>
                  <a:pt x="29622" y="22760"/>
                  <a:pt x="29586" y="22563"/>
                  <a:pt x="29555" y="22366"/>
                </a:cubicBezTo>
                <a:cubicBezTo>
                  <a:pt x="29544" y="22287"/>
                  <a:pt x="29500" y="22216"/>
                  <a:pt x="29435" y="22167"/>
                </a:cubicBezTo>
                <a:cubicBezTo>
                  <a:pt x="29517" y="21998"/>
                  <a:pt x="29435" y="21759"/>
                  <a:pt x="29196" y="21727"/>
                </a:cubicBezTo>
                <a:cubicBezTo>
                  <a:pt x="29163" y="21723"/>
                  <a:pt x="29129" y="21725"/>
                  <a:pt x="29098" y="21731"/>
                </a:cubicBezTo>
                <a:cubicBezTo>
                  <a:pt x="28901" y="21773"/>
                  <a:pt x="28702" y="21813"/>
                  <a:pt x="28505" y="21851"/>
                </a:cubicBezTo>
                <a:close/>
                <a:moveTo>
                  <a:pt x="30848" y="21287"/>
                </a:moveTo>
                <a:cubicBezTo>
                  <a:pt x="30531" y="21390"/>
                  <a:pt x="30575" y="21840"/>
                  <a:pt x="30898" y="21882"/>
                </a:cubicBezTo>
                <a:cubicBezTo>
                  <a:pt x="30942" y="21889"/>
                  <a:pt x="30984" y="21884"/>
                  <a:pt x="31026" y="21872"/>
                </a:cubicBezTo>
                <a:lnTo>
                  <a:pt x="31260" y="21801"/>
                </a:lnTo>
                <a:lnTo>
                  <a:pt x="31420" y="21750"/>
                </a:lnTo>
                <a:lnTo>
                  <a:pt x="31619" y="21685"/>
                </a:lnTo>
                <a:cubicBezTo>
                  <a:pt x="31929" y="21574"/>
                  <a:pt x="31875" y="21124"/>
                  <a:pt x="31548" y="21090"/>
                </a:cubicBezTo>
                <a:cubicBezTo>
                  <a:pt x="31504" y="21088"/>
                  <a:pt x="31462" y="21092"/>
                  <a:pt x="31422" y="21107"/>
                </a:cubicBezTo>
                <a:lnTo>
                  <a:pt x="31233" y="21168"/>
                </a:lnTo>
                <a:lnTo>
                  <a:pt x="31078" y="21218"/>
                </a:lnTo>
                <a:lnTo>
                  <a:pt x="30850" y="21287"/>
                </a:lnTo>
                <a:close/>
                <a:moveTo>
                  <a:pt x="33096" y="20449"/>
                </a:moveTo>
                <a:cubicBezTo>
                  <a:pt x="32786" y="20600"/>
                  <a:pt x="32912" y="21052"/>
                  <a:pt x="33247" y="21031"/>
                </a:cubicBezTo>
                <a:cubicBezTo>
                  <a:pt x="33283" y="21029"/>
                  <a:pt x="33318" y="21019"/>
                  <a:pt x="33352" y="21004"/>
                </a:cubicBezTo>
                <a:lnTo>
                  <a:pt x="33492" y="20939"/>
                </a:lnTo>
                <a:lnTo>
                  <a:pt x="33631" y="20872"/>
                </a:lnTo>
                <a:lnTo>
                  <a:pt x="33767" y="20807"/>
                </a:lnTo>
                <a:lnTo>
                  <a:pt x="33916" y="20732"/>
                </a:lnTo>
                <a:cubicBezTo>
                  <a:pt x="34203" y="20583"/>
                  <a:pt x="34090" y="20134"/>
                  <a:pt x="33744" y="20158"/>
                </a:cubicBezTo>
                <a:cubicBezTo>
                  <a:pt x="33704" y="20162"/>
                  <a:pt x="33666" y="20172"/>
                  <a:pt x="33631" y="20191"/>
                </a:cubicBezTo>
                <a:lnTo>
                  <a:pt x="33495" y="20260"/>
                </a:lnTo>
                <a:lnTo>
                  <a:pt x="33362" y="20323"/>
                </a:lnTo>
                <a:lnTo>
                  <a:pt x="33233" y="20386"/>
                </a:lnTo>
                <a:lnTo>
                  <a:pt x="33096" y="20449"/>
                </a:lnTo>
                <a:close/>
                <a:moveTo>
                  <a:pt x="35154" y="19263"/>
                </a:moveTo>
                <a:cubicBezTo>
                  <a:pt x="34907" y="19443"/>
                  <a:pt x="35060" y="19841"/>
                  <a:pt x="35364" y="19812"/>
                </a:cubicBezTo>
                <a:cubicBezTo>
                  <a:pt x="35418" y="19808"/>
                  <a:pt x="35473" y="19787"/>
                  <a:pt x="35519" y="19753"/>
                </a:cubicBezTo>
                <a:lnTo>
                  <a:pt x="35601" y="19692"/>
                </a:lnTo>
                <a:lnTo>
                  <a:pt x="35708" y="19611"/>
                </a:lnTo>
                <a:lnTo>
                  <a:pt x="35814" y="19527"/>
                </a:lnTo>
                <a:lnTo>
                  <a:pt x="35919" y="19443"/>
                </a:lnTo>
                <a:lnTo>
                  <a:pt x="36014" y="19365"/>
                </a:lnTo>
                <a:cubicBezTo>
                  <a:pt x="36263" y="19156"/>
                  <a:pt x="36053" y="18749"/>
                  <a:pt x="35733" y="18837"/>
                </a:cubicBezTo>
                <a:cubicBezTo>
                  <a:pt x="35691" y="18850"/>
                  <a:pt x="35653" y="18869"/>
                  <a:pt x="35620" y="18898"/>
                </a:cubicBezTo>
                <a:lnTo>
                  <a:pt x="35534" y="18969"/>
                </a:lnTo>
                <a:lnTo>
                  <a:pt x="35435" y="19049"/>
                </a:lnTo>
                <a:lnTo>
                  <a:pt x="35337" y="19126"/>
                </a:lnTo>
                <a:lnTo>
                  <a:pt x="35236" y="19202"/>
                </a:lnTo>
                <a:lnTo>
                  <a:pt x="35154" y="19263"/>
                </a:lnTo>
                <a:close/>
                <a:moveTo>
                  <a:pt x="36789" y="17613"/>
                </a:moveTo>
                <a:cubicBezTo>
                  <a:pt x="36602" y="17911"/>
                  <a:pt x="36973" y="18236"/>
                  <a:pt x="37244" y="18012"/>
                </a:cubicBezTo>
                <a:cubicBezTo>
                  <a:pt x="37267" y="17993"/>
                  <a:pt x="37286" y="17970"/>
                  <a:pt x="37302" y="17944"/>
                </a:cubicBezTo>
                <a:cubicBezTo>
                  <a:pt x="37420" y="17762"/>
                  <a:pt x="37520" y="17582"/>
                  <a:pt x="37623" y="17391"/>
                </a:cubicBezTo>
                <a:cubicBezTo>
                  <a:pt x="37747" y="17150"/>
                  <a:pt x="37518" y="16880"/>
                  <a:pt x="37261" y="16959"/>
                </a:cubicBezTo>
                <a:cubicBezTo>
                  <a:pt x="37181" y="16985"/>
                  <a:pt x="37118" y="17039"/>
                  <a:pt x="37080" y="17112"/>
                </a:cubicBezTo>
                <a:cubicBezTo>
                  <a:pt x="36990" y="17284"/>
                  <a:pt x="36894" y="17450"/>
                  <a:pt x="36789" y="17613"/>
                </a:cubicBezTo>
                <a:close/>
                <a:moveTo>
                  <a:pt x="37636" y="15471"/>
                </a:moveTo>
                <a:cubicBezTo>
                  <a:pt x="37613" y="15637"/>
                  <a:pt x="37724" y="15788"/>
                  <a:pt x="37887" y="15815"/>
                </a:cubicBezTo>
                <a:cubicBezTo>
                  <a:pt x="38051" y="15842"/>
                  <a:pt x="38206" y="15733"/>
                  <a:pt x="38237" y="15572"/>
                </a:cubicBezTo>
                <a:cubicBezTo>
                  <a:pt x="38273" y="15356"/>
                  <a:pt x="38294" y="15140"/>
                  <a:pt x="38302" y="14922"/>
                </a:cubicBezTo>
                <a:cubicBezTo>
                  <a:pt x="38310" y="14598"/>
                  <a:pt x="37864" y="14484"/>
                  <a:pt x="37719" y="14784"/>
                </a:cubicBezTo>
                <a:cubicBezTo>
                  <a:pt x="37701" y="14822"/>
                  <a:pt x="37692" y="14864"/>
                  <a:pt x="37690" y="14906"/>
                </a:cubicBezTo>
                <a:cubicBezTo>
                  <a:pt x="37684" y="15096"/>
                  <a:pt x="37665" y="15285"/>
                  <a:pt x="37634" y="15471"/>
                </a:cubicBezTo>
                <a:close/>
                <a:moveTo>
                  <a:pt x="37269" y="13344"/>
                </a:moveTo>
                <a:cubicBezTo>
                  <a:pt x="37460" y="13631"/>
                  <a:pt x="37908" y="13434"/>
                  <a:pt x="37816" y="13093"/>
                </a:cubicBezTo>
                <a:cubicBezTo>
                  <a:pt x="37808" y="13063"/>
                  <a:pt x="37795" y="13034"/>
                  <a:pt x="37778" y="13009"/>
                </a:cubicBezTo>
                <a:cubicBezTo>
                  <a:pt x="37659" y="12827"/>
                  <a:pt x="37529" y="12653"/>
                  <a:pt x="37386" y="12489"/>
                </a:cubicBezTo>
                <a:cubicBezTo>
                  <a:pt x="37346" y="12443"/>
                  <a:pt x="37296" y="12412"/>
                  <a:pt x="37240" y="12395"/>
                </a:cubicBezTo>
                <a:cubicBezTo>
                  <a:pt x="36946" y="12315"/>
                  <a:pt x="36728" y="12663"/>
                  <a:pt x="36927" y="12892"/>
                </a:cubicBezTo>
                <a:cubicBezTo>
                  <a:pt x="37051" y="13034"/>
                  <a:pt x="37164" y="13185"/>
                  <a:pt x="37269" y="13344"/>
                </a:cubicBezTo>
                <a:close/>
                <a:moveTo>
                  <a:pt x="35573" y="11907"/>
                </a:moveTo>
                <a:cubicBezTo>
                  <a:pt x="35731" y="11970"/>
                  <a:pt x="35909" y="11892"/>
                  <a:pt x="35970" y="11735"/>
                </a:cubicBezTo>
                <a:cubicBezTo>
                  <a:pt x="36030" y="11578"/>
                  <a:pt x="35955" y="11399"/>
                  <a:pt x="35798" y="11339"/>
                </a:cubicBezTo>
                <a:cubicBezTo>
                  <a:pt x="35590" y="11255"/>
                  <a:pt x="35374" y="11194"/>
                  <a:pt x="35156" y="11150"/>
                </a:cubicBezTo>
                <a:cubicBezTo>
                  <a:pt x="34989" y="11117"/>
                  <a:pt x="34827" y="11226"/>
                  <a:pt x="34796" y="11393"/>
                </a:cubicBezTo>
                <a:cubicBezTo>
                  <a:pt x="34765" y="11561"/>
                  <a:pt x="34876" y="11722"/>
                  <a:pt x="35043" y="11752"/>
                </a:cubicBezTo>
                <a:cubicBezTo>
                  <a:pt x="35223" y="11787"/>
                  <a:pt x="35402" y="11840"/>
                  <a:pt x="35573" y="11909"/>
                </a:cubicBezTo>
                <a:close/>
                <a:moveTo>
                  <a:pt x="33425" y="11934"/>
                </a:moveTo>
                <a:cubicBezTo>
                  <a:pt x="33740" y="11798"/>
                  <a:pt x="33629" y="11324"/>
                  <a:pt x="33281" y="11349"/>
                </a:cubicBezTo>
                <a:cubicBezTo>
                  <a:pt x="33249" y="11351"/>
                  <a:pt x="33218" y="11358"/>
                  <a:pt x="33186" y="11372"/>
                </a:cubicBezTo>
                <a:cubicBezTo>
                  <a:pt x="32983" y="11456"/>
                  <a:pt x="32788" y="11559"/>
                  <a:pt x="32604" y="11676"/>
                </a:cubicBezTo>
                <a:cubicBezTo>
                  <a:pt x="32319" y="11856"/>
                  <a:pt x="32493" y="12301"/>
                  <a:pt x="32830" y="12234"/>
                </a:cubicBezTo>
                <a:cubicBezTo>
                  <a:pt x="32864" y="12225"/>
                  <a:pt x="32897" y="12213"/>
                  <a:pt x="32929" y="12194"/>
                </a:cubicBezTo>
                <a:cubicBezTo>
                  <a:pt x="33086" y="12093"/>
                  <a:pt x="33253" y="12005"/>
                  <a:pt x="33425" y="11932"/>
                </a:cubicBezTo>
                <a:close/>
                <a:moveTo>
                  <a:pt x="31661" y="13359"/>
                </a:moveTo>
                <a:cubicBezTo>
                  <a:pt x="31860" y="13114"/>
                  <a:pt x="31592" y="12753"/>
                  <a:pt x="31286" y="12896"/>
                </a:cubicBezTo>
                <a:cubicBezTo>
                  <a:pt x="31246" y="12917"/>
                  <a:pt x="31210" y="12944"/>
                  <a:pt x="31183" y="12980"/>
                </a:cubicBezTo>
                <a:cubicBezTo>
                  <a:pt x="31051" y="13145"/>
                  <a:pt x="30927" y="13313"/>
                  <a:pt x="30808" y="13487"/>
                </a:cubicBezTo>
                <a:cubicBezTo>
                  <a:pt x="30607" y="13789"/>
                  <a:pt x="30996" y="14130"/>
                  <a:pt x="31271" y="13881"/>
                </a:cubicBezTo>
                <a:cubicBezTo>
                  <a:pt x="31286" y="13866"/>
                  <a:pt x="31298" y="13849"/>
                  <a:pt x="31311" y="13833"/>
                </a:cubicBezTo>
                <a:cubicBezTo>
                  <a:pt x="31424" y="13671"/>
                  <a:pt x="31539" y="13514"/>
                  <a:pt x="31661" y="13359"/>
                </a:cubicBezTo>
                <a:close/>
                <a:moveTo>
                  <a:pt x="30437" y="15381"/>
                </a:moveTo>
                <a:cubicBezTo>
                  <a:pt x="30504" y="15230"/>
                  <a:pt x="30437" y="15050"/>
                  <a:pt x="30284" y="14981"/>
                </a:cubicBezTo>
                <a:cubicBezTo>
                  <a:pt x="30133" y="14912"/>
                  <a:pt x="29955" y="14975"/>
                  <a:pt x="29881" y="15126"/>
                </a:cubicBezTo>
                <a:lnTo>
                  <a:pt x="29793" y="15321"/>
                </a:lnTo>
                <a:lnTo>
                  <a:pt x="29733" y="15457"/>
                </a:lnTo>
                <a:lnTo>
                  <a:pt x="29676" y="15591"/>
                </a:lnTo>
                <a:lnTo>
                  <a:pt x="29630" y="15700"/>
                </a:lnTo>
                <a:cubicBezTo>
                  <a:pt x="29506" y="16014"/>
                  <a:pt x="29909" y="16272"/>
                  <a:pt x="30143" y="16016"/>
                </a:cubicBezTo>
                <a:cubicBezTo>
                  <a:pt x="30166" y="15989"/>
                  <a:pt x="30183" y="15960"/>
                  <a:pt x="30196" y="15928"/>
                </a:cubicBezTo>
                <a:lnTo>
                  <a:pt x="30238" y="15828"/>
                </a:lnTo>
                <a:lnTo>
                  <a:pt x="30292" y="15698"/>
                </a:lnTo>
                <a:lnTo>
                  <a:pt x="30349" y="15568"/>
                </a:lnTo>
                <a:lnTo>
                  <a:pt x="30435" y="15381"/>
                </a:lnTo>
                <a:close/>
                <a:moveTo>
                  <a:pt x="29659" y="17628"/>
                </a:moveTo>
                <a:cubicBezTo>
                  <a:pt x="29733" y="17293"/>
                  <a:pt x="29284" y="17104"/>
                  <a:pt x="29098" y="17406"/>
                </a:cubicBezTo>
                <a:cubicBezTo>
                  <a:pt x="29083" y="17433"/>
                  <a:pt x="29070" y="17462"/>
                  <a:pt x="29064" y="17492"/>
                </a:cubicBezTo>
                <a:lnTo>
                  <a:pt x="29033" y="17634"/>
                </a:lnTo>
                <a:lnTo>
                  <a:pt x="29003" y="17770"/>
                </a:lnTo>
                <a:lnTo>
                  <a:pt x="28978" y="17907"/>
                </a:lnTo>
                <a:lnTo>
                  <a:pt x="28940" y="18108"/>
                </a:lnTo>
                <a:cubicBezTo>
                  <a:pt x="28888" y="18443"/>
                  <a:pt x="29334" y="18602"/>
                  <a:pt x="29506" y="18313"/>
                </a:cubicBezTo>
                <a:cubicBezTo>
                  <a:pt x="29525" y="18280"/>
                  <a:pt x="29538" y="18244"/>
                  <a:pt x="29544" y="18209"/>
                </a:cubicBezTo>
                <a:lnTo>
                  <a:pt x="29578" y="18020"/>
                </a:lnTo>
                <a:lnTo>
                  <a:pt x="29605" y="17892"/>
                </a:lnTo>
                <a:lnTo>
                  <a:pt x="29630" y="17762"/>
                </a:lnTo>
                <a:lnTo>
                  <a:pt x="29661" y="17626"/>
                </a:lnTo>
                <a:close/>
                <a:moveTo>
                  <a:pt x="29379" y="19984"/>
                </a:moveTo>
                <a:cubicBezTo>
                  <a:pt x="29379" y="19669"/>
                  <a:pt x="28964" y="19556"/>
                  <a:pt x="28806" y="19833"/>
                </a:cubicBezTo>
                <a:cubicBezTo>
                  <a:pt x="28781" y="19877"/>
                  <a:pt x="28767" y="19927"/>
                  <a:pt x="28767" y="19979"/>
                </a:cubicBezTo>
                <a:lnTo>
                  <a:pt x="28767" y="20088"/>
                </a:lnTo>
                <a:lnTo>
                  <a:pt x="28767" y="20225"/>
                </a:lnTo>
                <a:lnTo>
                  <a:pt x="28767" y="20361"/>
                </a:lnTo>
                <a:lnTo>
                  <a:pt x="28769" y="20497"/>
                </a:lnTo>
                <a:lnTo>
                  <a:pt x="28771" y="20602"/>
                </a:lnTo>
                <a:cubicBezTo>
                  <a:pt x="28773" y="20774"/>
                  <a:pt x="28915" y="20910"/>
                  <a:pt x="29087" y="20906"/>
                </a:cubicBezTo>
                <a:cubicBezTo>
                  <a:pt x="29259" y="20899"/>
                  <a:pt x="29391" y="20753"/>
                  <a:pt x="29383" y="20581"/>
                </a:cubicBezTo>
                <a:lnTo>
                  <a:pt x="29376" y="20352"/>
                </a:lnTo>
                <a:lnTo>
                  <a:pt x="29376" y="20222"/>
                </a:lnTo>
                <a:lnTo>
                  <a:pt x="29379" y="19984"/>
                </a:lnTo>
                <a:close/>
                <a:moveTo>
                  <a:pt x="30093" y="24707"/>
                </a:moveTo>
                <a:cubicBezTo>
                  <a:pt x="30007" y="24408"/>
                  <a:pt x="29565" y="24416"/>
                  <a:pt x="29500" y="24743"/>
                </a:cubicBezTo>
                <a:cubicBezTo>
                  <a:pt x="29492" y="24791"/>
                  <a:pt x="29494" y="24837"/>
                  <a:pt x="29508" y="24883"/>
                </a:cubicBezTo>
                <a:cubicBezTo>
                  <a:pt x="29567" y="25080"/>
                  <a:pt x="29628" y="25275"/>
                  <a:pt x="29691" y="25472"/>
                </a:cubicBezTo>
                <a:cubicBezTo>
                  <a:pt x="29793" y="25787"/>
                  <a:pt x="30263" y="25741"/>
                  <a:pt x="30288" y="25391"/>
                </a:cubicBezTo>
                <a:cubicBezTo>
                  <a:pt x="30288" y="25355"/>
                  <a:pt x="30284" y="25319"/>
                  <a:pt x="30273" y="25286"/>
                </a:cubicBezTo>
                <a:cubicBezTo>
                  <a:pt x="30211" y="25093"/>
                  <a:pt x="30152" y="24902"/>
                  <a:pt x="30093" y="24709"/>
                </a:cubicBezTo>
                <a:close/>
                <a:moveTo>
                  <a:pt x="30885" y="26990"/>
                </a:moveTo>
                <a:cubicBezTo>
                  <a:pt x="30760" y="26673"/>
                  <a:pt x="30284" y="26772"/>
                  <a:pt x="30296" y="27115"/>
                </a:cubicBezTo>
                <a:cubicBezTo>
                  <a:pt x="30299" y="27151"/>
                  <a:pt x="30305" y="27184"/>
                  <a:pt x="30317" y="27216"/>
                </a:cubicBezTo>
                <a:cubicBezTo>
                  <a:pt x="30393" y="27407"/>
                  <a:pt x="30470" y="27597"/>
                  <a:pt x="30548" y="27786"/>
                </a:cubicBezTo>
                <a:cubicBezTo>
                  <a:pt x="30611" y="27943"/>
                  <a:pt x="30791" y="28021"/>
                  <a:pt x="30948" y="27956"/>
                </a:cubicBezTo>
                <a:cubicBezTo>
                  <a:pt x="31105" y="27891"/>
                  <a:pt x="31179" y="27711"/>
                  <a:pt x="31112" y="27553"/>
                </a:cubicBezTo>
                <a:cubicBezTo>
                  <a:pt x="31036" y="27365"/>
                  <a:pt x="30959" y="27178"/>
                  <a:pt x="30885" y="26990"/>
                </a:cubicBezTo>
                <a:close/>
                <a:moveTo>
                  <a:pt x="31841" y="29222"/>
                </a:moveTo>
                <a:cubicBezTo>
                  <a:pt x="31814" y="29161"/>
                  <a:pt x="31768" y="29110"/>
                  <a:pt x="31709" y="29079"/>
                </a:cubicBezTo>
                <a:cubicBezTo>
                  <a:pt x="31449" y="28941"/>
                  <a:pt x="31164" y="29211"/>
                  <a:pt x="31286" y="29477"/>
                </a:cubicBezTo>
                <a:cubicBezTo>
                  <a:pt x="31372" y="29662"/>
                  <a:pt x="31457" y="29848"/>
                  <a:pt x="31543" y="30033"/>
                </a:cubicBezTo>
                <a:cubicBezTo>
                  <a:pt x="31696" y="30347"/>
                  <a:pt x="32170" y="30207"/>
                  <a:pt x="32124" y="29859"/>
                </a:cubicBezTo>
                <a:cubicBezTo>
                  <a:pt x="32118" y="29829"/>
                  <a:pt x="32109" y="29800"/>
                  <a:pt x="32097" y="29773"/>
                </a:cubicBezTo>
                <a:cubicBezTo>
                  <a:pt x="32011" y="29590"/>
                  <a:pt x="31925" y="29406"/>
                  <a:pt x="31841" y="29224"/>
                </a:cubicBezTo>
                <a:close/>
                <a:moveTo>
                  <a:pt x="32889" y="31420"/>
                </a:moveTo>
                <a:cubicBezTo>
                  <a:pt x="32818" y="31265"/>
                  <a:pt x="32631" y="31198"/>
                  <a:pt x="32476" y="31273"/>
                </a:cubicBezTo>
                <a:cubicBezTo>
                  <a:pt x="32323" y="31349"/>
                  <a:pt x="32262" y="31537"/>
                  <a:pt x="32342" y="31688"/>
                </a:cubicBezTo>
                <a:lnTo>
                  <a:pt x="32612" y="32237"/>
                </a:lnTo>
                <a:cubicBezTo>
                  <a:pt x="32642" y="32298"/>
                  <a:pt x="32690" y="32346"/>
                  <a:pt x="32751" y="32376"/>
                </a:cubicBezTo>
                <a:cubicBezTo>
                  <a:pt x="33012" y="32503"/>
                  <a:pt x="33287" y="32229"/>
                  <a:pt x="33159" y="31967"/>
                </a:cubicBezTo>
                <a:close/>
                <a:moveTo>
                  <a:pt x="33974" y="33608"/>
                </a:moveTo>
                <a:cubicBezTo>
                  <a:pt x="33899" y="33457"/>
                  <a:pt x="33715" y="33394"/>
                  <a:pt x="33564" y="33470"/>
                </a:cubicBezTo>
                <a:cubicBezTo>
                  <a:pt x="33413" y="33545"/>
                  <a:pt x="33350" y="33727"/>
                  <a:pt x="33425" y="33878"/>
                </a:cubicBezTo>
                <a:lnTo>
                  <a:pt x="33696" y="34427"/>
                </a:lnTo>
                <a:cubicBezTo>
                  <a:pt x="33834" y="34710"/>
                  <a:pt x="34274" y="34622"/>
                  <a:pt x="34274" y="34283"/>
                </a:cubicBezTo>
                <a:cubicBezTo>
                  <a:pt x="34274" y="34239"/>
                  <a:pt x="34264" y="34197"/>
                  <a:pt x="34245" y="34157"/>
                </a:cubicBezTo>
                <a:close/>
                <a:moveTo>
                  <a:pt x="35041" y="35815"/>
                </a:moveTo>
                <a:cubicBezTo>
                  <a:pt x="34890" y="35500"/>
                  <a:pt x="34417" y="35637"/>
                  <a:pt x="34463" y="35989"/>
                </a:cubicBezTo>
                <a:cubicBezTo>
                  <a:pt x="34467" y="36018"/>
                  <a:pt x="34475" y="36045"/>
                  <a:pt x="34488" y="36072"/>
                </a:cubicBezTo>
                <a:cubicBezTo>
                  <a:pt x="34574" y="36255"/>
                  <a:pt x="34660" y="36439"/>
                  <a:pt x="34744" y="36624"/>
                </a:cubicBezTo>
                <a:cubicBezTo>
                  <a:pt x="34815" y="36777"/>
                  <a:pt x="34995" y="36846"/>
                  <a:pt x="35148" y="36775"/>
                </a:cubicBezTo>
                <a:cubicBezTo>
                  <a:pt x="35301" y="36705"/>
                  <a:pt x="35370" y="36525"/>
                  <a:pt x="35301" y="36370"/>
                </a:cubicBezTo>
                <a:cubicBezTo>
                  <a:pt x="35215" y="36186"/>
                  <a:pt x="35129" y="35999"/>
                  <a:pt x="35043" y="35815"/>
                </a:cubicBezTo>
                <a:close/>
                <a:moveTo>
                  <a:pt x="36037" y="38061"/>
                </a:moveTo>
                <a:cubicBezTo>
                  <a:pt x="35974" y="37906"/>
                  <a:pt x="35794" y="37831"/>
                  <a:pt x="35638" y="37896"/>
                </a:cubicBezTo>
                <a:cubicBezTo>
                  <a:pt x="35481" y="37959"/>
                  <a:pt x="35408" y="38139"/>
                  <a:pt x="35471" y="38294"/>
                </a:cubicBezTo>
                <a:cubicBezTo>
                  <a:pt x="35548" y="38480"/>
                  <a:pt x="35624" y="38667"/>
                  <a:pt x="35697" y="38856"/>
                </a:cubicBezTo>
                <a:cubicBezTo>
                  <a:pt x="35821" y="39164"/>
                  <a:pt x="36276" y="39086"/>
                  <a:pt x="36286" y="38749"/>
                </a:cubicBezTo>
                <a:cubicBezTo>
                  <a:pt x="36288" y="38709"/>
                  <a:pt x="36280" y="38671"/>
                  <a:pt x="36267" y="38633"/>
                </a:cubicBezTo>
                <a:cubicBezTo>
                  <a:pt x="36192" y="38443"/>
                  <a:pt x="36114" y="38252"/>
                  <a:pt x="36037" y="38061"/>
                </a:cubicBezTo>
                <a:close/>
                <a:moveTo>
                  <a:pt x="36887" y="40379"/>
                </a:moveTo>
                <a:cubicBezTo>
                  <a:pt x="36785" y="40063"/>
                  <a:pt x="36324" y="40109"/>
                  <a:pt x="36292" y="40446"/>
                </a:cubicBezTo>
                <a:cubicBezTo>
                  <a:pt x="36288" y="40486"/>
                  <a:pt x="36292" y="40526"/>
                  <a:pt x="36305" y="40562"/>
                </a:cubicBezTo>
                <a:cubicBezTo>
                  <a:pt x="36366" y="40754"/>
                  <a:pt x="36424" y="40947"/>
                  <a:pt x="36481" y="41138"/>
                </a:cubicBezTo>
                <a:cubicBezTo>
                  <a:pt x="36523" y="41305"/>
                  <a:pt x="36695" y="41404"/>
                  <a:pt x="36860" y="41356"/>
                </a:cubicBezTo>
                <a:cubicBezTo>
                  <a:pt x="37026" y="41308"/>
                  <a:pt x="37118" y="41134"/>
                  <a:pt x="37068" y="40970"/>
                </a:cubicBezTo>
                <a:cubicBezTo>
                  <a:pt x="37009" y="40771"/>
                  <a:pt x="36950" y="40576"/>
                  <a:pt x="36887" y="40379"/>
                </a:cubicBezTo>
                <a:close/>
                <a:moveTo>
                  <a:pt x="37502" y="42783"/>
                </a:moveTo>
                <a:cubicBezTo>
                  <a:pt x="37470" y="42615"/>
                  <a:pt x="37311" y="42506"/>
                  <a:pt x="37145" y="42536"/>
                </a:cubicBezTo>
                <a:cubicBezTo>
                  <a:pt x="36980" y="42565"/>
                  <a:pt x="36869" y="42724"/>
                  <a:pt x="36898" y="42892"/>
                </a:cubicBezTo>
                <a:cubicBezTo>
                  <a:pt x="36934" y="43089"/>
                  <a:pt x="36967" y="43284"/>
                  <a:pt x="36996" y="43483"/>
                </a:cubicBezTo>
                <a:cubicBezTo>
                  <a:pt x="37047" y="43806"/>
                  <a:pt x="37495" y="43839"/>
                  <a:pt x="37592" y="43527"/>
                </a:cubicBezTo>
                <a:cubicBezTo>
                  <a:pt x="37604" y="43483"/>
                  <a:pt x="37608" y="43439"/>
                  <a:pt x="37602" y="43395"/>
                </a:cubicBezTo>
                <a:cubicBezTo>
                  <a:pt x="37571" y="43190"/>
                  <a:pt x="37537" y="42986"/>
                  <a:pt x="37499" y="42783"/>
                </a:cubicBezTo>
                <a:close/>
                <a:moveTo>
                  <a:pt x="37753" y="45262"/>
                </a:moveTo>
                <a:cubicBezTo>
                  <a:pt x="37751" y="45095"/>
                  <a:pt x="37615" y="44958"/>
                  <a:pt x="37445" y="44960"/>
                </a:cubicBezTo>
                <a:cubicBezTo>
                  <a:pt x="37277" y="44960"/>
                  <a:pt x="37141" y="45099"/>
                  <a:pt x="37143" y="45268"/>
                </a:cubicBezTo>
                <a:lnTo>
                  <a:pt x="37143" y="45424"/>
                </a:lnTo>
                <a:lnTo>
                  <a:pt x="37143" y="45551"/>
                </a:lnTo>
                <a:lnTo>
                  <a:pt x="37139" y="45677"/>
                </a:lnTo>
                <a:lnTo>
                  <a:pt x="37135" y="45862"/>
                </a:lnTo>
                <a:cubicBezTo>
                  <a:pt x="37128" y="46027"/>
                  <a:pt x="37258" y="46168"/>
                  <a:pt x="37426" y="46176"/>
                </a:cubicBezTo>
                <a:cubicBezTo>
                  <a:pt x="37592" y="46182"/>
                  <a:pt x="37732" y="46056"/>
                  <a:pt x="37745" y="45891"/>
                </a:cubicBezTo>
                <a:lnTo>
                  <a:pt x="37751" y="45692"/>
                </a:lnTo>
                <a:lnTo>
                  <a:pt x="37753" y="45558"/>
                </a:lnTo>
                <a:lnTo>
                  <a:pt x="37753" y="4542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37"/>
          <p:cNvSpPr/>
          <p:nvPr/>
        </p:nvSpPr>
        <p:spPr>
          <a:xfrm rot="3807589" flipH="1">
            <a:off x="3120346" y="43887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37"/>
          <p:cNvSpPr/>
          <p:nvPr/>
        </p:nvSpPr>
        <p:spPr>
          <a:xfrm rot="-7200372" flipH="1">
            <a:off x="1411777" y="35654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37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37"/>
          <p:cNvGrpSpPr/>
          <p:nvPr/>
        </p:nvGrpSpPr>
        <p:grpSpPr>
          <a:xfrm flipH="1">
            <a:off x="356447" y="313213"/>
            <a:ext cx="356788" cy="342092"/>
            <a:chOff x="6228625" y="4632196"/>
            <a:chExt cx="356788" cy="342092"/>
          </a:xfrm>
        </p:grpSpPr>
        <p:sp>
          <p:nvSpPr>
            <p:cNvPr id="741" name="Google Shape;741;p37"/>
            <p:cNvSpPr/>
            <p:nvPr/>
          </p:nvSpPr>
          <p:spPr>
            <a:xfrm>
              <a:off x="6370272" y="4784594"/>
              <a:ext cx="215141" cy="189693"/>
            </a:xfrm>
            <a:custGeom>
              <a:avLst/>
              <a:gdLst/>
              <a:ahLst/>
              <a:cxnLst/>
              <a:rect l="l" t="t" r="r" b="b"/>
              <a:pathLst>
                <a:path w="12136" h="10699" extrusionOk="0">
                  <a:moveTo>
                    <a:pt x="6069" y="1"/>
                  </a:moveTo>
                  <a:cubicBezTo>
                    <a:pt x="3975" y="1"/>
                    <a:pt x="1990" y="1241"/>
                    <a:pt x="1135" y="3296"/>
                  </a:cubicBezTo>
                  <a:cubicBezTo>
                    <a:pt x="1" y="6041"/>
                    <a:pt x="1294" y="9165"/>
                    <a:pt x="4019" y="10299"/>
                  </a:cubicBezTo>
                  <a:cubicBezTo>
                    <a:pt x="4682" y="10570"/>
                    <a:pt x="5371" y="10698"/>
                    <a:pt x="6048" y="10698"/>
                  </a:cubicBezTo>
                  <a:cubicBezTo>
                    <a:pt x="8154" y="10698"/>
                    <a:pt x="10159" y="9456"/>
                    <a:pt x="11001" y="7394"/>
                  </a:cubicBezTo>
                  <a:cubicBezTo>
                    <a:pt x="12135" y="4669"/>
                    <a:pt x="10842" y="1546"/>
                    <a:pt x="8117" y="412"/>
                  </a:cubicBezTo>
                  <a:cubicBezTo>
                    <a:pt x="7447" y="133"/>
                    <a:pt x="6752" y="1"/>
                    <a:pt x="60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7"/>
            <p:cNvSpPr/>
            <p:nvPr/>
          </p:nvSpPr>
          <p:spPr>
            <a:xfrm>
              <a:off x="6228625" y="4632196"/>
              <a:ext cx="99485" cy="87705"/>
            </a:xfrm>
            <a:custGeom>
              <a:avLst/>
              <a:gdLst/>
              <a:ahLst/>
              <a:cxnLst/>
              <a:rect l="l" t="t" r="r" b="b"/>
              <a:pathLst>
                <a:path w="12136" h="10699" extrusionOk="0">
                  <a:moveTo>
                    <a:pt x="6069" y="1"/>
                  </a:moveTo>
                  <a:cubicBezTo>
                    <a:pt x="3975" y="1"/>
                    <a:pt x="1990" y="1241"/>
                    <a:pt x="1135" y="3296"/>
                  </a:cubicBezTo>
                  <a:cubicBezTo>
                    <a:pt x="1" y="6041"/>
                    <a:pt x="1294" y="9165"/>
                    <a:pt x="4019" y="10299"/>
                  </a:cubicBezTo>
                  <a:cubicBezTo>
                    <a:pt x="4682" y="10570"/>
                    <a:pt x="5371" y="10698"/>
                    <a:pt x="6048" y="10698"/>
                  </a:cubicBezTo>
                  <a:cubicBezTo>
                    <a:pt x="8154" y="10698"/>
                    <a:pt x="10159" y="9456"/>
                    <a:pt x="11001" y="7394"/>
                  </a:cubicBezTo>
                  <a:cubicBezTo>
                    <a:pt x="12135" y="4669"/>
                    <a:pt x="10842" y="1546"/>
                    <a:pt x="8117" y="412"/>
                  </a:cubicBezTo>
                  <a:cubicBezTo>
                    <a:pt x="7447" y="133"/>
                    <a:pt x="6752" y="1"/>
                    <a:pt x="6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8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3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3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3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0" name="Google Shape;750;p3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751" name="Google Shape;751;p3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0"/>
          <p:cNvSpPr txBox="1">
            <a:spLocks noGrp="1"/>
          </p:cNvSpPr>
          <p:nvPr>
            <p:ph type="ctrTitle"/>
          </p:nvPr>
        </p:nvSpPr>
        <p:spPr>
          <a:xfrm>
            <a:off x="4409200" y="1007100"/>
            <a:ext cx="2410200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3" name="Google Shape;773;p40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40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0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40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42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812" name="Google Shape;812;p42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2"/>
          <p:cNvSpPr/>
          <p:nvPr/>
        </p:nvSpPr>
        <p:spPr>
          <a:xfrm rot="830215">
            <a:off x="8744021" y="4533759"/>
            <a:ext cx="226320" cy="1995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2"/>
          <p:cNvSpPr/>
          <p:nvPr/>
        </p:nvSpPr>
        <p:spPr>
          <a:xfrm rot="830636">
            <a:off x="8643063" y="4318345"/>
            <a:ext cx="151270" cy="13338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2"/>
          <p:cNvSpPr/>
          <p:nvPr/>
        </p:nvSpPr>
        <p:spPr>
          <a:xfrm>
            <a:off x="-616847" y="-138817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2"/>
          <p:cNvSpPr/>
          <p:nvPr/>
        </p:nvSpPr>
        <p:spPr>
          <a:xfrm rot="1799986">
            <a:off x="613901" y="99565"/>
            <a:ext cx="290140" cy="292509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2"/>
          <p:cNvSpPr/>
          <p:nvPr/>
        </p:nvSpPr>
        <p:spPr>
          <a:xfrm rot="-4500040">
            <a:off x="283347" y="4606430"/>
            <a:ext cx="284841" cy="332890"/>
          </a:xfrm>
          <a:custGeom>
            <a:avLst/>
            <a:gdLst/>
            <a:ahLst/>
            <a:cxnLst/>
            <a:rect l="l" t="t" r="r" b="b"/>
            <a:pathLst>
              <a:path w="11394" h="13316" extrusionOk="0">
                <a:moveTo>
                  <a:pt x="2454" y="5770"/>
                </a:moveTo>
                <a:cubicBezTo>
                  <a:pt x="2420" y="5803"/>
                  <a:pt x="2420" y="5803"/>
                  <a:pt x="2454" y="5837"/>
                </a:cubicBezTo>
                <a:lnTo>
                  <a:pt x="2454" y="5770"/>
                </a:lnTo>
                <a:close/>
                <a:moveTo>
                  <a:pt x="4739" y="3081"/>
                </a:moveTo>
                <a:cubicBezTo>
                  <a:pt x="5210" y="3081"/>
                  <a:pt x="5647" y="3148"/>
                  <a:pt x="6117" y="3283"/>
                </a:cubicBezTo>
                <a:cubicBezTo>
                  <a:pt x="6487" y="3350"/>
                  <a:pt x="6823" y="3518"/>
                  <a:pt x="7159" y="3686"/>
                </a:cubicBezTo>
                <a:cubicBezTo>
                  <a:pt x="7394" y="3821"/>
                  <a:pt x="7596" y="3955"/>
                  <a:pt x="7764" y="4123"/>
                </a:cubicBezTo>
                <a:cubicBezTo>
                  <a:pt x="7898" y="4257"/>
                  <a:pt x="7965" y="4358"/>
                  <a:pt x="8066" y="4493"/>
                </a:cubicBezTo>
                <a:cubicBezTo>
                  <a:pt x="8100" y="4627"/>
                  <a:pt x="8167" y="4728"/>
                  <a:pt x="8234" y="4829"/>
                </a:cubicBezTo>
                <a:cubicBezTo>
                  <a:pt x="8167" y="4930"/>
                  <a:pt x="8234" y="5064"/>
                  <a:pt x="8234" y="5165"/>
                </a:cubicBezTo>
                <a:cubicBezTo>
                  <a:pt x="8234" y="5333"/>
                  <a:pt x="8167" y="5467"/>
                  <a:pt x="8167" y="5635"/>
                </a:cubicBezTo>
                <a:cubicBezTo>
                  <a:pt x="8133" y="5702"/>
                  <a:pt x="8133" y="5803"/>
                  <a:pt x="8100" y="5837"/>
                </a:cubicBezTo>
                <a:cubicBezTo>
                  <a:pt x="8066" y="5871"/>
                  <a:pt x="8066" y="5938"/>
                  <a:pt x="7999" y="5971"/>
                </a:cubicBezTo>
                <a:lnTo>
                  <a:pt x="7932" y="6039"/>
                </a:lnTo>
                <a:cubicBezTo>
                  <a:pt x="7898" y="6106"/>
                  <a:pt x="7831" y="6106"/>
                  <a:pt x="7797" y="6106"/>
                </a:cubicBezTo>
                <a:cubicBezTo>
                  <a:pt x="7730" y="6106"/>
                  <a:pt x="7663" y="6139"/>
                  <a:pt x="7596" y="6139"/>
                </a:cubicBezTo>
                <a:cubicBezTo>
                  <a:pt x="7461" y="6139"/>
                  <a:pt x="7293" y="6106"/>
                  <a:pt x="7159" y="6039"/>
                </a:cubicBezTo>
                <a:cubicBezTo>
                  <a:pt x="6890" y="5971"/>
                  <a:pt x="6621" y="5837"/>
                  <a:pt x="6386" y="5702"/>
                </a:cubicBezTo>
                <a:cubicBezTo>
                  <a:pt x="5949" y="5467"/>
                  <a:pt x="5546" y="5165"/>
                  <a:pt x="5210" y="4829"/>
                </a:cubicBezTo>
                <a:cubicBezTo>
                  <a:pt x="5042" y="4661"/>
                  <a:pt x="4806" y="4459"/>
                  <a:pt x="4706" y="4190"/>
                </a:cubicBezTo>
                <a:cubicBezTo>
                  <a:pt x="4605" y="4089"/>
                  <a:pt x="4571" y="3921"/>
                  <a:pt x="4470" y="3787"/>
                </a:cubicBezTo>
                <a:cubicBezTo>
                  <a:pt x="4403" y="3619"/>
                  <a:pt x="4370" y="3451"/>
                  <a:pt x="4302" y="3283"/>
                </a:cubicBezTo>
                <a:cubicBezTo>
                  <a:pt x="4302" y="3249"/>
                  <a:pt x="4269" y="3148"/>
                  <a:pt x="4269" y="3115"/>
                </a:cubicBezTo>
                <a:cubicBezTo>
                  <a:pt x="4437" y="3115"/>
                  <a:pt x="4571" y="3081"/>
                  <a:pt x="4739" y="3081"/>
                </a:cubicBezTo>
                <a:close/>
                <a:moveTo>
                  <a:pt x="3529" y="6778"/>
                </a:moveTo>
                <a:cubicBezTo>
                  <a:pt x="3765" y="6778"/>
                  <a:pt x="3966" y="6811"/>
                  <a:pt x="4235" y="6845"/>
                </a:cubicBezTo>
                <a:cubicBezTo>
                  <a:pt x="4504" y="6946"/>
                  <a:pt x="4806" y="7047"/>
                  <a:pt x="5075" y="7215"/>
                </a:cubicBezTo>
                <a:cubicBezTo>
                  <a:pt x="5075" y="7215"/>
                  <a:pt x="5075" y="7215"/>
                  <a:pt x="5075" y="7215"/>
                </a:cubicBezTo>
                <a:lnTo>
                  <a:pt x="5075" y="7215"/>
                </a:lnTo>
                <a:cubicBezTo>
                  <a:pt x="5075" y="7215"/>
                  <a:pt x="5086" y="7215"/>
                  <a:pt x="5096" y="7228"/>
                </a:cubicBezTo>
                <a:lnTo>
                  <a:pt x="5096" y="7228"/>
                </a:lnTo>
                <a:cubicBezTo>
                  <a:pt x="5089" y="7223"/>
                  <a:pt x="5082" y="7219"/>
                  <a:pt x="5075" y="7215"/>
                </a:cubicBezTo>
                <a:lnTo>
                  <a:pt x="5075" y="7215"/>
                </a:lnTo>
                <a:cubicBezTo>
                  <a:pt x="5075" y="7282"/>
                  <a:pt x="5109" y="7282"/>
                  <a:pt x="5109" y="7282"/>
                </a:cubicBezTo>
                <a:cubicBezTo>
                  <a:pt x="5109" y="7254"/>
                  <a:pt x="5103" y="7237"/>
                  <a:pt x="5096" y="7228"/>
                </a:cubicBezTo>
                <a:lnTo>
                  <a:pt x="5096" y="7228"/>
                </a:lnTo>
                <a:cubicBezTo>
                  <a:pt x="5358" y="7391"/>
                  <a:pt x="5619" y="7558"/>
                  <a:pt x="5848" y="7820"/>
                </a:cubicBezTo>
                <a:cubicBezTo>
                  <a:pt x="5949" y="7887"/>
                  <a:pt x="6016" y="7988"/>
                  <a:pt x="6117" y="8122"/>
                </a:cubicBezTo>
                <a:cubicBezTo>
                  <a:pt x="6151" y="8156"/>
                  <a:pt x="6151" y="8189"/>
                  <a:pt x="6184" y="8290"/>
                </a:cubicBezTo>
                <a:cubicBezTo>
                  <a:pt x="6117" y="8290"/>
                  <a:pt x="6117" y="8324"/>
                  <a:pt x="6117" y="8324"/>
                </a:cubicBezTo>
                <a:lnTo>
                  <a:pt x="6117" y="8357"/>
                </a:lnTo>
                <a:lnTo>
                  <a:pt x="6083" y="8391"/>
                </a:lnTo>
                <a:cubicBezTo>
                  <a:pt x="6050" y="8391"/>
                  <a:pt x="5983" y="8458"/>
                  <a:pt x="5949" y="8458"/>
                </a:cubicBezTo>
                <a:cubicBezTo>
                  <a:pt x="5815" y="8492"/>
                  <a:pt x="5747" y="8492"/>
                  <a:pt x="5613" y="8492"/>
                </a:cubicBezTo>
                <a:cubicBezTo>
                  <a:pt x="5311" y="8492"/>
                  <a:pt x="5042" y="8458"/>
                  <a:pt x="4773" y="8357"/>
                </a:cubicBezTo>
                <a:cubicBezTo>
                  <a:pt x="4571" y="8290"/>
                  <a:pt x="4370" y="8189"/>
                  <a:pt x="4202" y="8122"/>
                </a:cubicBezTo>
                <a:cubicBezTo>
                  <a:pt x="3933" y="7988"/>
                  <a:pt x="3731" y="7786"/>
                  <a:pt x="3529" y="7618"/>
                </a:cubicBezTo>
                <a:cubicBezTo>
                  <a:pt x="3294" y="7349"/>
                  <a:pt x="3093" y="7114"/>
                  <a:pt x="2925" y="6845"/>
                </a:cubicBezTo>
                <a:cubicBezTo>
                  <a:pt x="3093" y="6811"/>
                  <a:pt x="3294" y="6778"/>
                  <a:pt x="3529" y="6778"/>
                </a:cubicBezTo>
                <a:close/>
                <a:moveTo>
                  <a:pt x="6224" y="0"/>
                </a:moveTo>
                <a:cubicBezTo>
                  <a:pt x="5838" y="0"/>
                  <a:pt x="5453" y="52"/>
                  <a:pt x="5075" y="158"/>
                </a:cubicBezTo>
                <a:cubicBezTo>
                  <a:pt x="4739" y="292"/>
                  <a:pt x="4403" y="460"/>
                  <a:pt x="4134" y="729"/>
                </a:cubicBezTo>
                <a:lnTo>
                  <a:pt x="3933" y="930"/>
                </a:lnTo>
                <a:cubicBezTo>
                  <a:pt x="3865" y="998"/>
                  <a:pt x="3798" y="1099"/>
                  <a:pt x="3765" y="1233"/>
                </a:cubicBezTo>
                <a:cubicBezTo>
                  <a:pt x="3697" y="1401"/>
                  <a:pt x="3597" y="1603"/>
                  <a:pt x="3563" y="1771"/>
                </a:cubicBezTo>
                <a:cubicBezTo>
                  <a:pt x="3529" y="1972"/>
                  <a:pt x="3462" y="2208"/>
                  <a:pt x="3462" y="2443"/>
                </a:cubicBezTo>
                <a:lnTo>
                  <a:pt x="3462" y="2476"/>
                </a:lnTo>
                <a:cubicBezTo>
                  <a:pt x="3395" y="2510"/>
                  <a:pt x="3261" y="2510"/>
                  <a:pt x="3193" y="2577"/>
                </a:cubicBezTo>
                <a:cubicBezTo>
                  <a:pt x="2958" y="2644"/>
                  <a:pt x="2723" y="2779"/>
                  <a:pt x="2555" y="2947"/>
                </a:cubicBezTo>
                <a:cubicBezTo>
                  <a:pt x="2286" y="3148"/>
                  <a:pt x="2118" y="3417"/>
                  <a:pt x="1950" y="3686"/>
                </a:cubicBezTo>
                <a:cubicBezTo>
                  <a:pt x="1782" y="3989"/>
                  <a:pt x="1715" y="4325"/>
                  <a:pt x="1681" y="4627"/>
                </a:cubicBezTo>
                <a:cubicBezTo>
                  <a:pt x="1614" y="4963"/>
                  <a:pt x="1681" y="5299"/>
                  <a:pt x="1715" y="5635"/>
                </a:cubicBezTo>
                <a:cubicBezTo>
                  <a:pt x="1748" y="5938"/>
                  <a:pt x="1849" y="6207"/>
                  <a:pt x="1950" y="6475"/>
                </a:cubicBezTo>
                <a:cubicBezTo>
                  <a:pt x="1715" y="6610"/>
                  <a:pt x="1513" y="6778"/>
                  <a:pt x="1278" y="6980"/>
                </a:cubicBezTo>
                <a:cubicBezTo>
                  <a:pt x="875" y="7383"/>
                  <a:pt x="538" y="7887"/>
                  <a:pt x="337" y="8492"/>
                </a:cubicBezTo>
                <a:cubicBezTo>
                  <a:pt x="34" y="9298"/>
                  <a:pt x="1" y="10138"/>
                  <a:pt x="202" y="10911"/>
                </a:cubicBezTo>
                <a:cubicBezTo>
                  <a:pt x="236" y="11147"/>
                  <a:pt x="337" y="11348"/>
                  <a:pt x="404" y="11550"/>
                </a:cubicBezTo>
                <a:cubicBezTo>
                  <a:pt x="505" y="11752"/>
                  <a:pt x="606" y="11987"/>
                  <a:pt x="740" y="12188"/>
                </a:cubicBezTo>
                <a:cubicBezTo>
                  <a:pt x="1009" y="12592"/>
                  <a:pt x="1379" y="12961"/>
                  <a:pt x="1748" y="13230"/>
                </a:cubicBezTo>
                <a:cubicBezTo>
                  <a:pt x="1807" y="13289"/>
                  <a:pt x="1879" y="13316"/>
                  <a:pt x="1953" y="13316"/>
                </a:cubicBezTo>
                <a:cubicBezTo>
                  <a:pt x="2047" y="13316"/>
                  <a:pt x="2143" y="13272"/>
                  <a:pt x="2219" y="13197"/>
                </a:cubicBezTo>
                <a:cubicBezTo>
                  <a:pt x="2353" y="13062"/>
                  <a:pt x="2286" y="12861"/>
                  <a:pt x="2185" y="12726"/>
                </a:cubicBezTo>
                <a:cubicBezTo>
                  <a:pt x="2051" y="12659"/>
                  <a:pt x="1916" y="12524"/>
                  <a:pt x="1782" y="12390"/>
                </a:cubicBezTo>
                <a:cubicBezTo>
                  <a:pt x="1580" y="12188"/>
                  <a:pt x="1379" y="11953"/>
                  <a:pt x="1244" y="11684"/>
                </a:cubicBezTo>
                <a:cubicBezTo>
                  <a:pt x="1076" y="11449"/>
                  <a:pt x="1009" y="11147"/>
                  <a:pt x="908" y="10844"/>
                </a:cubicBezTo>
                <a:cubicBezTo>
                  <a:pt x="841" y="10542"/>
                  <a:pt x="774" y="10273"/>
                  <a:pt x="774" y="9970"/>
                </a:cubicBezTo>
                <a:cubicBezTo>
                  <a:pt x="774" y="9634"/>
                  <a:pt x="841" y="9298"/>
                  <a:pt x="908" y="8996"/>
                </a:cubicBezTo>
                <a:cubicBezTo>
                  <a:pt x="1009" y="8693"/>
                  <a:pt x="1110" y="8458"/>
                  <a:pt x="1244" y="8156"/>
                </a:cubicBezTo>
                <a:cubicBezTo>
                  <a:pt x="1379" y="7920"/>
                  <a:pt x="1547" y="7685"/>
                  <a:pt x="1748" y="7517"/>
                </a:cubicBezTo>
                <a:cubicBezTo>
                  <a:pt x="1916" y="7349"/>
                  <a:pt x="2084" y="7248"/>
                  <a:pt x="2286" y="7114"/>
                </a:cubicBezTo>
                <a:cubicBezTo>
                  <a:pt x="2387" y="7282"/>
                  <a:pt x="2521" y="7450"/>
                  <a:pt x="2588" y="7551"/>
                </a:cubicBezTo>
                <a:cubicBezTo>
                  <a:pt x="3025" y="8122"/>
                  <a:pt x="3529" y="8593"/>
                  <a:pt x="4134" y="8861"/>
                </a:cubicBezTo>
                <a:cubicBezTo>
                  <a:pt x="4470" y="9029"/>
                  <a:pt x="4874" y="9130"/>
                  <a:pt x="5243" y="9164"/>
                </a:cubicBezTo>
                <a:cubicBezTo>
                  <a:pt x="5355" y="9175"/>
                  <a:pt x="5467" y="9183"/>
                  <a:pt x="5579" y="9183"/>
                </a:cubicBezTo>
                <a:cubicBezTo>
                  <a:pt x="5803" y="9183"/>
                  <a:pt x="6027" y="9153"/>
                  <a:pt x="6251" y="9063"/>
                </a:cubicBezTo>
                <a:cubicBezTo>
                  <a:pt x="6386" y="9029"/>
                  <a:pt x="6487" y="8962"/>
                  <a:pt x="6588" y="8861"/>
                </a:cubicBezTo>
                <a:cubicBezTo>
                  <a:pt x="6655" y="8794"/>
                  <a:pt x="6722" y="8660"/>
                  <a:pt x="6756" y="8525"/>
                </a:cubicBezTo>
                <a:cubicBezTo>
                  <a:pt x="6789" y="8391"/>
                  <a:pt x="6756" y="8324"/>
                  <a:pt x="6756" y="8189"/>
                </a:cubicBezTo>
                <a:cubicBezTo>
                  <a:pt x="6722" y="8021"/>
                  <a:pt x="6621" y="7887"/>
                  <a:pt x="6554" y="7719"/>
                </a:cubicBezTo>
                <a:cubicBezTo>
                  <a:pt x="6453" y="7618"/>
                  <a:pt x="6319" y="7484"/>
                  <a:pt x="6218" y="7349"/>
                </a:cubicBezTo>
                <a:cubicBezTo>
                  <a:pt x="6083" y="7215"/>
                  <a:pt x="5915" y="7047"/>
                  <a:pt x="5747" y="6980"/>
                </a:cubicBezTo>
                <a:cubicBezTo>
                  <a:pt x="5411" y="6711"/>
                  <a:pt x="5075" y="6543"/>
                  <a:pt x="4706" y="6375"/>
                </a:cubicBezTo>
                <a:cubicBezTo>
                  <a:pt x="4288" y="6235"/>
                  <a:pt x="3838" y="6160"/>
                  <a:pt x="3390" y="6160"/>
                </a:cubicBezTo>
                <a:cubicBezTo>
                  <a:pt x="3189" y="6160"/>
                  <a:pt x="2988" y="6175"/>
                  <a:pt x="2790" y="6207"/>
                </a:cubicBezTo>
                <a:cubicBezTo>
                  <a:pt x="2723" y="6207"/>
                  <a:pt x="2622" y="6274"/>
                  <a:pt x="2588" y="6274"/>
                </a:cubicBezTo>
                <a:cubicBezTo>
                  <a:pt x="2555" y="6139"/>
                  <a:pt x="2454" y="5971"/>
                  <a:pt x="2420" y="5837"/>
                </a:cubicBezTo>
                <a:cubicBezTo>
                  <a:pt x="2353" y="5602"/>
                  <a:pt x="2286" y="5299"/>
                  <a:pt x="2286" y="4997"/>
                </a:cubicBezTo>
                <a:cubicBezTo>
                  <a:pt x="2286" y="4795"/>
                  <a:pt x="2353" y="4627"/>
                  <a:pt x="2387" y="4425"/>
                </a:cubicBezTo>
                <a:cubicBezTo>
                  <a:pt x="2420" y="4257"/>
                  <a:pt x="2521" y="4089"/>
                  <a:pt x="2588" y="3955"/>
                </a:cubicBezTo>
                <a:cubicBezTo>
                  <a:pt x="2689" y="3821"/>
                  <a:pt x="2756" y="3686"/>
                  <a:pt x="2857" y="3619"/>
                </a:cubicBezTo>
                <a:cubicBezTo>
                  <a:pt x="2925" y="3518"/>
                  <a:pt x="3025" y="3451"/>
                  <a:pt x="3126" y="3417"/>
                </a:cubicBezTo>
                <a:cubicBezTo>
                  <a:pt x="3261" y="3316"/>
                  <a:pt x="3429" y="3283"/>
                  <a:pt x="3563" y="3249"/>
                </a:cubicBezTo>
                <a:cubicBezTo>
                  <a:pt x="3597" y="3518"/>
                  <a:pt x="3731" y="3787"/>
                  <a:pt x="3798" y="4089"/>
                </a:cubicBezTo>
                <a:cubicBezTo>
                  <a:pt x="3899" y="4325"/>
                  <a:pt x="4033" y="4594"/>
                  <a:pt x="4202" y="4795"/>
                </a:cubicBezTo>
                <a:cubicBezTo>
                  <a:pt x="4370" y="4997"/>
                  <a:pt x="4538" y="5198"/>
                  <a:pt x="4706" y="5366"/>
                </a:cubicBezTo>
                <a:cubicBezTo>
                  <a:pt x="4907" y="5602"/>
                  <a:pt x="5109" y="5770"/>
                  <a:pt x="5311" y="5938"/>
                </a:cubicBezTo>
                <a:cubicBezTo>
                  <a:pt x="5579" y="6106"/>
                  <a:pt x="5815" y="6274"/>
                  <a:pt x="6117" y="6442"/>
                </a:cubicBezTo>
                <a:cubicBezTo>
                  <a:pt x="6386" y="6543"/>
                  <a:pt x="6621" y="6677"/>
                  <a:pt x="6890" y="6778"/>
                </a:cubicBezTo>
                <a:cubicBezTo>
                  <a:pt x="7111" y="6822"/>
                  <a:pt x="7339" y="6860"/>
                  <a:pt x="7559" y="6860"/>
                </a:cubicBezTo>
                <a:cubicBezTo>
                  <a:pt x="7840" y="6860"/>
                  <a:pt x="8109" y="6798"/>
                  <a:pt x="8335" y="6610"/>
                </a:cubicBezTo>
                <a:cubicBezTo>
                  <a:pt x="8570" y="6442"/>
                  <a:pt x="8671" y="6173"/>
                  <a:pt x="8772" y="5971"/>
                </a:cubicBezTo>
                <a:cubicBezTo>
                  <a:pt x="8839" y="5669"/>
                  <a:pt x="8906" y="5333"/>
                  <a:pt x="8839" y="5030"/>
                </a:cubicBezTo>
                <a:cubicBezTo>
                  <a:pt x="8806" y="4795"/>
                  <a:pt x="8705" y="4526"/>
                  <a:pt x="8604" y="4291"/>
                </a:cubicBezTo>
                <a:cubicBezTo>
                  <a:pt x="8469" y="4022"/>
                  <a:pt x="8268" y="3821"/>
                  <a:pt x="8100" y="3619"/>
                </a:cubicBezTo>
                <a:cubicBezTo>
                  <a:pt x="7865" y="3417"/>
                  <a:pt x="7629" y="3283"/>
                  <a:pt x="7428" y="3115"/>
                </a:cubicBezTo>
                <a:cubicBezTo>
                  <a:pt x="7159" y="2980"/>
                  <a:pt x="6924" y="2846"/>
                  <a:pt x="6655" y="2779"/>
                </a:cubicBezTo>
                <a:cubicBezTo>
                  <a:pt x="6083" y="2577"/>
                  <a:pt x="5479" y="2476"/>
                  <a:pt x="4907" y="2443"/>
                </a:cubicBezTo>
                <a:cubicBezTo>
                  <a:pt x="4638" y="2443"/>
                  <a:pt x="4437" y="2443"/>
                  <a:pt x="4168" y="2476"/>
                </a:cubicBezTo>
                <a:cubicBezTo>
                  <a:pt x="4168" y="2308"/>
                  <a:pt x="4235" y="2140"/>
                  <a:pt x="4269" y="1972"/>
                </a:cubicBezTo>
                <a:cubicBezTo>
                  <a:pt x="4302" y="1838"/>
                  <a:pt x="4336" y="1737"/>
                  <a:pt x="4437" y="1603"/>
                </a:cubicBezTo>
                <a:cubicBezTo>
                  <a:pt x="4504" y="1502"/>
                  <a:pt x="4571" y="1401"/>
                  <a:pt x="4638" y="1300"/>
                </a:cubicBezTo>
                <a:cubicBezTo>
                  <a:pt x="4739" y="1233"/>
                  <a:pt x="4840" y="1132"/>
                  <a:pt x="4974" y="1065"/>
                </a:cubicBezTo>
                <a:cubicBezTo>
                  <a:pt x="5142" y="964"/>
                  <a:pt x="5311" y="897"/>
                  <a:pt x="5512" y="830"/>
                </a:cubicBezTo>
                <a:cubicBezTo>
                  <a:pt x="5815" y="762"/>
                  <a:pt x="6117" y="762"/>
                  <a:pt x="6420" y="762"/>
                </a:cubicBezTo>
                <a:cubicBezTo>
                  <a:pt x="6789" y="762"/>
                  <a:pt x="7159" y="830"/>
                  <a:pt x="7495" y="930"/>
                </a:cubicBezTo>
                <a:cubicBezTo>
                  <a:pt x="7932" y="1065"/>
                  <a:pt x="8301" y="1233"/>
                  <a:pt x="8671" y="1435"/>
                </a:cubicBezTo>
                <a:cubicBezTo>
                  <a:pt x="9007" y="1636"/>
                  <a:pt x="9343" y="1838"/>
                  <a:pt x="9612" y="2140"/>
                </a:cubicBezTo>
                <a:cubicBezTo>
                  <a:pt x="9847" y="2409"/>
                  <a:pt x="10083" y="2678"/>
                  <a:pt x="10251" y="2980"/>
                </a:cubicBezTo>
                <a:cubicBezTo>
                  <a:pt x="10385" y="3283"/>
                  <a:pt x="10519" y="3585"/>
                  <a:pt x="10620" y="3854"/>
                </a:cubicBezTo>
                <a:cubicBezTo>
                  <a:pt x="10654" y="4089"/>
                  <a:pt x="10687" y="4325"/>
                  <a:pt x="10755" y="4526"/>
                </a:cubicBezTo>
                <a:cubicBezTo>
                  <a:pt x="10755" y="4694"/>
                  <a:pt x="10956" y="4829"/>
                  <a:pt x="11124" y="4829"/>
                </a:cubicBezTo>
                <a:cubicBezTo>
                  <a:pt x="11292" y="4795"/>
                  <a:pt x="11393" y="4627"/>
                  <a:pt x="11393" y="4459"/>
                </a:cubicBezTo>
                <a:lnTo>
                  <a:pt x="11393" y="4257"/>
                </a:lnTo>
                <a:cubicBezTo>
                  <a:pt x="11259" y="3753"/>
                  <a:pt x="11124" y="3283"/>
                  <a:pt x="10923" y="2846"/>
                </a:cubicBezTo>
                <a:cubicBezTo>
                  <a:pt x="10687" y="2409"/>
                  <a:pt x="10419" y="2006"/>
                  <a:pt x="10083" y="1636"/>
                </a:cubicBezTo>
                <a:cubicBezTo>
                  <a:pt x="9410" y="964"/>
                  <a:pt x="8570" y="460"/>
                  <a:pt x="7629" y="225"/>
                </a:cubicBezTo>
                <a:cubicBezTo>
                  <a:pt x="7167" y="77"/>
                  <a:pt x="6695" y="0"/>
                  <a:pt x="62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2"/>
          <p:cNvGrpSpPr/>
          <p:nvPr/>
        </p:nvGrpSpPr>
        <p:grpSpPr>
          <a:xfrm>
            <a:off x="8134963" y="4436775"/>
            <a:ext cx="342125" cy="362875"/>
            <a:chOff x="2638525" y="4006350"/>
            <a:chExt cx="342125" cy="362875"/>
          </a:xfrm>
        </p:grpSpPr>
        <p:sp>
          <p:nvSpPr>
            <p:cNvPr id="819" name="Google Shape;819;p42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2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2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2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4" name="Google Shape;824;p42"/>
          <p:cNvSpPr/>
          <p:nvPr/>
        </p:nvSpPr>
        <p:spPr>
          <a:xfrm rot="2469228" flipH="1">
            <a:off x="1071324" y="4500636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42"/>
          <p:cNvSpPr/>
          <p:nvPr/>
        </p:nvSpPr>
        <p:spPr>
          <a:xfrm rot="2469228" flipH="1">
            <a:off x="8586774" y="3019986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8_1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43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828" name="Google Shape;828;p43"/>
          <p:cNvSpPr/>
          <p:nvPr/>
        </p:nvSpPr>
        <p:spPr>
          <a:xfrm rot="-7200372" flipH="1">
            <a:off x="5832652" y="4028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43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43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43"/>
          <p:cNvSpPr/>
          <p:nvPr/>
        </p:nvSpPr>
        <p:spPr>
          <a:xfrm rot="-5400000">
            <a:off x="931072" y="43977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43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43"/>
          <p:cNvSpPr/>
          <p:nvPr/>
        </p:nvSpPr>
        <p:spPr>
          <a:xfrm>
            <a:off x="8191499" y="2919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3"/>
          <p:cNvSpPr/>
          <p:nvPr/>
        </p:nvSpPr>
        <p:spPr>
          <a:xfrm>
            <a:off x="427950" y="3301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21"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46"/>
          <p:cNvSpPr txBox="1">
            <a:spLocks noGrp="1"/>
          </p:cNvSpPr>
          <p:nvPr>
            <p:ph type="title" hasCustomPrompt="1"/>
          </p:nvPr>
        </p:nvSpPr>
        <p:spPr>
          <a:xfrm>
            <a:off x="1147080" y="1584038"/>
            <a:ext cx="4260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70" name="Google Shape;870;p46"/>
          <p:cNvSpPr txBox="1">
            <a:spLocks noGrp="1"/>
          </p:cNvSpPr>
          <p:nvPr>
            <p:ph type="subTitle" idx="1"/>
          </p:nvPr>
        </p:nvSpPr>
        <p:spPr>
          <a:xfrm flipH="1">
            <a:off x="1146895" y="2854688"/>
            <a:ext cx="42600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871" name="Google Shape;871;p46"/>
          <p:cNvSpPr/>
          <p:nvPr/>
        </p:nvSpPr>
        <p:spPr>
          <a:xfrm>
            <a:off x="8060113" y="3836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46"/>
          <p:cNvSpPr/>
          <p:nvPr/>
        </p:nvSpPr>
        <p:spPr>
          <a:xfrm>
            <a:off x="7496247" y="356311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46"/>
          <p:cNvSpPr/>
          <p:nvPr/>
        </p:nvSpPr>
        <p:spPr>
          <a:xfrm rot="899990">
            <a:off x="357957" y="465982"/>
            <a:ext cx="258601" cy="2280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46"/>
          <p:cNvSpPr/>
          <p:nvPr/>
        </p:nvSpPr>
        <p:spPr>
          <a:xfrm rot="900410">
            <a:off x="651269" y="330016"/>
            <a:ext cx="99480" cy="8770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46"/>
          <p:cNvSpPr/>
          <p:nvPr/>
        </p:nvSpPr>
        <p:spPr>
          <a:xfrm rot="-5400000">
            <a:off x="7569630" y="2141925"/>
            <a:ext cx="1682516" cy="44386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46"/>
          <p:cNvSpPr/>
          <p:nvPr/>
        </p:nvSpPr>
        <p:spPr>
          <a:xfrm>
            <a:off x="8219115" y="350893"/>
            <a:ext cx="423309" cy="377209"/>
          </a:xfrm>
          <a:custGeom>
            <a:avLst/>
            <a:gdLst/>
            <a:ahLst/>
            <a:cxnLst/>
            <a:rect l="l" t="t" r="r" b="b"/>
            <a:pathLst>
              <a:path w="15445" h="13763" extrusionOk="0">
                <a:moveTo>
                  <a:pt x="6998" y="10441"/>
                </a:moveTo>
                <a:cubicBezTo>
                  <a:pt x="6776" y="10923"/>
                  <a:pt x="6508" y="11394"/>
                  <a:pt x="6150" y="11780"/>
                </a:cubicBezTo>
                <a:cubicBezTo>
                  <a:pt x="5561" y="12411"/>
                  <a:pt x="4836" y="12528"/>
                  <a:pt x="4331" y="11946"/>
                </a:cubicBezTo>
                <a:cubicBezTo>
                  <a:pt x="3932" y="12933"/>
                  <a:pt x="3203" y="13763"/>
                  <a:pt x="2025" y="13679"/>
                </a:cubicBezTo>
                <a:cubicBezTo>
                  <a:pt x="1723" y="13658"/>
                  <a:pt x="1434" y="13555"/>
                  <a:pt x="1189" y="13379"/>
                </a:cubicBezTo>
                <a:cubicBezTo>
                  <a:pt x="254" y="12713"/>
                  <a:pt x="1" y="11053"/>
                  <a:pt x="370" y="10024"/>
                </a:cubicBezTo>
                <a:cubicBezTo>
                  <a:pt x="847" y="8691"/>
                  <a:pt x="2381" y="6690"/>
                  <a:pt x="3962" y="7794"/>
                </a:cubicBezTo>
                <a:cubicBezTo>
                  <a:pt x="4605" y="8243"/>
                  <a:pt x="4743" y="9005"/>
                  <a:pt x="4456" y="9559"/>
                </a:cubicBezTo>
                <a:cubicBezTo>
                  <a:pt x="4626" y="9594"/>
                  <a:pt x="4766" y="9728"/>
                  <a:pt x="4754" y="9953"/>
                </a:cubicBezTo>
                <a:cubicBezTo>
                  <a:pt x="4733" y="10265"/>
                  <a:pt x="4693" y="10577"/>
                  <a:pt x="4634" y="10885"/>
                </a:cubicBezTo>
                <a:cubicBezTo>
                  <a:pt x="4649" y="11019"/>
                  <a:pt x="4693" y="11149"/>
                  <a:pt x="4762" y="11269"/>
                </a:cubicBezTo>
                <a:cubicBezTo>
                  <a:pt x="5215" y="11346"/>
                  <a:pt x="5632" y="11281"/>
                  <a:pt x="5844" y="10820"/>
                </a:cubicBezTo>
                <a:cubicBezTo>
                  <a:pt x="5846" y="10814"/>
                  <a:pt x="5848" y="10808"/>
                  <a:pt x="5852" y="10801"/>
                </a:cubicBezTo>
                <a:cubicBezTo>
                  <a:pt x="5957" y="10623"/>
                  <a:pt x="6057" y="10441"/>
                  <a:pt x="6148" y="10254"/>
                </a:cubicBezTo>
                <a:cubicBezTo>
                  <a:pt x="6315" y="9909"/>
                  <a:pt x="6474" y="9559"/>
                  <a:pt x="6630" y="9207"/>
                </a:cubicBezTo>
                <a:cubicBezTo>
                  <a:pt x="6523" y="8769"/>
                  <a:pt x="6433" y="8326"/>
                  <a:pt x="6355" y="7884"/>
                </a:cubicBezTo>
                <a:cubicBezTo>
                  <a:pt x="6194" y="6970"/>
                  <a:pt x="6080" y="6044"/>
                  <a:pt x="6007" y="5120"/>
                </a:cubicBezTo>
                <a:cubicBezTo>
                  <a:pt x="5961" y="4560"/>
                  <a:pt x="5909" y="3898"/>
                  <a:pt x="5942" y="3336"/>
                </a:cubicBezTo>
                <a:cubicBezTo>
                  <a:pt x="5974" y="2848"/>
                  <a:pt x="6053" y="2364"/>
                  <a:pt x="6183" y="1895"/>
                </a:cubicBezTo>
                <a:cubicBezTo>
                  <a:pt x="6420" y="1037"/>
                  <a:pt x="6965" y="0"/>
                  <a:pt x="8015" y="555"/>
                </a:cubicBezTo>
                <a:cubicBezTo>
                  <a:pt x="9163" y="1163"/>
                  <a:pt x="9115" y="3613"/>
                  <a:pt x="9021" y="4728"/>
                </a:cubicBezTo>
                <a:cubicBezTo>
                  <a:pt x="8954" y="5501"/>
                  <a:pt x="8729" y="6239"/>
                  <a:pt x="8449" y="6958"/>
                </a:cubicBezTo>
                <a:cubicBezTo>
                  <a:pt x="8855" y="6623"/>
                  <a:pt x="9425" y="6602"/>
                  <a:pt x="10020" y="7178"/>
                </a:cubicBezTo>
                <a:cubicBezTo>
                  <a:pt x="10119" y="7274"/>
                  <a:pt x="10205" y="7383"/>
                  <a:pt x="10276" y="7503"/>
                </a:cubicBezTo>
                <a:cubicBezTo>
                  <a:pt x="10486" y="7214"/>
                  <a:pt x="10733" y="6952"/>
                  <a:pt x="11079" y="6824"/>
                </a:cubicBezTo>
                <a:cubicBezTo>
                  <a:pt x="11877" y="6524"/>
                  <a:pt x="12682" y="6564"/>
                  <a:pt x="13413" y="6991"/>
                </a:cubicBezTo>
                <a:cubicBezTo>
                  <a:pt x="14074" y="6924"/>
                  <a:pt x="14430" y="7362"/>
                  <a:pt x="14333" y="8031"/>
                </a:cubicBezTo>
                <a:cubicBezTo>
                  <a:pt x="14287" y="8343"/>
                  <a:pt x="13860" y="8450"/>
                  <a:pt x="13654" y="8222"/>
                </a:cubicBezTo>
                <a:cubicBezTo>
                  <a:pt x="13537" y="8090"/>
                  <a:pt x="13405" y="7972"/>
                  <a:pt x="13260" y="7869"/>
                </a:cubicBezTo>
                <a:cubicBezTo>
                  <a:pt x="13015" y="7985"/>
                  <a:pt x="12569" y="8261"/>
                  <a:pt x="12470" y="8410"/>
                </a:cubicBezTo>
                <a:cubicBezTo>
                  <a:pt x="12254" y="8762"/>
                  <a:pt x="11951" y="9276"/>
                  <a:pt x="12003" y="9703"/>
                </a:cubicBezTo>
                <a:cubicBezTo>
                  <a:pt x="12066" y="10208"/>
                  <a:pt x="12663" y="10692"/>
                  <a:pt x="13147" y="10386"/>
                </a:cubicBezTo>
                <a:cubicBezTo>
                  <a:pt x="14004" y="9846"/>
                  <a:pt x="14577" y="8607"/>
                  <a:pt x="14623" y="7616"/>
                </a:cubicBezTo>
                <a:cubicBezTo>
                  <a:pt x="14648" y="7098"/>
                  <a:pt x="15444" y="7113"/>
                  <a:pt x="15421" y="7633"/>
                </a:cubicBezTo>
                <a:cubicBezTo>
                  <a:pt x="15365" y="8834"/>
                  <a:pt x="14734" y="10164"/>
                  <a:pt x="13789" y="10919"/>
                </a:cubicBezTo>
                <a:cubicBezTo>
                  <a:pt x="12873" y="11646"/>
                  <a:pt x="11630" y="11143"/>
                  <a:pt x="11257" y="10091"/>
                </a:cubicBezTo>
                <a:cubicBezTo>
                  <a:pt x="10919" y="9137"/>
                  <a:pt x="11569" y="8046"/>
                  <a:pt x="12357" y="7448"/>
                </a:cubicBezTo>
                <a:cubicBezTo>
                  <a:pt x="11798" y="7323"/>
                  <a:pt x="11249" y="7448"/>
                  <a:pt x="10901" y="7993"/>
                </a:cubicBezTo>
                <a:cubicBezTo>
                  <a:pt x="10798" y="8152"/>
                  <a:pt x="10710" y="8320"/>
                  <a:pt x="10620" y="8486"/>
                </a:cubicBezTo>
                <a:cubicBezTo>
                  <a:pt x="10792" y="9483"/>
                  <a:pt x="10632" y="11099"/>
                  <a:pt x="9884" y="11822"/>
                </a:cubicBezTo>
                <a:cubicBezTo>
                  <a:pt x="9524" y="12170"/>
                  <a:pt x="9046" y="12480"/>
                  <a:pt x="8524" y="12371"/>
                </a:cubicBezTo>
                <a:cubicBezTo>
                  <a:pt x="7761" y="12210"/>
                  <a:pt x="7279" y="11225"/>
                  <a:pt x="6996" y="10443"/>
                </a:cubicBezTo>
                <a:close/>
                <a:moveTo>
                  <a:pt x="3899" y="10097"/>
                </a:moveTo>
                <a:cubicBezTo>
                  <a:pt x="3742" y="10171"/>
                  <a:pt x="3574" y="10215"/>
                  <a:pt x="3402" y="10229"/>
                </a:cubicBezTo>
                <a:cubicBezTo>
                  <a:pt x="2882" y="10275"/>
                  <a:pt x="2853" y="9479"/>
                  <a:pt x="3369" y="9433"/>
                </a:cubicBezTo>
                <a:cubicBezTo>
                  <a:pt x="3519" y="9420"/>
                  <a:pt x="3679" y="9368"/>
                  <a:pt x="3748" y="9223"/>
                </a:cubicBezTo>
                <a:cubicBezTo>
                  <a:pt x="3869" y="8974"/>
                  <a:pt x="3691" y="8626"/>
                  <a:pt x="3507" y="8454"/>
                </a:cubicBezTo>
                <a:cubicBezTo>
                  <a:pt x="3320" y="8284"/>
                  <a:pt x="3084" y="8219"/>
                  <a:pt x="2838" y="8303"/>
                </a:cubicBezTo>
                <a:cubicBezTo>
                  <a:pt x="2306" y="8490"/>
                  <a:pt x="1868" y="8884"/>
                  <a:pt x="1575" y="9360"/>
                </a:cubicBezTo>
                <a:cubicBezTo>
                  <a:pt x="1145" y="10053"/>
                  <a:pt x="873" y="10879"/>
                  <a:pt x="1086" y="11694"/>
                </a:cubicBezTo>
                <a:cubicBezTo>
                  <a:pt x="1382" y="12836"/>
                  <a:pt x="2625" y="13383"/>
                  <a:pt x="3312" y="12191"/>
                </a:cubicBezTo>
                <a:cubicBezTo>
                  <a:pt x="3576" y="11728"/>
                  <a:pt x="3760" y="11225"/>
                  <a:pt x="3859" y="10701"/>
                </a:cubicBezTo>
                <a:cubicBezTo>
                  <a:pt x="3846" y="10500"/>
                  <a:pt x="3859" y="10296"/>
                  <a:pt x="3899" y="10097"/>
                </a:cubicBezTo>
                <a:close/>
                <a:moveTo>
                  <a:pt x="7841" y="8385"/>
                </a:moveTo>
                <a:cubicBezTo>
                  <a:pt x="7818" y="8442"/>
                  <a:pt x="7793" y="8498"/>
                  <a:pt x="7768" y="8555"/>
                </a:cubicBezTo>
                <a:cubicBezTo>
                  <a:pt x="7663" y="8796"/>
                  <a:pt x="7566" y="9041"/>
                  <a:pt x="7470" y="9288"/>
                </a:cubicBezTo>
                <a:lnTo>
                  <a:pt x="7581" y="9739"/>
                </a:lnTo>
                <a:cubicBezTo>
                  <a:pt x="7711" y="10277"/>
                  <a:pt x="7874" y="11051"/>
                  <a:pt x="8310" y="11426"/>
                </a:cubicBezTo>
                <a:cubicBezTo>
                  <a:pt x="8459" y="11554"/>
                  <a:pt x="8648" y="11667"/>
                  <a:pt x="8851" y="11617"/>
                </a:cubicBezTo>
                <a:cubicBezTo>
                  <a:pt x="9402" y="11485"/>
                  <a:pt x="9763" y="10336"/>
                  <a:pt x="9798" y="9844"/>
                </a:cubicBezTo>
                <a:cubicBezTo>
                  <a:pt x="9807" y="9741"/>
                  <a:pt x="9813" y="9636"/>
                  <a:pt x="9817" y="9533"/>
                </a:cubicBezTo>
                <a:cubicBezTo>
                  <a:pt x="9226" y="9965"/>
                  <a:pt x="8407" y="10083"/>
                  <a:pt x="8025" y="9290"/>
                </a:cubicBezTo>
                <a:cubicBezTo>
                  <a:pt x="7904" y="9028"/>
                  <a:pt x="7841" y="8743"/>
                  <a:pt x="7841" y="8456"/>
                </a:cubicBezTo>
                <a:lnTo>
                  <a:pt x="7841" y="8385"/>
                </a:lnTo>
                <a:close/>
                <a:moveTo>
                  <a:pt x="9727" y="8383"/>
                </a:moveTo>
                <a:cubicBezTo>
                  <a:pt x="9702" y="8280"/>
                  <a:pt x="9670" y="8178"/>
                  <a:pt x="9629" y="8081"/>
                </a:cubicBezTo>
                <a:cubicBezTo>
                  <a:pt x="9626" y="8073"/>
                  <a:pt x="9624" y="8066"/>
                  <a:pt x="9622" y="8058"/>
                </a:cubicBezTo>
                <a:cubicBezTo>
                  <a:pt x="9591" y="7947"/>
                  <a:pt x="9536" y="7819"/>
                  <a:pt x="9434" y="7756"/>
                </a:cubicBezTo>
                <a:cubicBezTo>
                  <a:pt x="9226" y="7633"/>
                  <a:pt x="8864" y="7794"/>
                  <a:pt x="8654" y="7903"/>
                </a:cubicBezTo>
                <a:cubicBezTo>
                  <a:pt x="8581" y="8052"/>
                  <a:pt x="8509" y="8255"/>
                  <a:pt x="8576" y="8408"/>
                </a:cubicBezTo>
                <a:cubicBezTo>
                  <a:pt x="8685" y="8666"/>
                  <a:pt x="9163" y="8754"/>
                  <a:pt x="9452" y="8785"/>
                </a:cubicBezTo>
                <a:cubicBezTo>
                  <a:pt x="9553" y="8657"/>
                  <a:pt x="9645" y="8523"/>
                  <a:pt x="9729" y="8383"/>
                </a:cubicBezTo>
                <a:close/>
                <a:moveTo>
                  <a:pt x="7158" y="7978"/>
                </a:moveTo>
                <a:cubicBezTo>
                  <a:pt x="7164" y="7962"/>
                  <a:pt x="7172" y="7943"/>
                  <a:pt x="7179" y="7928"/>
                </a:cubicBezTo>
                <a:cubicBezTo>
                  <a:pt x="7832" y="6386"/>
                  <a:pt x="8428" y="4803"/>
                  <a:pt x="8203" y="3098"/>
                </a:cubicBezTo>
                <a:cubicBezTo>
                  <a:pt x="8132" y="2571"/>
                  <a:pt x="8057" y="1880"/>
                  <a:pt x="7759" y="1431"/>
                </a:cubicBezTo>
                <a:cubicBezTo>
                  <a:pt x="7715" y="1364"/>
                  <a:pt x="7598" y="1203"/>
                  <a:pt x="7499" y="1213"/>
                </a:cubicBezTo>
                <a:cubicBezTo>
                  <a:pt x="7296" y="1234"/>
                  <a:pt x="7072" y="1779"/>
                  <a:pt x="7013" y="1941"/>
                </a:cubicBezTo>
                <a:cubicBezTo>
                  <a:pt x="6919" y="2194"/>
                  <a:pt x="6803" y="2574"/>
                  <a:pt x="6778" y="2844"/>
                </a:cubicBezTo>
                <a:cubicBezTo>
                  <a:pt x="6659" y="4160"/>
                  <a:pt x="6671" y="5591"/>
                  <a:pt x="6925" y="6891"/>
                </a:cubicBezTo>
                <a:cubicBezTo>
                  <a:pt x="6998" y="7255"/>
                  <a:pt x="7076" y="7616"/>
                  <a:pt x="7158" y="79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46"/>
          <p:cNvSpPr/>
          <p:nvPr/>
        </p:nvSpPr>
        <p:spPr>
          <a:xfrm>
            <a:off x="7613800" y="1658336"/>
            <a:ext cx="816963" cy="755981"/>
          </a:xfrm>
          <a:custGeom>
            <a:avLst/>
            <a:gdLst/>
            <a:ahLst/>
            <a:cxnLst/>
            <a:rect l="l" t="t" r="r" b="b"/>
            <a:pathLst>
              <a:path w="29808" h="27583" extrusionOk="0">
                <a:moveTo>
                  <a:pt x="16819" y="4188"/>
                </a:moveTo>
                <a:cubicBezTo>
                  <a:pt x="18627" y="3811"/>
                  <a:pt x="20450" y="3392"/>
                  <a:pt x="22301" y="3304"/>
                </a:cubicBezTo>
                <a:cubicBezTo>
                  <a:pt x="23563" y="3245"/>
                  <a:pt x="24483" y="3373"/>
                  <a:pt x="25000" y="4615"/>
                </a:cubicBezTo>
                <a:cubicBezTo>
                  <a:pt x="25998" y="6636"/>
                  <a:pt x="26572" y="8861"/>
                  <a:pt x="27161" y="11026"/>
                </a:cubicBezTo>
                <a:cubicBezTo>
                  <a:pt x="27746" y="13170"/>
                  <a:pt x="28467" y="15276"/>
                  <a:pt x="29053" y="17420"/>
                </a:cubicBezTo>
                <a:cubicBezTo>
                  <a:pt x="29372" y="18590"/>
                  <a:pt x="29808" y="20497"/>
                  <a:pt x="28829" y="21461"/>
                </a:cubicBezTo>
                <a:cubicBezTo>
                  <a:pt x="25352" y="24885"/>
                  <a:pt x="12342" y="27092"/>
                  <a:pt x="7392" y="27450"/>
                </a:cubicBezTo>
                <a:cubicBezTo>
                  <a:pt x="5562" y="27582"/>
                  <a:pt x="4764" y="26836"/>
                  <a:pt x="4271" y="25133"/>
                </a:cubicBezTo>
                <a:cubicBezTo>
                  <a:pt x="3957" y="24047"/>
                  <a:pt x="3580" y="22972"/>
                  <a:pt x="3215" y="21903"/>
                </a:cubicBezTo>
                <a:cubicBezTo>
                  <a:pt x="2777" y="20620"/>
                  <a:pt x="2339" y="19338"/>
                  <a:pt x="1939" y="18043"/>
                </a:cubicBezTo>
                <a:cubicBezTo>
                  <a:pt x="1201" y="15658"/>
                  <a:pt x="0" y="11475"/>
                  <a:pt x="858" y="9046"/>
                </a:cubicBezTo>
                <a:cubicBezTo>
                  <a:pt x="1545" y="7101"/>
                  <a:pt x="3752" y="6219"/>
                  <a:pt x="5627" y="5766"/>
                </a:cubicBezTo>
                <a:cubicBezTo>
                  <a:pt x="5317" y="4924"/>
                  <a:pt x="5782" y="3624"/>
                  <a:pt x="6244" y="2972"/>
                </a:cubicBezTo>
                <a:cubicBezTo>
                  <a:pt x="7187" y="1637"/>
                  <a:pt x="8805" y="898"/>
                  <a:pt x="10351" y="522"/>
                </a:cubicBezTo>
                <a:cubicBezTo>
                  <a:pt x="11751" y="181"/>
                  <a:pt x="13409" y="1"/>
                  <a:pt x="14733" y="696"/>
                </a:cubicBezTo>
                <a:cubicBezTo>
                  <a:pt x="16152" y="1445"/>
                  <a:pt x="16695" y="2685"/>
                  <a:pt x="16819" y="4188"/>
                </a:cubicBezTo>
                <a:close/>
                <a:moveTo>
                  <a:pt x="5646" y="16549"/>
                </a:moveTo>
                <a:cubicBezTo>
                  <a:pt x="5078" y="16903"/>
                  <a:pt x="5032" y="17986"/>
                  <a:pt x="5175" y="18562"/>
                </a:cubicBezTo>
                <a:cubicBezTo>
                  <a:pt x="5374" y="19357"/>
                  <a:pt x="6174" y="20235"/>
                  <a:pt x="7025" y="19667"/>
                </a:cubicBezTo>
                <a:cubicBezTo>
                  <a:pt x="7576" y="19298"/>
                  <a:pt x="7637" y="18399"/>
                  <a:pt x="7478" y="17816"/>
                </a:cubicBezTo>
                <a:cubicBezTo>
                  <a:pt x="7279" y="17079"/>
                  <a:pt x="6782" y="16603"/>
                  <a:pt x="5988" y="16664"/>
                </a:cubicBezTo>
                <a:cubicBezTo>
                  <a:pt x="5862" y="16676"/>
                  <a:pt x="5736" y="16634"/>
                  <a:pt x="5644" y="16549"/>
                </a:cubicBezTo>
                <a:close/>
                <a:moveTo>
                  <a:pt x="17770" y="15308"/>
                </a:moveTo>
                <a:cubicBezTo>
                  <a:pt x="16884" y="15343"/>
                  <a:pt x="16640" y="15997"/>
                  <a:pt x="16622" y="16817"/>
                </a:cubicBezTo>
                <a:cubicBezTo>
                  <a:pt x="16601" y="17883"/>
                  <a:pt x="17032" y="18380"/>
                  <a:pt x="18103" y="18051"/>
                </a:cubicBezTo>
                <a:cubicBezTo>
                  <a:pt x="18956" y="17489"/>
                  <a:pt x="19382" y="15264"/>
                  <a:pt x="17917" y="15325"/>
                </a:cubicBezTo>
                <a:cubicBezTo>
                  <a:pt x="17866" y="15327"/>
                  <a:pt x="17818" y="15320"/>
                  <a:pt x="17770" y="15308"/>
                </a:cubicBezTo>
                <a:close/>
                <a:moveTo>
                  <a:pt x="21922" y="15105"/>
                </a:moveTo>
                <a:cubicBezTo>
                  <a:pt x="21343" y="12223"/>
                  <a:pt x="19849" y="9268"/>
                  <a:pt x="20788" y="6294"/>
                </a:cubicBezTo>
                <a:cubicBezTo>
                  <a:pt x="21025" y="5554"/>
                  <a:pt x="21555" y="4741"/>
                  <a:pt x="22194" y="4192"/>
                </a:cubicBezTo>
                <a:cubicBezTo>
                  <a:pt x="21192" y="4203"/>
                  <a:pt x="20136" y="4513"/>
                  <a:pt x="19185" y="4691"/>
                </a:cubicBezTo>
                <a:cubicBezTo>
                  <a:pt x="15653" y="5347"/>
                  <a:pt x="12158" y="6064"/>
                  <a:pt x="8574" y="6397"/>
                </a:cubicBezTo>
                <a:cubicBezTo>
                  <a:pt x="6656" y="6577"/>
                  <a:pt x="4559" y="6663"/>
                  <a:pt x="2966" y="7887"/>
                </a:cubicBezTo>
                <a:cubicBezTo>
                  <a:pt x="2706" y="8088"/>
                  <a:pt x="2475" y="8327"/>
                  <a:pt x="2287" y="8595"/>
                </a:cubicBezTo>
                <a:cubicBezTo>
                  <a:pt x="1413" y="9830"/>
                  <a:pt x="1375" y="11600"/>
                  <a:pt x="1551" y="13047"/>
                </a:cubicBezTo>
                <a:cubicBezTo>
                  <a:pt x="1698" y="14254"/>
                  <a:pt x="2019" y="15496"/>
                  <a:pt x="2448" y="16634"/>
                </a:cubicBezTo>
                <a:cubicBezTo>
                  <a:pt x="2553" y="16911"/>
                  <a:pt x="3054" y="18143"/>
                  <a:pt x="3310" y="18349"/>
                </a:cubicBezTo>
                <a:cubicBezTo>
                  <a:pt x="3599" y="18342"/>
                  <a:pt x="3890" y="18317"/>
                  <a:pt x="4177" y="18277"/>
                </a:cubicBezTo>
                <a:cubicBezTo>
                  <a:pt x="4171" y="18175"/>
                  <a:pt x="4171" y="18070"/>
                  <a:pt x="4177" y="17967"/>
                </a:cubicBezTo>
                <a:cubicBezTo>
                  <a:pt x="4198" y="17693"/>
                  <a:pt x="4248" y="17420"/>
                  <a:pt x="4330" y="17156"/>
                </a:cubicBezTo>
                <a:cubicBezTo>
                  <a:pt x="4684" y="16016"/>
                  <a:pt x="5585" y="15136"/>
                  <a:pt x="6828" y="15712"/>
                </a:cubicBezTo>
                <a:cubicBezTo>
                  <a:pt x="6914" y="15750"/>
                  <a:pt x="6985" y="15813"/>
                  <a:pt x="7034" y="15893"/>
                </a:cubicBezTo>
                <a:cubicBezTo>
                  <a:pt x="7671" y="16167"/>
                  <a:pt x="8115" y="16727"/>
                  <a:pt x="8333" y="17378"/>
                </a:cubicBezTo>
                <a:cubicBezTo>
                  <a:pt x="8821" y="17364"/>
                  <a:pt x="9366" y="17276"/>
                  <a:pt x="9836" y="17198"/>
                </a:cubicBezTo>
                <a:cubicBezTo>
                  <a:pt x="10603" y="17072"/>
                  <a:pt x="11366" y="16919"/>
                  <a:pt x="12124" y="16762"/>
                </a:cubicBezTo>
                <a:cubicBezTo>
                  <a:pt x="13275" y="16523"/>
                  <a:pt x="14423" y="16255"/>
                  <a:pt x="15576" y="16025"/>
                </a:cubicBezTo>
                <a:cubicBezTo>
                  <a:pt x="15932" y="14646"/>
                  <a:pt x="16953" y="14078"/>
                  <a:pt x="18388" y="14396"/>
                </a:cubicBezTo>
                <a:cubicBezTo>
                  <a:pt x="18420" y="14402"/>
                  <a:pt x="18447" y="14415"/>
                  <a:pt x="18472" y="14434"/>
                </a:cubicBezTo>
                <a:cubicBezTo>
                  <a:pt x="19053" y="14579"/>
                  <a:pt x="19451" y="14989"/>
                  <a:pt x="19656" y="15532"/>
                </a:cubicBezTo>
                <a:cubicBezTo>
                  <a:pt x="20432" y="15536"/>
                  <a:pt x="21201" y="15392"/>
                  <a:pt x="21920" y="15105"/>
                </a:cubicBezTo>
                <a:close/>
                <a:moveTo>
                  <a:pt x="7708" y="12785"/>
                </a:moveTo>
                <a:cubicBezTo>
                  <a:pt x="8126" y="12778"/>
                  <a:pt x="8587" y="12724"/>
                  <a:pt x="9002" y="12684"/>
                </a:cubicBezTo>
                <a:cubicBezTo>
                  <a:pt x="9737" y="12615"/>
                  <a:pt x="10473" y="12531"/>
                  <a:pt x="11208" y="12437"/>
                </a:cubicBezTo>
                <a:cubicBezTo>
                  <a:pt x="12028" y="12330"/>
                  <a:pt x="12872" y="12208"/>
                  <a:pt x="13679" y="12024"/>
                </a:cubicBezTo>
                <a:cubicBezTo>
                  <a:pt x="13973" y="11955"/>
                  <a:pt x="15027" y="11751"/>
                  <a:pt x="14849" y="11263"/>
                </a:cubicBezTo>
                <a:cubicBezTo>
                  <a:pt x="14654" y="10739"/>
                  <a:pt x="14580" y="10211"/>
                  <a:pt x="14513" y="9660"/>
                </a:cubicBezTo>
                <a:cubicBezTo>
                  <a:pt x="14476" y="9354"/>
                  <a:pt x="14446" y="8773"/>
                  <a:pt x="14132" y="8620"/>
                </a:cubicBezTo>
                <a:cubicBezTo>
                  <a:pt x="14061" y="8585"/>
                  <a:pt x="13983" y="8570"/>
                  <a:pt x="13906" y="8578"/>
                </a:cubicBezTo>
                <a:cubicBezTo>
                  <a:pt x="12751" y="8681"/>
                  <a:pt x="11554" y="8855"/>
                  <a:pt x="10410" y="9035"/>
                </a:cubicBezTo>
                <a:cubicBezTo>
                  <a:pt x="9595" y="9163"/>
                  <a:pt x="8754" y="9306"/>
                  <a:pt x="7956" y="9509"/>
                </a:cubicBezTo>
                <a:cubicBezTo>
                  <a:pt x="7646" y="9589"/>
                  <a:pt x="6669" y="9802"/>
                  <a:pt x="6723" y="10257"/>
                </a:cubicBezTo>
                <a:cubicBezTo>
                  <a:pt x="6742" y="10395"/>
                  <a:pt x="6782" y="10557"/>
                  <a:pt x="6811" y="10693"/>
                </a:cubicBezTo>
                <a:cubicBezTo>
                  <a:pt x="6872" y="10957"/>
                  <a:pt x="6935" y="11221"/>
                  <a:pt x="7004" y="11481"/>
                </a:cubicBezTo>
                <a:cubicBezTo>
                  <a:pt x="7076" y="11756"/>
                  <a:pt x="7161" y="12028"/>
                  <a:pt x="7262" y="12294"/>
                </a:cubicBezTo>
                <a:cubicBezTo>
                  <a:pt x="7338" y="12481"/>
                  <a:pt x="7465" y="12787"/>
                  <a:pt x="7708" y="12785"/>
                </a:cubicBezTo>
                <a:close/>
                <a:moveTo>
                  <a:pt x="13734" y="10938"/>
                </a:moveTo>
                <a:cubicBezTo>
                  <a:pt x="13595" y="10513"/>
                  <a:pt x="13478" y="10060"/>
                  <a:pt x="13455" y="9612"/>
                </a:cubicBezTo>
                <a:cubicBezTo>
                  <a:pt x="12604" y="9844"/>
                  <a:pt x="11757" y="10033"/>
                  <a:pt x="10883" y="10188"/>
                </a:cubicBezTo>
                <a:cubicBezTo>
                  <a:pt x="9850" y="10374"/>
                  <a:pt x="8819" y="10534"/>
                  <a:pt x="7788" y="10735"/>
                </a:cubicBezTo>
                <a:cubicBezTo>
                  <a:pt x="7893" y="11098"/>
                  <a:pt x="8002" y="11456"/>
                  <a:pt x="8138" y="11808"/>
                </a:cubicBezTo>
                <a:cubicBezTo>
                  <a:pt x="10016" y="11624"/>
                  <a:pt x="11883" y="11305"/>
                  <a:pt x="13734" y="10938"/>
                </a:cubicBezTo>
                <a:close/>
                <a:moveTo>
                  <a:pt x="13044" y="4875"/>
                </a:moveTo>
                <a:cubicBezTo>
                  <a:pt x="12835" y="3714"/>
                  <a:pt x="11837" y="2677"/>
                  <a:pt x="10584" y="3109"/>
                </a:cubicBezTo>
                <a:cubicBezTo>
                  <a:pt x="9561" y="3461"/>
                  <a:pt x="9410" y="4416"/>
                  <a:pt x="9467" y="5357"/>
                </a:cubicBezTo>
                <a:cubicBezTo>
                  <a:pt x="10661" y="5221"/>
                  <a:pt x="11856" y="5062"/>
                  <a:pt x="13044" y="4875"/>
                </a:cubicBezTo>
                <a:close/>
                <a:moveTo>
                  <a:pt x="13970" y="4724"/>
                </a:moveTo>
                <a:cubicBezTo>
                  <a:pt x="14612" y="4618"/>
                  <a:pt x="15249" y="4500"/>
                  <a:pt x="15884" y="4377"/>
                </a:cubicBezTo>
                <a:cubicBezTo>
                  <a:pt x="15783" y="3029"/>
                  <a:pt x="15299" y="1753"/>
                  <a:pt x="13859" y="1365"/>
                </a:cubicBezTo>
                <a:cubicBezTo>
                  <a:pt x="12885" y="1103"/>
                  <a:pt x="11858" y="1126"/>
                  <a:pt x="10881" y="1365"/>
                </a:cubicBezTo>
                <a:cubicBezTo>
                  <a:pt x="9919" y="1598"/>
                  <a:pt x="8893" y="1925"/>
                  <a:pt x="8067" y="2488"/>
                </a:cubicBezTo>
                <a:cubicBezTo>
                  <a:pt x="7136" y="3125"/>
                  <a:pt x="6210" y="4408"/>
                  <a:pt x="6648" y="5573"/>
                </a:cubicBezTo>
                <a:cubicBezTo>
                  <a:pt x="7270" y="5496"/>
                  <a:pt x="7901" y="5470"/>
                  <a:pt x="8528" y="5433"/>
                </a:cubicBezTo>
                <a:cubicBezTo>
                  <a:pt x="8444" y="3788"/>
                  <a:pt x="9022" y="2396"/>
                  <a:pt x="10839" y="2096"/>
                </a:cubicBezTo>
                <a:cubicBezTo>
                  <a:pt x="12531" y="1816"/>
                  <a:pt x="13692" y="3197"/>
                  <a:pt x="13970" y="4724"/>
                </a:cubicBezTo>
                <a:close/>
                <a:moveTo>
                  <a:pt x="18525" y="20447"/>
                </a:moveTo>
                <a:cubicBezTo>
                  <a:pt x="18587" y="20411"/>
                  <a:pt x="18657" y="20386"/>
                  <a:pt x="18730" y="20369"/>
                </a:cubicBezTo>
                <a:cubicBezTo>
                  <a:pt x="18770" y="20361"/>
                  <a:pt x="18812" y="20352"/>
                  <a:pt x="18851" y="20346"/>
                </a:cubicBezTo>
                <a:cubicBezTo>
                  <a:pt x="18692" y="19889"/>
                  <a:pt x="18531" y="19436"/>
                  <a:pt x="18388" y="18975"/>
                </a:cubicBezTo>
                <a:cubicBezTo>
                  <a:pt x="18292" y="19015"/>
                  <a:pt x="18191" y="19045"/>
                  <a:pt x="18089" y="19065"/>
                </a:cubicBezTo>
                <a:cubicBezTo>
                  <a:pt x="18271" y="19514"/>
                  <a:pt x="18418" y="19975"/>
                  <a:pt x="18525" y="20447"/>
                </a:cubicBezTo>
                <a:close/>
                <a:moveTo>
                  <a:pt x="7419" y="22184"/>
                </a:moveTo>
                <a:cubicBezTo>
                  <a:pt x="7340" y="21662"/>
                  <a:pt x="7176" y="21157"/>
                  <a:pt x="6935" y="20688"/>
                </a:cubicBezTo>
                <a:cubicBezTo>
                  <a:pt x="6931" y="20688"/>
                  <a:pt x="6929" y="20688"/>
                  <a:pt x="6925" y="20690"/>
                </a:cubicBezTo>
                <a:cubicBezTo>
                  <a:pt x="6992" y="21111"/>
                  <a:pt x="7063" y="21530"/>
                  <a:pt x="7136" y="21951"/>
                </a:cubicBezTo>
                <a:cubicBezTo>
                  <a:pt x="7151" y="22029"/>
                  <a:pt x="7178" y="22163"/>
                  <a:pt x="7201" y="22295"/>
                </a:cubicBezTo>
                <a:cubicBezTo>
                  <a:pt x="7235" y="22276"/>
                  <a:pt x="7268" y="22257"/>
                  <a:pt x="7291" y="22247"/>
                </a:cubicBezTo>
                <a:cubicBezTo>
                  <a:pt x="7331" y="22224"/>
                  <a:pt x="7375" y="22203"/>
                  <a:pt x="7419" y="22184"/>
                </a:cubicBezTo>
                <a:close/>
                <a:moveTo>
                  <a:pt x="5940" y="20625"/>
                </a:moveTo>
                <a:cubicBezTo>
                  <a:pt x="5254" y="20407"/>
                  <a:pt x="4707" y="19851"/>
                  <a:pt x="4414" y="19202"/>
                </a:cubicBezTo>
                <a:cubicBezTo>
                  <a:pt x="4148" y="19244"/>
                  <a:pt x="3880" y="19269"/>
                  <a:pt x="3609" y="19279"/>
                </a:cubicBezTo>
                <a:cubicBezTo>
                  <a:pt x="3689" y="19921"/>
                  <a:pt x="4209" y="21654"/>
                  <a:pt x="4324" y="22048"/>
                </a:cubicBezTo>
                <a:cubicBezTo>
                  <a:pt x="4609" y="23008"/>
                  <a:pt x="4906" y="23974"/>
                  <a:pt x="5221" y="24925"/>
                </a:cubicBezTo>
                <a:cubicBezTo>
                  <a:pt x="5529" y="25860"/>
                  <a:pt x="6221" y="26572"/>
                  <a:pt x="7262" y="26497"/>
                </a:cubicBezTo>
                <a:cubicBezTo>
                  <a:pt x="8492" y="26409"/>
                  <a:pt x="9735" y="26248"/>
                  <a:pt x="10955" y="26067"/>
                </a:cubicBezTo>
                <a:cubicBezTo>
                  <a:pt x="12512" y="25835"/>
                  <a:pt x="14065" y="25554"/>
                  <a:pt x="15603" y="25221"/>
                </a:cubicBezTo>
                <a:cubicBezTo>
                  <a:pt x="16781" y="24967"/>
                  <a:pt x="17961" y="24680"/>
                  <a:pt x="19118" y="24340"/>
                </a:cubicBezTo>
                <a:cubicBezTo>
                  <a:pt x="20134" y="24043"/>
                  <a:pt x="21161" y="23701"/>
                  <a:pt x="22131" y="23276"/>
                </a:cubicBezTo>
                <a:cubicBezTo>
                  <a:pt x="23437" y="22704"/>
                  <a:pt x="23437" y="21017"/>
                  <a:pt x="23282" y="19816"/>
                </a:cubicBezTo>
                <a:cubicBezTo>
                  <a:pt x="23141" y="18724"/>
                  <a:pt x="22957" y="17634"/>
                  <a:pt x="22626" y="16582"/>
                </a:cubicBezTo>
                <a:cubicBezTo>
                  <a:pt x="22559" y="16364"/>
                  <a:pt x="22456" y="16155"/>
                  <a:pt x="22366" y="15945"/>
                </a:cubicBezTo>
                <a:cubicBezTo>
                  <a:pt x="21559" y="16280"/>
                  <a:pt x="20696" y="16460"/>
                  <a:pt x="19822" y="16477"/>
                </a:cubicBezTo>
                <a:cubicBezTo>
                  <a:pt x="19822" y="17142"/>
                  <a:pt x="19608" y="17846"/>
                  <a:pt x="19193" y="18361"/>
                </a:cubicBezTo>
                <a:cubicBezTo>
                  <a:pt x="19193" y="18361"/>
                  <a:pt x="19193" y="18363"/>
                  <a:pt x="19195" y="18365"/>
                </a:cubicBezTo>
                <a:cubicBezTo>
                  <a:pt x="19413" y="19139"/>
                  <a:pt x="19700" y="19889"/>
                  <a:pt x="19956" y="20652"/>
                </a:cubicBezTo>
                <a:cubicBezTo>
                  <a:pt x="20056" y="20947"/>
                  <a:pt x="19799" y="21289"/>
                  <a:pt x="19484" y="21260"/>
                </a:cubicBezTo>
                <a:cubicBezTo>
                  <a:pt x="19185" y="21235"/>
                  <a:pt x="18879" y="21264"/>
                  <a:pt x="18617" y="21423"/>
                </a:cubicBezTo>
                <a:cubicBezTo>
                  <a:pt x="18460" y="21520"/>
                  <a:pt x="18357" y="21580"/>
                  <a:pt x="18164" y="21580"/>
                </a:cubicBezTo>
                <a:cubicBezTo>
                  <a:pt x="17902" y="21580"/>
                  <a:pt x="17726" y="21385"/>
                  <a:pt x="17695" y="21136"/>
                </a:cubicBezTo>
                <a:cubicBezTo>
                  <a:pt x="17607" y="20430"/>
                  <a:pt x="17349" y="19675"/>
                  <a:pt x="17045" y="19032"/>
                </a:cubicBezTo>
                <a:cubicBezTo>
                  <a:pt x="17039" y="19017"/>
                  <a:pt x="17032" y="19001"/>
                  <a:pt x="17026" y="18986"/>
                </a:cubicBezTo>
                <a:cubicBezTo>
                  <a:pt x="16209" y="18680"/>
                  <a:pt x="15634" y="17852"/>
                  <a:pt x="15515" y="16993"/>
                </a:cubicBezTo>
                <a:cubicBezTo>
                  <a:pt x="14457" y="17194"/>
                  <a:pt x="13400" y="17456"/>
                  <a:pt x="12348" y="17686"/>
                </a:cubicBezTo>
                <a:cubicBezTo>
                  <a:pt x="11615" y="17848"/>
                  <a:pt x="10877" y="18005"/>
                  <a:pt x="10137" y="18129"/>
                </a:cubicBezTo>
                <a:cubicBezTo>
                  <a:pt x="9603" y="18221"/>
                  <a:pt x="9037" y="18303"/>
                  <a:pt x="8490" y="18321"/>
                </a:cubicBezTo>
                <a:cubicBezTo>
                  <a:pt x="8499" y="19019"/>
                  <a:pt x="8299" y="19793"/>
                  <a:pt x="7782" y="20271"/>
                </a:cubicBezTo>
                <a:cubicBezTo>
                  <a:pt x="8126" y="20964"/>
                  <a:pt x="8320" y="21811"/>
                  <a:pt x="8396" y="22563"/>
                </a:cubicBezTo>
                <a:cubicBezTo>
                  <a:pt x="8415" y="22743"/>
                  <a:pt x="8214" y="22844"/>
                  <a:pt x="8086" y="22917"/>
                </a:cubicBezTo>
                <a:cubicBezTo>
                  <a:pt x="7926" y="23008"/>
                  <a:pt x="7761" y="23085"/>
                  <a:pt x="7591" y="23150"/>
                </a:cubicBezTo>
                <a:cubicBezTo>
                  <a:pt x="7218" y="23293"/>
                  <a:pt x="6514" y="23446"/>
                  <a:pt x="6459" y="22852"/>
                </a:cubicBezTo>
                <a:cubicBezTo>
                  <a:pt x="6392" y="22102"/>
                  <a:pt x="6265" y="21314"/>
                  <a:pt x="5940" y="20629"/>
                </a:cubicBezTo>
                <a:lnTo>
                  <a:pt x="5940" y="20627"/>
                </a:lnTo>
                <a:close/>
                <a:moveTo>
                  <a:pt x="23915" y="23087"/>
                </a:moveTo>
                <a:cubicBezTo>
                  <a:pt x="24610" y="22892"/>
                  <a:pt x="25201" y="22561"/>
                  <a:pt x="25866" y="22238"/>
                </a:cubicBezTo>
                <a:cubicBezTo>
                  <a:pt x="25248" y="20495"/>
                  <a:pt x="24837" y="18682"/>
                  <a:pt x="24495" y="16867"/>
                </a:cubicBezTo>
                <a:cubicBezTo>
                  <a:pt x="23929" y="13862"/>
                  <a:pt x="23552" y="10735"/>
                  <a:pt x="22653" y="7807"/>
                </a:cubicBezTo>
                <a:cubicBezTo>
                  <a:pt x="22255" y="8004"/>
                  <a:pt x="21861" y="8214"/>
                  <a:pt x="21477" y="8440"/>
                </a:cubicBezTo>
                <a:cubicBezTo>
                  <a:pt x="21477" y="8656"/>
                  <a:pt x="21488" y="8874"/>
                  <a:pt x="21507" y="9090"/>
                </a:cubicBezTo>
                <a:cubicBezTo>
                  <a:pt x="21649" y="10701"/>
                  <a:pt x="22129" y="12275"/>
                  <a:pt x="22638" y="13803"/>
                </a:cubicBezTo>
                <a:cubicBezTo>
                  <a:pt x="23445" y="16228"/>
                  <a:pt x="24455" y="18812"/>
                  <a:pt x="24317" y="21408"/>
                </a:cubicBezTo>
                <a:cubicBezTo>
                  <a:pt x="24290" y="21939"/>
                  <a:pt x="24158" y="22565"/>
                  <a:pt x="23915" y="23089"/>
                </a:cubicBezTo>
                <a:close/>
                <a:moveTo>
                  <a:pt x="26692" y="21738"/>
                </a:moveTo>
                <a:cubicBezTo>
                  <a:pt x="27234" y="21367"/>
                  <a:pt x="27792" y="20924"/>
                  <a:pt x="28196" y="20426"/>
                </a:cubicBezTo>
                <a:cubicBezTo>
                  <a:pt x="29148" y="19250"/>
                  <a:pt x="27825" y="16712"/>
                  <a:pt x="27427" y="15480"/>
                </a:cubicBezTo>
                <a:cubicBezTo>
                  <a:pt x="26828" y="13621"/>
                  <a:pt x="26419" y="11709"/>
                  <a:pt x="25839" y="9846"/>
                </a:cubicBezTo>
                <a:cubicBezTo>
                  <a:pt x="25554" y="8933"/>
                  <a:pt x="25302" y="8008"/>
                  <a:pt x="24984" y="7105"/>
                </a:cubicBezTo>
                <a:cubicBezTo>
                  <a:pt x="24969" y="7067"/>
                  <a:pt x="24956" y="7030"/>
                  <a:pt x="24944" y="6992"/>
                </a:cubicBezTo>
                <a:cubicBezTo>
                  <a:pt x="24487" y="6977"/>
                  <a:pt x="23942" y="7193"/>
                  <a:pt x="23514" y="7390"/>
                </a:cubicBezTo>
                <a:cubicBezTo>
                  <a:pt x="24447" y="10310"/>
                  <a:pt x="24831" y="13438"/>
                  <a:pt x="25384" y="16446"/>
                </a:cubicBezTo>
                <a:cubicBezTo>
                  <a:pt x="25713" y="18231"/>
                  <a:pt x="26103" y="20017"/>
                  <a:pt x="26692" y="21735"/>
                </a:cubicBezTo>
                <a:close/>
                <a:moveTo>
                  <a:pt x="23659" y="4502"/>
                </a:moveTo>
                <a:cubicBezTo>
                  <a:pt x="22869" y="4590"/>
                  <a:pt x="22037" y="5483"/>
                  <a:pt x="21809" y="6202"/>
                </a:cubicBezTo>
                <a:cubicBezTo>
                  <a:pt x="21764" y="6349"/>
                  <a:pt x="21542" y="7063"/>
                  <a:pt x="21565" y="7285"/>
                </a:cubicBezTo>
                <a:cubicBezTo>
                  <a:pt x="21781" y="7233"/>
                  <a:pt x="22538" y="6791"/>
                  <a:pt x="22682" y="6715"/>
                </a:cubicBezTo>
                <a:cubicBezTo>
                  <a:pt x="23299" y="6393"/>
                  <a:pt x="23952" y="6129"/>
                  <a:pt x="24648" y="6070"/>
                </a:cubicBezTo>
                <a:cubicBezTo>
                  <a:pt x="24483" y="5577"/>
                  <a:pt x="24254" y="5014"/>
                  <a:pt x="23904" y="4687"/>
                </a:cubicBezTo>
                <a:cubicBezTo>
                  <a:pt x="23829" y="4618"/>
                  <a:pt x="23747" y="4555"/>
                  <a:pt x="23659" y="450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46"/>
          <p:cNvSpPr/>
          <p:nvPr/>
        </p:nvSpPr>
        <p:spPr>
          <a:xfrm>
            <a:off x="7666277" y="539499"/>
            <a:ext cx="1477694" cy="1620725"/>
          </a:xfrm>
          <a:custGeom>
            <a:avLst/>
            <a:gdLst/>
            <a:ahLst/>
            <a:cxnLst/>
            <a:rect l="l" t="t" r="r" b="b"/>
            <a:pathLst>
              <a:path w="45499" h="49903" extrusionOk="0">
                <a:moveTo>
                  <a:pt x="4236" y="596"/>
                </a:moveTo>
                <a:cubicBezTo>
                  <a:pt x="4429" y="355"/>
                  <a:pt x="4171" y="1"/>
                  <a:pt x="3869" y="129"/>
                </a:cubicBezTo>
                <a:cubicBezTo>
                  <a:pt x="3823" y="150"/>
                  <a:pt x="3785" y="179"/>
                  <a:pt x="3754" y="219"/>
                </a:cubicBezTo>
                <a:lnTo>
                  <a:pt x="3609" y="405"/>
                </a:lnTo>
                <a:lnTo>
                  <a:pt x="3467" y="590"/>
                </a:lnTo>
                <a:lnTo>
                  <a:pt x="3379" y="707"/>
                </a:lnTo>
                <a:cubicBezTo>
                  <a:pt x="3180" y="980"/>
                  <a:pt x="3490" y="1321"/>
                  <a:pt x="3779" y="1156"/>
                </a:cubicBezTo>
                <a:cubicBezTo>
                  <a:pt x="3813" y="1135"/>
                  <a:pt x="3842" y="1107"/>
                  <a:pt x="3865" y="1076"/>
                </a:cubicBezTo>
                <a:lnTo>
                  <a:pt x="3953" y="961"/>
                </a:lnTo>
                <a:lnTo>
                  <a:pt x="4091" y="778"/>
                </a:lnTo>
                <a:lnTo>
                  <a:pt x="4234" y="596"/>
                </a:lnTo>
                <a:close/>
                <a:moveTo>
                  <a:pt x="45029" y="49888"/>
                </a:moveTo>
                <a:cubicBezTo>
                  <a:pt x="45079" y="49900"/>
                  <a:pt x="45130" y="49902"/>
                  <a:pt x="45180" y="49892"/>
                </a:cubicBezTo>
                <a:cubicBezTo>
                  <a:pt x="45490" y="49816"/>
                  <a:pt x="45499" y="49387"/>
                  <a:pt x="45195" y="49299"/>
                </a:cubicBezTo>
                <a:lnTo>
                  <a:pt x="44960" y="49232"/>
                </a:lnTo>
                <a:lnTo>
                  <a:pt x="44748" y="49167"/>
                </a:lnTo>
                <a:lnTo>
                  <a:pt x="44623" y="49127"/>
                </a:lnTo>
                <a:cubicBezTo>
                  <a:pt x="44308" y="49026"/>
                  <a:pt x="44073" y="49427"/>
                  <a:pt x="44333" y="49653"/>
                </a:cubicBezTo>
                <a:cubicBezTo>
                  <a:pt x="44363" y="49676"/>
                  <a:pt x="44396" y="49695"/>
                  <a:pt x="44432" y="49707"/>
                </a:cubicBezTo>
                <a:lnTo>
                  <a:pt x="44566" y="49749"/>
                </a:lnTo>
                <a:lnTo>
                  <a:pt x="44788" y="49816"/>
                </a:lnTo>
                <a:close/>
                <a:moveTo>
                  <a:pt x="42692" y="49035"/>
                </a:moveTo>
                <a:cubicBezTo>
                  <a:pt x="43009" y="49175"/>
                  <a:pt x="43283" y="48766"/>
                  <a:pt x="43021" y="48527"/>
                </a:cubicBezTo>
                <a:cubicBezTo>
                  <a:pt x="42998" y="48506"/>
                  <a:pt x="42973" y="48490"/>
                  <a:pt x="42946" y="48479"/>
                </a:cubicBezTo>
                <a:lnTo>
                  <a:pt x="42713" y="48370"/>
                </a:lnTo>
                <a:lnTo>
                  <a:pt x="42518" y="48276"/>
                </a:lnTo>
                <a:lnTo>
                  <a:pt x="42407" y="48221"/>
                </a:lnTo>
                <a:cubicBezTo>
                  <a:pt x="42168" y="48098"/>
                  <a:pt x="41898" y="48326"/>
                  <a:pt x="41978" y="48586"/>
                </a:cubicBezTo>
                <a:cubicBezTo>
                  <a:pt x="42003" y="48664"/>
                  <a:pt x="42057" y="48729"/>
                  <a:pt x="42131" y="48764"/>
                </a:cubicBezTo>
                <a:lnTo>
                  <a:pt x="42248" y="48825"/>
                </a:lnTo>
                <a:lnTo>
                  <a:pt x="42451" y="48921"/>
                </a:lnTo>
                <a:close/>
                <a:moveTo>
                  <a:pt x="40513" y="47836"/>
                </a:moveTo>
                <a:cubicBezTo>
                  <a:pt x="40737" y="47985"/>
                  <a:pt x="41033" y="47786"/>
                  <a:pt x="40980" y="47519"/>
                </a:cubicBezTo>
                <a:cubicBezTo>
                  <a:pt x="40963" y="47440"/>
                  <a:pt x="40915" y="47369"/>
                  <a:pt x="40846" y="47324"/>
                </a:cubicBezTo>
                <a:lnTo>
                  <a:pt x="40664" y="47203"/>
                </a:lnTo>
                <a:lnTo>
                  <a:pt x="40486" y="47083"/>
                </a:lnTo>
                <a:lnTo>
                  <a:pt x="40351" y="46989"/>
                </a:lnTo>
                <a:cubicBezTo>
                  <a:pt x="40301" y="46954"/>
                  <a:pt x="40242" y="46935"/>
                  <a:pt x="40182" y="46933"/>
                </a:cubicBezTo>
                <a:cubicBezTo>
                  <a:pt x="39880" y="46926"/>
                  <a:pt x="39752" y="47314"/>
                  <a:pt x="39997" y="47488"/>
                </a:cubicBezTo>
                <a:lnTo>
                  <a:pt x="40140" y="47586"/>
                </a:lnTo>
                <a:lnTo>
                  <a:pt x="40324" y="47712"/>
                </a:lnTo>
                <a:lnTo>
                  <a:pt x="40513" y="47836"/>
                </a:lnTo>
                <a:close/>
                <a:moveTo>
                  <a:pt x="38530" y="46335"/>
                </a:moveTo>
                <a:cubicBezTo>
                  <a:pt x="38775" y="46551"/>
                  <a:pt x="39142" y="46285"/>
                  <a:pt x="39012" y="45985"/>
                </a:cubicBezTo>
                <a:cubicBezTo>
                  <a:pt x="38996" y="45943"/>
                  <a:pt x="38968" y="45908"/>
                  <a:pt x="38935" y="45881"/>
                </a:cubicBezTo>
                <a:lnTo>
                  <a:pt x="38805" y="45765"/>
                </a:lnTo>
                <a:lnTo>
                  <a:pt x="38646" y="45623"/>
                </a:lnTo>
                <a:lnTo>
                  <a:pt x="38488" y="45478"/>
                </a:lnTo>
                <a:cubicBezTo>
                  <a:pt x="38270" y="45271"/>
                  <a:pt x="37916" y="45470"/>
                  <a:pt x="37979" y="45763"/>
                </a:cubicBezTo>
                <a:cubicBezTo>
                  <a:pt x="37992" y="45824"/>
                  <a:pt x="38023" y="45878"/>
                  <a:pt x="38067" y="45920"/>
                </a:cubicBezTo>
                <a:lnTo>
                  <a:pt x="38235" y="46075"/>
                </a:lnTo>
                <a:lnTo>
                  <a:pt x="38400" y="46222"/>
                </a:lnTo>
                <a:lnTo>
                  <a:pt x="38528" y="46335"/>
                </a:lnTo>
                <a:close/>
                <a:moveTo>
                  <a:pt x="38069" y="45920"/>
                </a:moveTo>
                <a:lnTo>
                  <a:pt x="38490" y="45478"/>
                </a:lnTo>
                <a:close/>
                <a:moveTo>
                  <a:pt x="36768" y="44592"/>
                </a:moveTo>
                <a:cubicBezTo>
                  <a:pt x="36879" y="44720"/>
                  <a:pt x="37072" y="44730"/>
                  <a:pt x="37200" y="44619"/>
                </a:cubicBezTo>
                <a:cubicBezTo>
                  <a:pt x="37325" y="44508"/>
                  <a:pt x="37338" y="44315"/>
                  <a:pt x="37227" y="44189"/>
                </a:cubicBezTo>
                <a:lnTo>
                  <a:pt x="37139" y="44091"/>
                </a:lnTo>
                <a:lnTo>
                  <a:pt x="36996" y="43927"/>
                </a:lnTo>
                <a:lnTo>
                  <a:pt x="36831" y="43735"/>
                </a:lnTo>
                <a:cubicBezTo>
                  <a:pt x="36609" y="43470"/>
                  <a:pt x="36185" y="43718"/>
                  <a:pt x="36313" y="44045"/>
                </a:cubicBezTo>
                <a:cubicBezTo>
                  <a:pt x="36326" y="44074"/>
                  <a:pt x="36342" y="44101"/>
                  <a:pt x="36361" y="44124"/>
                </a:cubicBezTo>
                <a:lnTo>
                  <a:pt x="36535" y="44328"/>
                </a:lnTo>
                <a:lnTo>
                  <a:pt x="36680" y="44495"/>
                </a:lnTo>
                <a:lnTo>
                  <a:pt x="36768" y="44592"/>
                </a:lnTo>
                <a:close/>
                <a:moveTo>
                  <a:pt x="35223" y="42657"/>
                </a:moveTo>
                <a:cubicBezTo>
                  <a:pt x="35429" y="42938"/>
                  <a:pt x="35867" y="42724"/>
                  <a:pt x="35764" y="42387"/>
                </a:cubicBezTo>
                <a:cubicBezTo>
                  <a:pt x="35756" y="42358"/>
                  <a:pt x="35741" y="42330"/>
                  <a:pt x="35724" y="42305"/>
                </a:cubicBezTo>
                <a:lnTo>
                  <a:pt x="35659" y="42215"/>
                </a:lnTo>
                <a:lnTo>
                  <a:pt x="35533" y="42035"/>
                </a:lnTo>
                <a:lnTo>
                  <a:pt x="35380" y="41811"/>
                </a:lnTo>
                <a:cubicBezTo>
                  <a:pt x="35196" y="41534"/>
                  <a:pt x="34760" y="41712"/>
                  <a:pt x="34827" y="42043"/>
                </a:cubicBezTo>
                <a:cubicBezTo>
                  <a:pt x="34836" y="42081"/>
                  <a:pt x="34850" y="42117"/>
                  <a:pt x="34871" y="42148"/>
                </a:cubicBezTo>
                <a:lnTo>
                  <a:pt x="35030" y="42383"/>
                </a:lnTo>
                <a:lnTo>
                  <a:pt x="35158" y="42565"/>
                </a:lnTo>
                <a:close/>
                <a:moveTo>
                  <a:pt x="33890" y="40574"/>
                </a:moveTo>
                <a:cubicBezTo>
                  <a:pt x="33974" y="40723"/>
                  <a:pt x="34161" y="40773"/>
                  <a:pt x="34307" y="40692"/>
                </a:cubicBezTo>
                <a:cubicBezTo>
                  <a:pt x="34454" y="40608"/>
                  <a:pt x="34506" y="40419"/>
                  <a:pt x="34423" y="40272"/>
                </a:cubicBezTo>
                <a:lnTo>
                  <a:pt x="34362" y="40168"/>
                </a:lnTo>
                <a:lnTo>
                  <a:pt x="34253" y="39975"/>
                </a:lnTo>
                <a:lnTo>
                  <a:pt x="34127" y="39746"/>
                </a:lnTo>
                <a:cubicBezTo>
                  <a:pt x="33974" y="39459"/>
                  <a:pt x="33530" y="39581"/>
                  <a:pt x="33553" y="39916"/>
                </a:cubicBezTo>
                <a:cubicBezTo>
                  <a:pt x="33557" y="39956"/>
                  <a:pt x="33570" y="39998"/>
                  <a:pt x="33589" y="40036"/>
                </a:cubicBezTo>
                <a:lnTo>
                  <a:pt x="33721" y="40272"/>
                </a:lnTo>
                <a:lnTo>
                  <a:pt x="33832" y="40469"/>
                </a:lnTo>
                <a:lnTo>
                  <a:pt x="33890" y="40574"/>
                </a:lnTo>
                <a:close/>
                <a:moveTo>
                  <a:pt x="32754" y="38384"/>
                </a:moveTo>
                <a:cubicBezTo>
                  <a:pt x="32826" y="38537"/>
                  <a:pt x="33006" y="38604"/>
                  <a:pt x="33161" y="38533"/>
                </a:cubicBezTo>
                <a:cubicBezTo>
                  <a:pt x="33314" y="38462"/>
                  <a:pt x="33381" y="38281"/>
                  <a:pt x="33310" y="38128"/>
                </a:cubicBezTo>
                <a:lnTo>
                  <a:pt x="33247" y="37992"/>
                </a:lnTo>
                <a:lnTo>
                  <a:pt x="33155" y="37789"/>
                </a:lnTo>
                <a:lnTo>
                  <a:pt x="33060" y="37577"/>
                </a:lnTo>
                <a:cubicBezTo>
                  <a:pt x="32928" y="37271"/>
                  <a:pt x="32463" y="37370"/>
                  <a:pt x="32476" y="37716"/>
                </a:cubicBezTo>
                <a:cubicBezTo>
                  <a:pt x="32478" y="37751"/>
                  <a:pt x="32486" y="37787"/>
                  <a:pt x="32499" y="37820"/>
                </a:cubicBezTo>
                <a:lnTo>
                  <a:pt x="32597" y="38038"/>
                </a:lnTo>
                <a:lnTo>
                  <a:pt x="32692" y="38246"/>
                </a:lnTo>
                <a:lnTo>
                  <a:pt x="32754" y="38382"/>
                </a:lnTo>
                <a:close/>
                <a:moveTo>
                  <a:pt x="31803" y="36106"/>
                </a:moveTo>
                <a:cubicBezTo>
                  <a:pt x="31866" y="36259"/>
                  <a:pt x="32038" y="36335"/>
                  <a:pt x="32191" y="36278"/>
                </a:cubicBezTo>
                <a:cubicBezTo>
                  <a:pt x="32346" y="36221"/>
                  <a:pt x="32428" y="36054"/>
                  <a:pt x="32377" y="35897"/>
                </a:cubicBezTo>
                <a:lnTo>
                  <a:pt x="32312" y="35723"/>
                </a:lnTo>
                <a:lnTo>
                  <a:pt x="32237" y="35513"/>
                </a:lnTo>
                <a:lnTo>
                  <a:pt x="32170" y="35326"/>
                </a:lnTo>
                <a:cubicBezTo>
                  <a:pt x="32057" y="35012"/>
                  <a:pt x="31598" y="35079"/>
                  <a:pt x="31577" y="35412"/>
                </a:cubicBezTo>
                <a:cubicBezTo>
                  <a:pt x="31575" y="35452"/>
                  <a:pt x="31581" y="35492"/>
                  <a:pt x="31593" y="35530"/>
                </a:cubicBezTo>
                <a:lnTo>
                  <a:pt x="31661" y="35718"/>
                </a:lnTo>
                <a:lnTo>
                  <a:pt x="31740" y="35932"/>
                </a:lnTo>
                <a:lnTo>
                  <a:pt x="31803" y="36108"/>
                </a:lnTo>
                <a:close/>
                <a:moveTo>
                  <a:pt x="31025" y="33767"/>
                </a:moveTo>
                <a:cubicBezTo>
                  <a:pt x="31120" y="34088"/>
                  <a:pt x="31591" y="34050"/>
                  <a:pt x="31625" y="33706"/>
                </a:cubicBezTo>
                <a:cubicBezTo>
                  <a:pt x="31627" y="33671"/>
                  <a:pt x="31625" y="33633"/>
                  <a:pt x="31614" y="33600"/>
                </a:cubicBezTo>
                <a:lnTo>
                  <a:pt x="31554" y="33390"/>
                </a:lnTo>
                <a:lnTo>
                  <a:pt x="31493" y="33176"/>
                </a:lnTo>
                <a:lnTo>
                  <a:pt x="31449" y="33015"/>
                </a:lnTo>
                <a:cubicBezTo>
                  <a:pt x="31348" y="32667"/>
                  <a:pt x="30837" y="32742"/>
                  <a:pt x="30849" y="33115"/>
                </a:cubicBezTo>
                <a:cubicBezTo>
                  <a:pt x="30849" y="33134"/>
                  <a:pt x="30854" y="33155"/>
                  <a:pt x="30858" y="33176"/>
                </a:cubicBezTo>
                <a:lnTo>
                  <a:pt x="30904" y="33340"/>
                </a:lnTo>
                <a:lnTo>
                  <a:pt x="30965" y="33558"/>
                </a:lnTo>
                <a:lnTo>
                  <a:pt x="31025" y="33767"/>
                </a:lnTo>
                <a:close/>
                <a:moveTo>
                  <a:pt x="30418" y="31382"/>
                </a:moveTo>
                <a:cubicBezTo>
                  <a:pt x="30489" y="31707"/>
                  <a:pt x="30963" y="31699"/>
                  <a:pt x="31017" y="31363"/>
                </a:cubicBezTo>
                <a:cubicBezTo>
                  <a:pt x="31023" y="31326"/>
                  <a:pt x="31021" y="31288"/>
                  <a:pt x="31015" y="31250"/>
                </a:cubicBezTo>
                <a:lnTo>
                  <a:pt x="30969" y="31037"/>
                </a:lnTo>
                <a:lnTo>
                  <a:pt x="30889" y="30659"/>
                </a:lnTo>
                <a:cubicBezTo>
                  <a:pt x="30879" y="30601"/>
                  <a:pt x="30849" y="30546"/>
                  <a:pt x="30810" y="30504"/>
                </a:cubicBezTo>
                <a:cubicBezTo>
                  <a:pt x="30594" y="30288"/>
                  <a:pt x="30233" y="30479"/>
                  <a:pt x="30290" y="30777"/>
                </a:cubicBezTo>
                <a:lnTo>
                  <a:pt x="30370" y="31162"/>
                </a:lnTo>
                <a:lnTo>
                  <a:pt x="30416" y="31382"/>
                </a:lnTo>
                <a:close/>
                <a:moveTo>
                  <a:pt x="29971" y="28955"/>
                </a:moveTo>
                <a:cubicBezTo>
                  <a:pt x="30024" y="29295"/>
                  <a:pt x="30508" y="29310"/>
                  <a:pt x="30575" y="28966"/>
                </a:cubicBezTo>
                <a:cubicBezTo>
                  <a:pt x="30581" y="28932"/>
                  <a:pt x="30581" y="28901"/>
                  <a:pt x="30577" y="28870"/>
                </a:cubicBezTo>
                <a:lnTo>
                  <a:pt x="30523" y="28484"/>
                </a:lnTo>
                <a:lnTo>
                  <a:pt x="30493" y="28270"/>
                </a:lnTo>
                <a:cubicBezTo>
                  <a:pt x="30453" y="27947"/>
                  <a:pt x="29996" y="27901"/>
                  <a:pt x="29898" y="28222"/>
                </a:cubicBezTo>
                <a:cubicBezTo>
                  <a:pt x="29885" y="28262"/>
                  <a:pt x="29881" y="28304"/>
                  <a:pt x="29888" y="28346"/>
                </a:cubicBezTo>
                <a:lnTo>
                  <a:pt x="29917" y="28568"/>
                </a:lnTo>
                <a:lnTo>
                  <a:pt x="29948" y="28782"/>
                </a:lnTo>
                <a:close/>
                <a:moveTo>
                  <a:pt x="29699" y="26508"/>
                </a:moveTo>
                <a:cubicBezTo>
                  <a:pt x="29703" y="26566"/>
                  <a:pt x="29724" y="26623"/>
                  <a:pt x="29762" y="26671"/>
                </a:cubicBezTo>
                <a:cubicBezTo>
                  <a:pt x="29946" y="26910"/>
                  <a:pt x="30330" y="26763"/>
                  <a:pt x="30309" y="26462"/>
                </a:cubicBezTo>
                <a:lnTo>
                  <a:pt x="30290" y="26200"/>
                </a:lnTo>
                <a:lnTo>
                  <a:pt x="30269" y="25858"/>
                </a:lnTo>
                <a:cubicBezTo>
                  <a:pt x="30258" y="25690"/>
                  <a:pt x="30116" y="25560"/>
                  <a:pt x="29946" y="25571"/>
                </a:cubicBezTo>
                <a:cubicBezTo>
                  <a:pt x="29779" y="25579"/>
                  <a:pt x="29649" y="25724"/>
                  <a:pt x="29659" y="25892"/>
                </a:cubicBezTo>
                <a:lnTo>
                  <a:pt x="29680" y="26241"/>
                </a:lnTo>
                <a:close/>
                <a:moveTo>
                  <a:pt x="29653" y="24204"/>
                </a:moveTo>
                <a:cubicBezTo>
                  <a:pt x="29770" y="24395"/>
                  <a:pt x="30089" y="24410"/>
                  <a:pt x="30196" y="24163"/>
                </a:cubicBezTo>
                <a:cubicBezTo>
                  <a:pt x="30202" y="24148"/>
                  <a:pt x="30206" y="24131"/>
                  <a:pt x="30210" y="24116"/>
                </a:cubicBezTo>
                <a:cubicBezTo>
                  <a:pt x="30479" y="24031"/>
                  <a:pt x="30489" y="23641"/>
                  <a:pt x="30225" y="23542"/>
                </a:cubicBezTo>
                <a:lnTo>
                  <a:pt x="30227" y="23442"/>
                </a:lnTo>
                <a:cubicBezTo>
                  <a:pt x="30238" y="23121"/>
                  <a:pt x="29802" y="23002"/>
                  <a:pt x="29649" y="23295"/>
                </a:cubicBezTo>
                <a:cubicBezTo>
                  <a:pt x="29630" y="23335"/>
                  <a:pt x="29617" y="23379"/>
                  <a:pt x="29617" y="23425"/>
                </a:cubicBezTo>
                <a:lnTo>
                  <a:pt x="29613" y="23593"/>
                </a:lnTo>
                <a:lnTo>
                  <a:pt x="29466" y="23613"/>
                </a:lnTo>
                <a:cubicBezTo>
                  <a:pt x="29359" y="23628"/>
                  <a:pt x="29269" y="23699"/>
                  <a:pt x="29227" y="23798"/>
                </a:cubicBezTo>
                <a:cubicBezTo>
                  <a:pt x="29137" y="24016"/>
                  <a:pt x="29317" y="24251"/>
                  <a:pt x="29552" y="24217"/>
                </a:cubicBezTo>
                <a:lnTo>
                  <a:pt x="29653" y="24202"/>
                </a:lnTo>
                <a:close/>
                <a:moveTo>
                  <a:pt x="29728" y="21572"/>
                </a:moveTo>
                <a:cubicBezTo>
                  <a:pt x="29697" y="21908"/>
                  <a:pt x="30149" y="22042"/>
                  <a:pt x="30305" y="21742"/>
                </a:cubicBezTo>
                <a:cubicBezTo>
                  <a:pt x="30321" y="21708"/>
                  <a:pt x="30332" y="21671"/>
                  <a:pt x="30336" y="21635"/>
                </a:cubicBezTo>
                <a:lnTo>
                  <a:pt x="30359" y="21405"/>
                </a:lnTo>
                <a:lnTo>
                  <a:pt x="30380" y="21229"/>
                </a:lnTo>
                <a:lnTo>
                  <a:pt x="30403" y="21036"/>
                </a:lnTo>
                <a:cubicBezTo>
                  <a:pt x="30430" y="20866"/>
                  <a:pt x="30311" y="20709"/>
                  <a:pt x="30141" y="20686"/>
                </a:cubicBezTo>
                <a:cubicBezTo>
                  <a:pt x="29971" y="20663"/>
                  <a:pt x="29814" y="20786"/>
                  <a:pt x="29797" y="20956"/>
                </a:cubicBezTo>
                <a:lnTo>
                  <a:pt x="29772" y="21157"/>
                </a:lnTo>
                <a:lnTo>
                  <a:pt x="29751" y="21340"/>
                </a:lnTo>
                <a:close/>
                <a:moveTo>
                  <a:pt x="30114" y="19124"/>
                </a:moveTo>
                <a:cubicBezTo>
                  <a:pt x="30082" y="19286"/>
                  <a:pt x="30185" y="19445"/>
                  <a:pt x="30346" y="19481"/>
                </a:cubicBezTo>
                <a:cubicBezTo>
                  <a:pt x="30506" y="19518"/>
                  <a:pt x="30667" y="19420"/>
                  <a:pt x="30709" y="19259"/>
                </a:cubicBezTo>
                <a:lnTo>
                  <a:pt x="30749" y="19085"/>
                </a:lnTo>
                <a:lnTo>
                  <a:pt x="30787" y="18932"/>
                </a:lnTo>
                <a:lnTo>
                  <a:pt x="30824" y="18781"/>
                </a:lnTo>
                <a:lnTo>
                  <a:pt x="30852" y="18678"/>
                </a:lnTo>
                <a:cubicBezTo>
                  <a:pt x="30940" y="18334"/>
                  <a:pt x="30474" y="18137"/>
                  <a:pt x="30290" y="18447"/>
                </a:cubicBezTo>
                <a:cubicBezTo>
                  <a:pt x="30277" y="18468"/>
                  <a:pt x="30269" y="18494"/>
                  <a:pt x="30261" y="18519"/>
                </a:cubicBezTo>
                <a:lnTo>
                  <a:pt x="30231" y="18628"/>
                </a:lnTo>
                <a:lnTo>
                  <a:pt x="30191" y="18785"/>
                </a:lnTo>
                <a:lnTo>
                  <a:pt x="30154" y="18944"/>
                </a:lnTo>
                <a:lnTo>
                  <a:pt x="30112" y="19124"/>
                </a:lnTo>
                <a:close/>
                <a:moveTo>
                  <a:pt x="30877" y="16739"/>
                </a:moveTo>
                <a:cubicBezTo>
                  <a:pt x="30743" y="17041"/>
                  <a:pt x="31109" y="17312"/>
                  <a:pt x="31359" y="17096"/>
                </a:cubicBezTo>
                <a:cubicBezTo>
                  <a:pt x="31390" y="17069"/>
                  <a:pt x="31415" y="17033"/>
                  <a:pt x="31432" y="16993"/>
                </a:cubicBezTo>
                <a:lnTo>
                  <a:pt x="31484" y="16880"/>
                </a:lnTo>
                <a:lnTo>
                  <a:pt x="31541" y="16760"/>
                </a:lnTo>
                <a:lnTo>
                  <a:pt x="31598" y="16647"/>
                </a:lnTo>
                <a:lnTo>
                  <a:pt x="31656" y="16532"/>
                </a:lnTo>
                <a:lnTo>
                  <a:pt x="31692" y="16463"/>
                </a:lnTo>
                <a:cubicBezTo>
                  <a:pt x="31847" y="16163"/>
                  <a:pt x="31482" y="15863"/>
                  <a:pt x="31214" y="16096"/>
                </a:cubicBezTo>
                <a:cubicBezTo>
                  <a:pt x="31189" y="16119"/>
                  <a:pt x="31168" y="16146"/>
                  <a:pt x="31153" y="16176"/>
                </a:cubicBezTo>
                <a:lnTo>
                  <a:pt x="31114" y="16251"/>
                </a:lnTo>
                <a:lnTo>
                  <a:pt x="31051" y="16375"/>
                </a:lnTo>
                <a:lnTo>
                  <a:pt x="30990" y="16501"/>
                </a:lnTo>
                <a:lnTo>
                  <a:pt x="30929" y="16628"/>
                </a:lnTo>
                <a:lnTo>
                  <a:pt x="30879" y="16742"/>
                </a:lnTo>
                <a:close/>
                <a:moveTo>
                  <a:pt x="32275" y="14619"/>
                </a:moveTo>
                <a:cubicBezTo>
                  <a:pt x="32017" y="14876"/>
                  <a:pt x="32340" y="15287"/>
                  <a:pt x="32652" y="15094"/>
                </a:cubicBezTo>
                <a:cubicBezTo>
                  <a:pt x="32671" y="15084"/>
                  <a:pt x="32685" y="15069"/>
                  <a:pt x="32702" y="15057"/>
                </a:cubicBezTo>
                <a:lnTo>
                  <a:pt x="32794" y="14966"/>
                </a:lnTo>
                <a:lnTo>
                  <a:pt x="32870" y="14899"/>
                </a:lnTo>
                <a:lnTo>
                  <a:pt x="32945" y="14834"/>
                </a:lnTo>
                <a:lnTo>
                  <a:pt x="33023" y="14772"/>
                </a:lnTo>
                <a:lnTo>
                  <a:pt x="33100" y="14711"/>
                </a:lnTo>
                <a:lnTo>
                  <a:pt x="33128" y="14692"/>
                </a:lnTo>
                <a:cubicBezTo>
                  <a:pt x="33410" y="14487"/>
                  <a:pt x="33197" y="14049"/>
                  <a:pt x="32857" y="14151"/>
                </a:cubicBezTo>
                <a:cubicBezTo>
                  <a:pt x="32830" y="14162"/>
                  <a:pt x="32803" y="14174"/>
                  <a:pt x="32778" y="14191"/>
                </a:cubicBezTo>
                <a:lnTo>
                  <a:pt x="32738" y="14220"/>
                </a:lnTo>
                <a:lnTo>
                  <a:pt x="32645" y="14292"/>
                </a:lnTo>
                <a:lnTo>
                  <a:pt x="32555" y="14365"/>
                </a:lnTo>
                <a:lnTo>
                  <a:pt x="32467" y="14440"/>
                </a:lnTo>
                <a:lnTo>
                  <a:pt x="32379" y="14518"/>
                </a:lnTo>
                <a:lnTo>
                  <a:pt x="32275" y="14619"/>
                </a:lnTo>
                <a:close/>
                <a:moveTo>
                  <a:pt x="34639" y="13510"/>
                </a:moveTo>
                <a:cubicBezTo>
                  <a:pt x="34469" y="13516"/>
                  <a:pt x="34339" y="13659"/>
                  <a:pt x="34345" y="13826"/>
                </a:cubicBezTo>
                <a:cubicBezTo>
                  <a:pt x="34351" y="13996"/>
                  <a:pt x="34492" y="14126"/>
                  <a:pt x="34662" y="14120"/>
                </a:cubicBezTo>
                <a:lnTo>
                  <a:pt x="34760" y="14116"/>
                </a:lnTo>
                <a:lnTo>
                  <a:pt x="34856" y="14114"/>
                </a:lnTo>
                <a:lnTo>
                  <a:pt x="34955" y="14114"/>
                </a:lnTo>
                <a:lnTo>
                  <a:pt x="35056" y="14118"/>
                </a:lnTo>
                <a:lnTo>
                  <a:pt x="35158" y="14124"/>
                </a:lnTo>
                <a:lnTo>
                  <a:pt x="35223" y="14132"/>
                </a:lnTo>
                <a:cubicBezTo>
                  <a:pt x="35391" y="14151"/>
                  <a:pt x="35544" y="14032"/>
                  <a:pt x="35563" y="13864"/>
                </a:cubicBezTo>
                <a:cubicBezTo>
                  <a:pt x="35584" y="13696"/>
                  <a:pt x="35464" y="13546"/>
                  <a:pt x="35297" y="13525"/>
                </a:cubicBezTo>
                <a:lnTo>
                  <a:pt x="35211" y="13516"/>
                </a:lnTo>
                <a:lnTo>
                  <a:pt x="35091" y="13508"/>
                </a:lnTo>
                <a:lnTo>
                  <a:pt x="34972" y="13504"/>
                </a:lnTo>
                <a:lnTo>
                  <a:pt x="34854" y="13502"/>
                </a:lnTo>
                <a:lnTo>
                  <a:pt x="34737" y="13504"/>
                </a:lnTo>
                <a:lnTo>
                  <a:pt x="34639" y="13510"/>
                </a:lnTo>
                <a:close/>
                <a:moveTo>
                  <a:pt x="37139" y="14118"/>
                </a:moveTo>
                <a:cubicBezTo>
                  <a:pt x="36822" y="13954"/>
                  <a:pt x="36529" y="14365"/>
                  <a:pt x="36787" y="14612"/>
                </a:cubicBezTo>
                <a:cubicBezTo>
                  <a:pt x="36806" y="14629"/>
                  <a:pt x="36826" y="14644"/>
                  <a:pt x="36850" y="14656"/>
                </a:cubicBezTo>
                <a:lnTo>
                  <a:pt x="36958" y="14713"/>
                </a:lnTo>
                <a:lnTo>
                  <a:pt x="37082" y="14780"/>
                </a:lnTo>
                <a:cubicBezTo>
                  <a:pt x="37176" y="14834"/>
                  <a:pt x="37269" y="14889"/>
                  <a:pt x="37359" y="14948"/>
                </a:cubicBezTo>
                <a:cubicBezTo>
                  <a:pt x="37644" y="15126"/>
                  <a:pt x="37969" y="14782"/>
                  <a:pt x="37772" y="14510"/>
                </a:cubicBezTo>
                <a:cubicBezTo>
                  <a:pt x="37749" y="14480"/>
                  <a:pt x="37721" y="14453"/>
                  <a:pt x="37690" y="14432"/>
                </a:cubicBezTo>
                <a:cubicBezTo>
                  <a:pt x="37587" y="14369"/>
                  <a:pt x="37487" y="14308"/>
                  <a:pt x="37382" y="14250"/>
                </a:cubicBezTo>
                <a:lnTo>
                  <a:pt x="37248" y="14176"/>
                </a:lnTo>
                <a:lnTo>
                  <a:pt x="37139" y="14118"/>
                </a:lnTo>
                <a:close/>
                <a:moveTo>
                  <a:pt x="39115" y="15731"/>
                </a:moveTo>
                <a:cubicBezTo>
                  <a:pt x="38920" y="15478"/>
                  <a:pt x="38507" y="15660"/>
                  <a:pt x="38574" y="15985"/>
                </a:cubicBezTo>
                <a:cubicBezTo>
                  <a:pt x="38585" y="16027"/>
                  <a:pt x="38604" y="16069"/>
                  <a:pt x="38631" y="16104"/>
                </a:cubicBezTo>
                <a:cubicBezTo>
                  <a:pt x="38748" y="16253"/>
                  <a:pt x="38855" y="16413"/>
                  <a:pt x="38952" y="16576"/>
                </a:cubicBezTo>
                <a:cubicBezTo>
                  <a:pt x="39086" y="16809"/>
                  <a:pt x="39438" y="16765"/>
                  <a:pt x="39511" y="16503"/>
                </a:cubicBezTo>
                <a:cubicBezTo>
                  <a:pt x="39532" y="16423"/>
                  <a:pt x="39522" y="16339"/>
                  <a:pt x="39482" y="16270"/>
                </a:cubicBezTo>
                <a:cubicBezTo>
                  <a:pt x="39371" y="16084"/>
                  <a:pt x="39249" y="15903"/>
                  <a:pt x="39115" y="15731"/>
                </a:cubicBezTo>
                <a:close/>
                <a:moveTo>
                  <a:pt x="40081" y="18131"/>
                </a:moveTo>
                <a:cubicBezTo>
                  <a:pt x="40062" y="17821"/>
                  <a:pt x="39639" y="17733"/>
                  <a:pt x="39499" y="18024"/>
                </a:cubicBezTo>
                <a:cubicBezTo>
                  <a:pt x="39478" y="18068"/>
                  <a:pt x="39469" y="18118"/>
                  <a:pt x="39471" y="18169"/>
                </a:cubicBezTo>
                <a:cubicBezTo>
                  <a:pt x="39486" y="18353"/>
                  <a:pt x="39482" y="18540"/>
                  <a:pt x="39461" y="18722"/>
                </a:cubicBezTo>
                <a:cubicBezTo>
                  <a:pt x="39419" y="19045"/>
                  <a:pt x="39851" y="19200"/>
                  <a:pt x="40025" y="18917"/>
                </a:cubicBezTo>
                <a:cubicBezTo>
                  <a:pt x="40045" y="18881"/>
                  <a:pt x="40060" y="18839"/>
                  <a:pt x="40064" y="18797"/>
                </a:cubicBezTo>
                <a:cubicBezTo>
                  <a:pt x="40092" y="18575"/>
                  <a:pt x="40098" y="18353"/>
                  <a:pt x="40081" y="18131"/>
                </a:cubicBezTo>
                <a:close/>
                <a:moveTo>
                  <a:pt x="39308" y="20619"/>
                </a:moveTo>
                <a:cubicBezTo>
                  <a:pt x="39511" y="20353"/>
                  <a:pt x="39197" y="19992"/>
                  <a:pt x="38901" y="20174"/>
                </a:cubicBezTo>
                <a:cubicBezTo>
                  <a:pt x="38872" y="20193"/>
                  <a:pt x="38845" y="20218"/>
                  <a:pt x="38824" y="20246"/>
                </a:cubicBezTo>
                <a:cubicBezTo>
                  <a:pt x="38708" y="20397"/>
                  <a:pt x="38583" y="20537"/>
                  <a:pt x="38446" y="20671"/>
                </a:cubicBezTo>
                <a:cubicBezTo>
                  <a:pt x="38197" y="20923"/>
                  <a:pt x="38499" y="21329"/>
                  <a:pt x="38813" y="21153"/>
                </a:cubicBezTo>
                <a:cubicBezTo>
                  <a:pt x="38836" y="21141"/>
                  <a:pt x="38857" y="21124"/>
                  <a:pt x="38876" y="21107"/>
                </a:cubicBezTo>
                <a:cubicBezTo>
                  <a:pt x="39031" y="20954"/>
                  <a:pt x="39176" y="20791"/>
                  <a:pt x="39308" y="20619"/>
                </a:cubicBezTo>
                <a:close/>
                <a:moveTo>
                  <a:pt x="37313" y="22216"/>
                </a:moveTo>
                <a:cubicBezTo>
                  <a:pt x="37461" y="22138"/>
                  <a:pt x="37520" y="21954"/>
                  <a:pt x="37443" y="21805"/>
                </a:cubicBezTo>
                <a:cubicBezTo>
                  <a:pt x="37365" y="21654"/>
                  <a:pt x="37181" y="21595"/>
                  <a:pt x="37032" y="21673"/>
                </a:cubicBezTo>
                <a:cubicBezTo>
                  <a:pt x="36856" y="21765"/>
                  <a:pt x="36680" y="21849"/>
                  <a:pt x="36500" y="21928"/>
                </a:cubicBezTo>
                <a:cubicBezTo>
                  <a:pt x="36200" y="22058"/>
                  <a:pt x="36286" y="22513"/>
                  <a:pt x="36627" y="22513"/>
                </a:cubicBezTo>
                <a:cubicBezTo>
                  <a:pt x="36667" y="22513"/>
                  <a:pt x="36707" y="22505"/>
                  <a:pt x="36743" y="22488"/>
                </a:cubicBezTo>
                <a:cubicBezTo>
                  <a:pt x="36935" y="22402"/>
                  <a:pt x="37126" y="22312"/>
                  <a:pt x="37313" y="22216"/>
                </a:cubicBezTo>
                <a:close/>
                <a:moveTo>
                  <a:pt x="34970" y="23102"/>
                </a:moveTo>
                <a:cubicBezTo>
                  <a:pt x="35280" y="23022"/>
                  <a:pt x="35271" y="22561"/>
                  <a:pt x="34934" y="22505"/>
                </a:cubicBezTo>
                <a:cubicBezTo>
                  <a:pt x="34894" y="22499"/>
                  <a:pt x="34852" y="22503"/>
                  <a:pt x="34812" y="22513"/>
                </a:cubicBezTo>
                <a:lnTo>
                  <a:pt x="34569" y="22578"/>
                </a:lnTo>
                <a:lnTo>
                  <a:pt x="34226" y="22666"/>
                </a:lnTo>
                <a:cubicBezTo>
                  <a:pt x="33890" y="22752"/>
                  <a:pt x="33932" y="23245"/>
                  <a:pt x="34284" y="23270"/>
                </a:cubicBezTo>
                <a:cubicBezTo>
                  <a:pt x="34316" y="23270"/>
                  <a:pt x="34345" y="23268"/>
                  <a:pt x="34374" y="23259"/>
                </a:cubicBezTo>
                <a:lnTo>
                  <a:pt x="34724" y="23169"/>
                </a:lnTo>
                <a:lnTo>
                  <a:pt x="34970" y="23104"/>
                </a:lnTo>
                <a:close/>
                <a:moveTo>
                  <a:pt x="32578" y="23681"/>
                </a:moveTo>
                <a:cubicBezTo>
                  <a:pt x="32918" y="23605"/>
                  <a:pt x="32893" y="23113"/>
                  <a:pt x="32541" y="23079"/>
                </a:cubicBezTo>
                <a:cubicBezTo>
                  <a:pt x="32511" y="23077"/>
                  <a:pt x="32482" y="23077"/>
                  <a:pt x="32455" y="23083"/>
                </a:cubicBezTo>
                <a:lnTo>
                  <a:pt x="32233" y="23131"/>
                </a:lnTo>
                <a:lnTo>
                  <a:pt x="31860" y="23207"/>
                </a:lnTo>
                <a:cubicBezTo>
                  <a:pt x="31694" y="23238"/>
                  <a:pt x="31585" y="23400"/>
                  <a:pt x="31619" y="23565"/>
                </a:cubicBezTo>
                <a:cubicBezTo>
                  <a:pt x="31650" y="23731"/>
                  <a:pt x="31811" y="23838"/>
                  <a:pt x="31977" y="23806"/>
                </a:cubicBezTo>
                <a:lnTo>
                  <a:pt x="32356" y="23727"/>
                </a:lnTo>
                <a:lnTo>
                  <a:pt x="32578" y="23681"/>
                </a:lnTo>
                <a:close/>
                <a:moveTo>
                  <a:pt x="27721" y="24441"/>
                </a:moveTo>
                <a:cubicBezTo>
                  <a:pt x="27888" y="24425"/>
                  <a:pt x="28010" y="24274"/>
                  <a:pt x="27993" y="24106"/>
                </a:cubicBezTo>
                <a:cubicBezTo>
                  <a:pt x="27978" y="23938"/>
                  <a:pt x="27827" y="23815"/>
                  <a:pt x="27660" y="23831"/>
                </a:cubicBezTo>
                <a:lnTo>
                  <a:pt x="27377" y="23859"/>
                </a:lnTo>
                <a:lnTo>
                  <a:pt x="27056" y="23886"/>
                </a:lnTo>
                <a:cubicBezTo>
                  <a:pt x="26717" y="23917"/>
                  <a:pt x="26671" y="24397"/>
                  <a:pt x="27010" y="24489"/>
                </a:cubicBezTo>
                <a:cubicBezTo>
                  <a:pt x="27042" y="24496"/>
                  <a:pt x="27075" y="24498"/>
                  <a:pt x="27106" y="24496"/>
                </a:cubicBezTo>
                <a:lnTo>
                  <a:pt x="27433" y="24466"/>
                </a:lnTo>
                <a:lnTo>
                  <a:pt x="27721" y="24439"/>
                </a:lnTo>
                <a:close/>
                <a:moveTo>
                  <a:pt x="25264" y="24613"/>
                </a:moveTo>
                <a:cubicBezTo>
                  <a:pt x="25579" y="24603"/>
                  <a:pt x="25679" y="24169"/>
                  <a:pt x="25375" y="24028"/>
                </a:cubicBezTo>
                <a:cubicBezTo>
                  <a:pt x="25331" y="24010"/>
                  <a:pt x="25287" y="23999"/>
                  <a:pt x="25241" y="24001"/>
                </a:cubicBezTo>
                <a:lnTo>
                  <a:pt x="24883" y="24016"/>
                </a:lnTo>
                <a:lnTo>
                  <a:pt x="24636" y="24022"/>
                </a:lnTo>
                <a:cubicBezTo>
                  <a:pt x="24307" y="24033"/>
                  <a:pt x="24221" y="24479"/>
                  <a:pt x="24525" y="24611"/>
                </a:cubicBezTo>
                <a:cubicBezTo>
                  <a:pt x="24564" y="24626"/>
                  <a:pt x="24606" y="24634"/>
                  <a:pt x="24648" y="24634"/>
                </a:cubicBezTo>
                <a:lnTo>
                  <a:pt x="24904" y="24626"/>
                </a:lnTo>
                <a:lnTo>
                  <a:pt x="25264" y="24613"/>
                </a:lnTo>
                <a:close/>
                <a:moveTo>
                  <a:pt x="22802" y="24642"/>
                </a:moveTo>
                <a:cubicBezTo>
                  <a:pt x="22970" y="24642"/>
                  <a:pt x="23104" y="24510"/>
                  <a:pt x="23108" y="24343"/>
                </a:cubicBezTo>
                <a:cubicBezTo>
                  <a:pt x="23112" y="24177"/>
                  <a:pt x="22980" y="24039"/>
                  <a:pt x="22814" y="24033"/>
                </a:cubicBezTo>
                <a:lnTo>
                  <a:pt x="22448" y="24024"/>
                </a:lnTo>
                <a:lnTo>
                  <a:pt x="22209" y="24018"/>
                </a:lnTo>
                <a:cubicBezTo>
                  <a:pt x="21873" y="24005"/>
                  <a:pt x="21764" y="24469"/>
                  <a:pt x="22083" y="24605"/>
                </a:cubicBezTo>
                <a:cubicBezTo>
                  <a:pt x="22117" y="24619"/>
                  <a:pt x="22152" y="24626"/>
                  <a:pt x="22188" y="24628"/>
                </a:cubicBezTo>
                <a:lnTo>
                  <a:pt x="22431" y="24634"/>
                </a:lnTo>
                <a:lnTo>
                  <a:pt x="22804" y="24642"/>
                </a:lnTo>
                <a:close/>
                <a:moveTo>
                  <a:pt x="20344" y="24523"/>
                </a:moveTo>
                <a:cubicBezTo>
                  <a:pt x="20461" y="24531"/>
                  <a:pt x="20572" y="24473"/>
                  <a:pt x="20631" y="24372"/>
                </a:cubicBezTo>
                <a:cubicBezTo>
                  <a:pt x="20744" y="24177"/>
                  <a:pt x="20616" y="23932"/>
                  <a:pt x="20392" y="23915"/>
                </a:cubicBezTo>
                <a:lnTo>
                  <a:pt x="20082" y="23888"/>
                </a:lnTo>
                <a:lnTo>
                  <a:pt x="19790" y="23863"/>
                </a:lnTo>
                <a:cubicBezTo>
                  <a:pt x="19518" y="23838"/>
                  <a:pt x="19350" y="24152"/>
                  <a:pt x="19520" y="24360"/>
                </a:cubicBezTo>
                <a:cubicBezTo>
                  <a:pt x="19572" y="24422"/>
                  <a:pt x="19646" y="24462"/>
                  <a:pt x="19727" y="24471"/>
                </a:cubicBezTo>
                <a:lnTo>
                  <a:pt x="20027" y="24498"/>
                </a:lnTo>
                <a:lnTo>
                  <a:pt x="20341" y="24523"/>
                </a:lnTo>
                <a:close/>
                <a:moveTo>
                  <a:pt x="17898" y="24246"/>
                </a:moveTo>
                <a:cubicBezTo>
                  <a:pt x="18216" y="24297"/>
                  <a:pt x="18388" y="23867"/>
                  <a:pt x="18103" y="23685"/>
                </a:cubicBezTo>
                <a:cubicBezTo>
                  <a:pt x="18068" y="23664"/>
                  <a:pt x="18028" y="23649"/>
                  <a:pt x="17988" y="23643"/>
                </a:cubicBezTo>
                <a:lnTo>
                  <a:pt x="17799" y="23616"/>
                </a:lnTo>
                <a:lnTo>
                  <a:pt x="17577" y="23580"/>
                </a:lnTo>
                <a:lnTo>
                  <a:pt x="17389" y="23551"/>
                </a:lnTo>
                <a:cubicBezTo>
                  <a:pt x="17051" y="23498"/>
                  <a:pt x="16890" y="23951"/>
                  <a:pt x="17194" y="24121"/>
                </a:cubicBezTo>
                <a:cubicBezTo>
                  <a:pt x="17225" y="24137"/>
                  <a:pt x="17257" y="24148"/>
                  <a:pt x="17288" y="24152"/>
                </a:cubicBezTo>
                <a:lnTo>
                  <a:pt x="17481" y="24183"/>
                </a:lnTo>
                <a:lnTo>
                  <a:pt x="17707" y="24219"/>
                </a:lnTo>
                <a:close/>
                <a:moveTo>
                  <a:pt x="15471" y="23806"/>
                </a:moveTo>
                <a:cubicBezTo>
                  <a:pt x="15785" y="23873"/>
                  <a:pt x="15982" y="23477"/>
                  <a:pt x="15727" y="23266"/>
                </a:cubicBezTo>
                <a:cubicBezTo>
                  <a:pt x="15691" y="23238"/>
                  <a:pt x="15649" y="23219"/>
                  <a:pt x="15605" y="23209"/>
                </a:cubicBezTo>
                <a:lnTo>
                  <a:pt x="15393" y="23163"/>
                </a:lnTo>
                <a:lnTo>
                  <a:pt x="15182" y="23113"/>
                </a:lnTo>
                <a:lnTo>
                  <a:pt x="15014" y="23073"/>
                </a:lnTo>
                <a:cubicBezTo>
                  <a:pt x="14851" y="23035"/>
                  <a:pt x="14685" y="23136"/>
                  <a:pt x="14645" y="23299"/>
                </a:cubicBezTo>
                <a:cubicBezTo>
                  <a:pt x="14608" y="23463"/>
                  <a:pt x="14708" y="23628"/>
                  <a:pt x="14872" y="23668"/>
                </a:cubicBezTo>
                <a:lnTo>
                  <a:pt x="15044" y="23708"/>
                </a:lnTo>
                <a:lnTo>
                  <a:pt x="15259" y="23758"/>
                </a:lnTo>
                <a:close/>
                <a:moveTo>
                  <a:pt x="13084" y="23186"/>
                </a:moveTo>
                <a:cubicBezTo>
                  <a:pt x="13411" y="23280"/>
                  <a:pt x="13625" y="22861"/>
                  <a:pt x="13361" y="22654"/>
                </a:cubicBezTo>
                <a:cubicBezTo>
                  <a:pt x="13331" y="22631"/>
                  <a:pt x="13300" y="22614"/>
                  <a:pt x="13264" y="22601"/>
                </a:cubicBezTo>
                <a:lnTo>
                  <a:pt x="13118" y="22557"/>
                </a:lnTo>
                <a:lnTo>
                  <a:pt x="12916" y="22494"/>
                </a:lnTo>
                <a:lnTo>
                  <a:pt x="12688" y="22421"/>
                </a:lnTo>
                <a:cubicBezTo>
                  <a:pt x="12374" y="22320"/>
                  <a:pt x="12141" y="22716"/>
                  <a:pt x="12388" y="22941"/>
                </a:cubicBezTo>
                <a:cubicBezTo>
                  <a:pt x="12420" y="22968"/>
                  <a:pt x="12455" y="22989"/>
                  <a:pt x="12495" y="23002"/>
                </a:cubicBezTo>
                <a:lnTo>
                  <a:pt x="12732" y="23077"/>
                </a:lnTo>
                <a:close/>
                <a:moveTo>
                  <a:pt x="10751" y="22375"/>
                </a:moveTo>
                <a:cubicBezTo>
                  <a:pt x="11068" y="22503"/>
                  <a:pt x="11330" y="22090"/>
                  <a:pt x="11060" y="21855"/>
                </a:cubicBezTo>
                <a:cubicBezTo>
                  <a:pt x="11036" y="21836"/>
                  <a:pt x="11009" y="21822"/>
                  <a:pt x="10982" y="21809"/>
                </a:cubicBezTo>
                <a:lnTo>
                  <a:pt x="10793" y="21734"/>
                </a:lnTo>
                <a:lnTo>
                  <a:pt x="10609" y="21658"/>
                </a:lnTo>
                <a:lnTo>
                  <a:pt x="10422" y="21579"/>
                </a:lnTo>
                <a:cubicBezTo>
                  <a:pt x="10119" y="21449"/>
                  <a:pt x="9846" y="21836"/>
                  <a:pt x="10089" y="22079"/>
                </a:cubicBezTo>
                <a:cubicBezTo>
                  <a:pt x="10114" y="22105"/>
                  <a:pt x="10146" y="22125"/>
                  <a:pt x="10179" y="22140"/>
                </a:cubicBezTo>
                <a:lnTo>
                  <a:pt x="10374" y="22222"/>
                </a:lnTo>
                <a:lnTo>
                  <a:pt x="10565" y="22299"/>
                </a:lnTo>
                <a:lnTo>
                  <a:pt x="10751" y="22375"/>
                </a:lnTo>
                <a:close/>
                <a:moveTo>
                  <a:pt x="8501" y="21354"/>
                </a:moveTo>
                <a:cubicBezTo>
                  <a:pt x="8802" y="21511"/>
                  <a:pt x="9102" y="21126"/>
                  <a:pt x="8857" y="20866"/>
                </a:cubicBezTo>
                <a:cubicBezTo>
                  <a:pt x="8836" y="20845"/>
                  <a:pt x="8811" y="20826"/>
                  <a:pt x="8784" y="20811"/>
                </a:cubicBezTo>
                <a:lnTo>
                  <a:pt x="8662" y="20749"/>
                </a:lnTo>
                <a:lnTo>
                  <a:pt x="8492" y="20661"/>
                </a:lnTo>
                <a:lnTo>
                  <a:pt x="8251" y="20529"/>
                </a:lnTo>
                <a:cubicBezTo>
                  <a:pt x="8174" y="20487"/>
                  <a:pt x="8084" y="20480"/>
                  <a:pt x="8002" y="20508"/>
                </a:cubicBezTo>
                <a:cubicBezTo>
                  <a:pt x="7752" y="20596"/>
                  <a:pt x="7723" y="20935"/>
                  <a:pt x="7954" y="21063"/>
                </a:cubicBezTo>
                <a:lnTo>
                  <a:pt x="8205" y="21199"/>
                </a:lnTo>
                <a:lnTo>
                  <a:pt x="8379" y="21291"/>
                </a:lnTo>
                <a:lnTo>
                  <a:pt x="8501" y="21354"/>
                </a:lnTo>
                <a:close/>
                <a:moveTo>
                  <a:pt x="6363" y="20099"/>
                </a:moveTo>
                <a:cubicBezTo>
                  <a:pt x="6503" y="20195"/>
                  <a:pt x="6692" y="20158"/>
                  <a:pt x="6788" y="20019"/>
                </a:cubicBezTo>
                <a:cubicBezTo>
                  <a:pt x="6883" y="19879"/>
                  <a:pt x="6845" y="19690"/>
                  <a:pt x="6707" y="19594"/>
                </a:cubicBezTo>
                <a:lnTo>
                  <a:pt x="6587" y="19514"/>
                </a:lnTo>
                <a:lnTo>
                  <a:pt x="6438" y="19412"/>
                </a:lnTo>
                <a:lnTo>
                  <a:pt x="6212" y="19252"/>
                </a:lnTo>
                <a:cubicBezTo>
                  <a:pt x="5959" y="19066"/>
                  <a:pt x="5609" y="19349"/>
                  <a:pt x="5766" y="19648"/>
                </a:cubicBezTo>
                <a:cubicBezTo>
                  <a:pt x="5787" y="19688"/>
                  <a:pt x="5816" y="19722"/>
                  <a:pt x="5854" y="19747"/>
                </a:cubicBezTo>
                <a:lnTo>
                  <a:pt x="5938" y="19808"/>
                </a:lnTo>
                <a:lnTo>
                  <a:pt x="6091" y="19915"/>
                </a:lnTo>
                <a:lnTo>
                  <a:pt x="6244" y="20019"/>
                </a:lnTo>
                <a:lnTo>
                  <a:pt x="6363" y="20099"/>
                </a:lnTo>
                <a:close/>
                <a:moveTo>
                  <a:pt x="4395" y="18590"/>
                </a:moveTo>
                <a:cubicBezTo>
                  <a:pt x="4521" y="18701"/>
                  <a:pt x="4714" y="18691"/>
                  <a:pt x="4827" y="18563"/>
                </a:cubicBezTo>
                <a:cubicBezTo>
                  <a:pt x="4938" y="18437"/>
                  <a:pt x="4927" y="18244"/>
                  <a:pt x="4802" y="18133"/>
                </a:cubicBezTo>
                <a:lnTo>
                  <a:pt x="4657" y="18003"/>
                </a:lnTo>
                <a:lnTo>
                  <a:pt x="4531" y="17890"/>
                </a:lnTo>
                <a:lnTo>
                  <a:pt x="4359" y="17729"/>
                </a:lnTo>
                <a:cubicBezTo>
                  <a:pt x="4125" y="17502"/>
                  <a:pt x="3743" y="17754"/>
                  <a:pt x="3865" y="18064"/>
                </a:cubicBezTo>
                <a:cubicBezTo>
                  <a:pt x="3882" y="18102"/>
                  <a:pt x="3905" y="18137"/>
                  <a:pt x="3936" y="18167"/>
                </a:cubicBezTo>
                <a:lnTo>
                  <a:pt x="4116" y="18336"/>
                </a:lnTo>
                <a:lnTo>
                  <a:pt x="4246" y="18456"/>
                </a:lnTo>
                <a:lnTo>
                  <a:pt x="4395" y="18590"/>
                </a:lnTo>
                <a:close/>
                <a:moveTo>
                  <a:pt x="2666" y="16794"/>
                </a:moveTo>
                <a:cubicBezTo>
                  <a:pt x="2874" y="17054"/>
                  <a:pt x="3297" y="16840"/>
                  <a:pt x="3194" y="16507"/>
                </a:cubicBezTo>
                <a:cubicBezTo>
                  <a:pt x="3182" y="16473"/>
                  <a:pt x="3165" y="16442"/>
                  <a:pt x="3144" y="16413"/>
                </a:cubicBezTo>
                <a:lnTo>
                  <a:pt x="3069" y="16322"/>
                </a:lnTo>
                <a:lnTo>
                  <a:pt x="2970" y="16197"/>
                </a:lnTo>
                <a:lnTo>
                  <a:pt x="2874" y="16069"/>
                </a:lnTo>
                <a:lnTo>
                  <a:pt x="2777" y="15941"/>
                </a:lnTo>
                <a:cubicBezTo>
                  <a:pt x="2570" y="15662"/>
                  <a:pt x="2130" y="15889"/>
                  <a:pt x="2241" y="16222"/>
                </a:cubicBezTo>
                <a:cubicBezTo>
                  <a:pt x="2251" y="16249"/>
                  <a:pt x="2264" y="16276"/>
                  <a:pt x="2283" y="16301"/>
                </a:cubicBezTo>
                <a:lnTo>
                  <a:pt x="2387" y="16440"/>
                </a:lnTo>
                <a:lnTo>
                  <a:pt x="2488" y="16572"/>
                </a:lnTo>
                <a:lnTo>
                  <a:pt x="2593" y="16704"/>
                </a:lnTo>
                <a:lnTo>
                  <a:pt x="2668" y="16796"/>
                </a:lnTo>
                <a:close/>
                <a:moveTo>
                  <a:pt x="2283" y="16299"/>
                </a:moveTo>
                <a:lnTo>
                  <a:pt x="2777" y="15943"/>
                </a:lnTo>
                <a:close/>
                <a:moveTo>
                  <a:pt x="1281" y="14713"/>
                </a:moveTo>
                <a:cubicBezTo>
                  <a:pt x="1430" y="14998"/>
                  <a:pt x="1868" y="14891"/>
                  <a:pt x="1857" y="14558"/>
                </a:cubicBezTo>
                <a:cubicBezTo>
                  <a:pt x="1855" y="14514"/>
                  <a:pt x="1845" y="14472"/>
                  <a:pt x="1824" y="14432"/>
                </a:cubicBezTo>
                <a:lnTo>
                  <a:pt x="1780" y="14350"/>
                </a:lnTo>
                <a:lnTo>
                  <a:pt x="1710" y="14214"/>
                </a:lnTo>
                <a:lnTo>
                  <a:pt x="1643" y="14076"/>
                </a:lnTo>
                <a:lnTo>
                  <a:pt x="1560" y="13900"/>
                </a:lnTo>
                <a:cubicBezTo>
                  <a:pt x="1428" y="13604"/>
                  <a:pt x="975" y="13692"/>
                  <a:pt x="975" y="14032"/>
                </a:cubicBezTo>
                <a:cubicBezTo>
                  <a:pt x="977" y="14072"/>
                  <a:pt x="985" y="14111"/>
                  <a:pt x="1002" y="14149"/>
                </a:cubicBezTo>
                <a:lnTo>
                  <a:pt x="1092" y="14342"/>
                </a:lnTo>
                <a:lnTo>
                  <a:pt x="1164" y="14487"/>
                </a:lnTo>
                <a:lnTo>
                  <a:pt x="1237" y="14631"/>
                </a:lnTo>
                <a:lnTo>
                  <a:pt x="1281" y="14713"/>
                </a:lnTo>
                <a:close/>
                <a:moveTo>
                  <a:pt x="363" y="12382"/>
                </a:moveTo>
                <a:cubicBezTo>
                  <a:pt x="443" y="12684"/>
                  <a:pt x="883" y="12686"/>
                  <a:pt x="956" y="12368"/>
                </a:cubicBezTo>
                <a:cubicBezTo>
                  <a:pt x="967" y="12320"/>
                  <a:pt x="967" y="12271"/>
                  <a:pt x="954" y="12225"/>
                </a:cubicBezTo>
                <a:lnTo>
                  <a:pt x="914" y="12074"/>
                </a:lnTo>
                <a:lnTo>
                  <a:pt x="878" y="11928"/>
                </a:lnTo>
                <a:lnTo>
                  <a:pt x="845" y="11779"/>
                </a:lnTo>
                <a:lnTo>
                  <a:pt x="818" y="11647"/>
                </a:lnTo>
                <a:cubicBezTo>
                  <a:pt x="742" y="11307"/>
                  <a:pt x="258" y="11333"/>
                  <a:pt x="214" y="11672"/>
                </a:cubicBezTo>
                <a:cubicBezTo>
                  <a:pt x="210" y="11706"/>
                  <a:pt x="210" y="11737"/>
                  <a:pt x="218" y="11771"/>
                </a:cubicBezTo>
                <a:lnTo>
                  <a:pt x="248" y="11909"/>
                </a:lnTo>
                <a:lnTo>
                  <a:pt x="283" y="12066"/>
                </a:lnTo>
                <a:lnTo>
                  <a:pt x="321" y="12223"/>
                </a:lnTo>
                <a:lnTo>
                  <a:pt x="363" y="12382"/>
                </a:lnTo>
                <a:close/>
                <a:moveTo>
                  <a:pt x="5" y="9897"/>
                </a:moveTo>
                <a:cubicBezTo>
                  <a:pt x="15" y="10228"/>
                  <a:pt x="461" y="10310"/>
                  <a:pt x="591" y="10010"/>
                </a:cubicBezTo>
                <a:cubicBezTo>
                  <a:pt x="608" y="9970"/>
                  <a:pt x="614" y="9928"/>
                  <a:pt x="614" y="9886"/>
                </a:cubicBezTo>
                <a:lnTo>
                  <a:pt x="612" y="9794"/>
                </a:lnTo>
                <a:lnTo>
                  <a:pt x="610" y="9637"/>
                </a:lnTo>
                <a:lnTo>
                  <a:pt x="610" y="9480"/>
                </a:lnTo>
                <a:lnTo>
                  <a:pt x="614" y="9293"/>
                </a:lnTo>
                <a:cubicBezTo>
                  <a:pt x="623" y="9124"/>
                  <a:pt x="491" y="8981"/>
                  <a:pt x="323" y="8975"/>
                </a:cubicBezTo>
                <a:cubicBezTo>
                  <a:pt x="153" y="8969"/>
                  <a:pt x="11" y="9098"/>
                  <a:pt x="5" y="9266"/>
                </a:cubicBezTo>
                <a:lnTo>
                  <a:pt x="0" y="9472"/>
                </a:lnTo>
                <a:lnTo>
                  <a:pt x="0" y="9637"/>
                </a:lnTo>
                <a:lnTo>
                  <a:pt x="2" y="9805"/>
                </a:lnTo>
                <a:lnTo>
                  <a:pt x="5" y="9897"/>
                </a:lnTo>
                <a:close/>
                <a:moveTo>
                  <a:pt x="216" y="7399"/>
                </a:moveTo>
                <a:cubicBezTo>
                  <a:pt x="179" y="7564"/>
                  <a:pt x="285" y="7730"/>
                  <a:pt x="453" y="7766"/>
                </a:cubicBezTo>
                <a:cubicBezTo>
                  <a:pt x="619" y="7799"/>
                  <a:pt x="782" y="7690"/>
                  <a:pt x="816" y="7522"/>
                </a:cubicBezTo>
                <a:lnTo>
                  <a:pt x="843" y="7382"/>
                </a:lnTo>
                <a:lnTo>
                  <a:pt x="878" y="7217"/>
                </a:lnTo>
                <a:lnTo>
                  <a:pt x="916" y="7051"/>
                </a:lnTo>
                <a:lnTo>
                  <a:pt x="943" y="6938"/>
                </a:lnTo>
                <a:cubicBezTo>
                  <a:pt x="1023" y="6628"/>
                  <a:pt x="617" y="6412"/>
                  <a:pt x="403" y="6680"/>
                </a:cubicBezTo>
                <a:cubicBezTo>
                  <a:pt x="378" y="6714"/>
                  <a:pt x="361" y="6751"/>
                  <a:pt x="350" y="6791"/>
                </a:cubicBezTo>
                <a:lnTo>
                  <a:pt x="321" y="6911"/>
                </a:lnTo>
                <a:lnTo>
                  <a:pt x="281" y="7084"/>
                </a:lnTo>
                <a:lnTo>
                  <a:pt x="243" y="7258"/>
                </a:lnTo>
                <a:lnTo>
                  <a:pt x="216" y="7399"/>
                </a:lnTo>
                <a:close/>
                <a:moveTo>
                  <a:pt x="923" y="5008"/>
                </a:moveTo>
                <a:cubicBezTo>
                  <a:pt x="801" y="5311"/>
                  <a:pt x="1187" y="5573"/>
                  <a:pt x="1425" y="5335"/>
                </a:cubicBezTo>
                <a:cubicBezTo>
                  <a:pt x="1453" y="5305"/>
                  <a:pt x="1474" y="5270"/>
                  <a:pt x="1490" y="5234"/>
                </a:cubicBezTo>
                <a:lnTo>
                  <a:pt x="1574" y="5024"/>
                </a:lnTo>
                <a:lnTo>
                  <a:pt x="1648" y="4853"/>
                </a:lnTo>
                <a:lnTo>
                  <a:pt x="1721" y="4681"/>
                </a:lnTo>
                <a:cubicBezTo>
                  <a:pt x="1853" y="4377"/>
                  <a:pt x="1474" y="4104"/>
                  <a:pt x="1226" y="4341"/>
                </a:cubicBezTo>
                <a:cubicBezTo>
                  <a:pt x="1199" y="4366"/>
                  <a:pt x="1178" y="4398"/>
                  <a:pt x="1161" y="4433"/>
                </a:cubicBezTo>
                <a:lnTo>
                  <a:pt x="1086" y="4609"/>
                </a:lnTo>
                <a:lnTo>
                  <a:pt x="1011" y="4790"/>
                </a:lnTo>
                <a:lnTo>
                  <a:pt x="923" y="5008"/>
                </a:lnTo>
                <a:close/>
                <a:moveTo>
                  <a:pt x="2012" y="2769"/>
                </a:moveTo>
                <a:cubicBezTo>
                  <a:pt x="1926" y="2914"/>
                  <a:pt x="1975" y="3103"/>
                  <a:pt x="2119" y="3189"/>
                </a:cubicBezTo>
                <a:cubicBezTo>
                  <a:pt x="2264" y="3274"/>
                  <a:pt x="2450" y="3226"/>
                  <a:pt x="2538" y="3082"/>
                </a:cubicBezTo>
                <a:lnTo>
                  <a:pt x="2626" y="2929"/>
                </a:lnTo>
                <a:lnTo>
                  <a:pt x="2731" y="2751"/>
                </a:lnTo>
                <a:lnTo>
                  <a:pt x="2846" y="2566"/>
                </a:lnTo>
                <a:cubicBezTo>
                  <a:pt x="3022" y="2287"/>
                  <a:pt x="2691" y="1963"/>
                  <a:pt x="2413" y="2153"/>
                </a:cubicBezTo>
                <a:cubicBezTo>
                  <a:pt x="2379" y="2176"/>
                  <a:pt x="2352" y="2204"/>
                  <a:pt x="2331" y="2239"/>
                </a:cubicBezTo>
                <a:lnTo>
                  <a:pt x="2209" y="2434"/>
                </a:lnTo>
                <a:lnTo>
                  <a:pt x="2100" y="261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46"/>
          <p:cNvSpPr/>
          <p:nvPr/>
        </p:nvSpPr>
        <p:spPr>
          <a:xfrm>
            <a:off x="1357725" y="4462513"/>
            <a:ext cx="306725" cy="379825"/>
          </a:xfrm>
          <a:custGeom>
            <a:avLst/>
            <a:gdLst/>
            <a:ahLst/>
            <a:cxnLst/>
            <a:rect l="l" t="t" r="r" b="b"/>
            <a:pathLst>
              <a:path w="12269" h="15193" extrusionOk="0">
                <a:moveTo>
                  <a:pt x="5985" y="10484"/>
                </a:moveTo>
                <a:cubicBezTo>
                  <a:pt x="6451" y="7216"/>
                  <a:pt x="6734" y="3924"/>
                  <a:pt x="7253" y="663"/>
                </a:cubicBezTo>
                <a:cubicBezTo>
                  <a:pt x="7356" y="22"/>
                  <a:pt x="8349" y="1"/>
                  <a:pt x="8182" y="1130"/>
                </a:cubicBezTo>
                <a:cubicBezTo>
                  <a:pt x="8308" y="2933"/>
                  <a:pt x="12268" y="3406"/>
                  <a:pt x="12088" y="5720"/>
                </a:cubicBezTo>
                <a:cubicBezTo>
                  <a:pt x="12030" y="6453"/>
                  <a:pt x="11568" y="7017"/>
                  <a:pt x="10948" y="7376"/>
                </a:cubicBezTo>
                <a:cubicBezTo>
                  <a:pt x="10382" y="7705"/>
                  <a:pt x="9540" y="7958"/>
                  <a:pt x="9152" y="8505"/>
                </a:cubicBezTo>
                <a:cubicBezTo>
                  <a:pt x="8505" y="9417"/>
                  <a:pt x="9456" y="10090"/>
                  <a:pt x="10158" y="10538"/>
                </a:cubicBezTo>
                <a:cubicBezTo>
                  <a:pt x="10676" y="10869"/>
                  <a:pt x="10233" y="11714"/>
                  <a:pt x="9712" y="11381"/>
                </a:cubicBezTo>
                <a:cubicBezTo>
                  <a:pt x="8911" y="10869"/>
                  <a:pt x="8027" y="10037"/>
                  <a:pt x="8067" y="9004"/>
                </a:cubicBezTo>
                <a:cubicBezTo>
                  <a:pt x="8106" y="8027"/>
                  <a:pt x="8957" y="7350"/>
                  <a:pt x="9754" y="6938"/>
                </a:cubicBezTo>
                <a:cubicBezTo>
                  <a:pt x="10900" y="6345"/>
                  <a:pt x="11615" y="5621"/>
                  <a:pt x="10430" y="4559"/>
                </a:cubicBezTo>
                <a:cubicBezTo>
                  <a:pt x="9668" y="3874"/>
                  <a:pt x="8735" y="3700"/>
                  <a:pt x="8010" y="2983"/>
                </a:cubicBezTo>
                <a:cubicBezTo>
                  <a:pt x="7914" y="4131"/>
                  <a:pt x="7872" y="5288"/>
                  <a:pt x="7794" y="6437"/>
                </a:cubicBezTo>
                <a:cubicBezTo>
                  <a:pt x="7635" y="8786"/>
                  <a:pt x="7341" y="12089"/>
                  <a:pt x="5543" y="13814"/>
                </a:cubicBezTo>
                <a:cubicBezTo>
                  <a:pt x="4770" y="14553"/>
                  <a:pt x="3816" y="14924"/>
                  <a:pt x="2758" y="15029"/>
                </a:cubicBezTo>
                <a:cubicBezTo>
                  <a:pt x="1121" y="15193"/>
                  <a:pt x="0" y="14069"/>
                  <a:pt x="249" y="12426"/>
                </a:cubicBezTo>
                <a:cubicBezTo>
                  <a:pt x="423" y="11290"/>
                  <a:pt x="1136" y="10349"/>
                  <a:pt x="2144" y="9813"/>
                </a:cubicBezTo>
                <a:cubicBezTo>
                  <a:pt x="3020" y="9348"/>
                  <a:pt x="4143" y="9197"/>
                  <a:pt x="5057" y="9649"/>
                </a:cubicBezTo>
                <a:cubicBezTo>
                  <a:pt x="5438" y="9838"/>
                  <a:pt x="5759" y="10127"/>
                  <a:pt x="5988" y="10484"/>
                </a:cubicBezTo>
                <a:close/>
                <a:moveTo>
                  <a:pt x="5357" y="12479"/>
                </a:moveTo>
                <a:cubicBezTo>
                  <a:pt x="5432" y="12353"/>
                  <a:pt x="5468" y="12068"/>
                  <a:pt x="5476" y="11923"/>
                </a:cubicBezTo>
                <a:cubicBezTo>
                  <a:pt x="5495" y="11636"/>
                  <a:pt x="5464" y="11328"/>
                  <a:pt x="5361" y="11056"/>
                </a:cubicBezTo>
                <a:cubicBezTo>
                  <a:pt x="5051" y="10222"/>
                  <a:pt x="4238" y="10134"/>
                  <a:pt x="3456" y="10278"/>
                </a:cubicBezTo>
                <a:cubicBezTo>
                  <a:pt x="2337" y="10488"/>
                  <a:pt x="1287" y="11387"/>
                  <a:pt x="1193" y="12569"/>
                </a:cubicBezTo>
                <a:cubicBezTo>
                  <a:pt x="1157" y="13019"/>
                  <a:pt x="1222" y="13520"/>
                  <a:pt x="1605" y="13812"/>
                </a:cubicBezTo>
                <a:cubicBezTo>
                  <a:pt x="2188" y="14252"/>
                  <a:pt x="3186" y="14027"/>
                  <a:pt x="3800" y="13774"/>
                </a:cubicBezTo>
                <a:cubicBezTo>
                  <a:pt x="4355" y="13541"/>
                  <a:pt x="5095" y="13078"/>
                  <a:pt x="5344" y="12500"/>
                </a:cubicBezTo>
                <a:cubicBezTo>
                  <a:pt x="5348" y="12491"/>
                  <a:pt x="5353" y="12485"/>
                  <a:pt x="5357" y="124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46"/>
          <p:cNvSpPr/>
          <p:nvPr/>
        </p:nvSpPr>
        <p:spPr>
          <a:xfrm rot="1799894">
            <a:off x="-441144" y="4005797"/>
            <a:ext cx="1422815" cy="982503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46"/>
          <p:cNvSpPr/>
          <p:nvPr/>
        </p:nvSpPr>
        <p:spPr>
          <a:xfrm>
            <a:off x="2236463" y="43748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46"/>
          <p:cNvSpPr/>
          <p:nvPr/>
        </p:nvSpPr>
        <p:spPr>
          <a:xfrm rot="1833251" flipH="1">
            <a:off x="354747" y="3617896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3" name="Google Shape;883;p46"/>
          <p:cNvSpPr/>
          <p:nvPr/>
        </p:nvSpPr>
        <p:spPr>
          <a:xfrm rot="1833251" flipH="1">
            <a:off x="8181497" y="2907934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p46"/>
          <p:cNvSpPr/>
          <p:nvPr/>
        </p:nvSpPr>
        <p:spPr>
          <a:xfrm>
            <a:off x="6604179" y="2390059"/>
            <a:ext cx="485025" cy="363425"/>
          </a:xfrm>
          <a:custGeom>
            <a:avLst/>
            <a:gdLst/>
            <a:ahLst/>
            <a:cxnLst/>
            <a:rect l="l" t="t" r="r" b="b"/>
            <a:pathLst>
              <a:path w="19401" h="14537" extrusionOk="0">
                <a:moveTo>
                  <a:pt x="10940" y="280"/>
                </a:moveTo>
                <a:cubicBezTo>
                  <a:pt x="15402" y="787"/>
                  <a:pt x="18256" y="3469"/>
                  <a:pt x="19088" y="7847"/>
                </a:cubicBezTo>
                <a:cubicBezTo>
                  <a:pt x="19363" y="9295"/>
                  <a:pt x="19400" y="10907"/>
                  <a:pt x="19157" y="12366"/>
                </a:cubicBezTo>
                <a:cubicBezTo>
                  <a:pt x="19092" y="12755"/>
                  <a:pt x="18770" y="14537"/>
                  <a:pt x="18112" y="14384"/>
                </a:cubicBezTo>
                <a:cubicBezTo>
                  <a:pt x="16619" y="14032"/>
                  <a:pt x="15136" y="13562"/>
                  <a:pt x="13685" y="13061"/>
                </a:cubicBezTo>
                <a:cubicBezTo>
                  <a:pt x="12051" y="12498"/>
                  <a:pt x="10431" y="11879"/>
                  <a:pt x="8823" y="11242"/>
                </a:cubicBezTo>
                <a:cubicBezTo>
                  <a:pt x="5986" y="10113"/>
                  <a:pt x="3182" y="8904"/>
                  <a:pt x="361" y="7740"/>
                </a:cubicBezTo>
                <a:cubicBezTo>
                  <a:pt x="126" y="7648"/>
                  <a:pt x="0" y="7376"/>
                  <a:pt x="145" y="7152"/>
                </a:cubicBezTo>
                <a:cubicBezTo>
                  <a:pt x="526" y="6563"/>
                  <a:pt x="914" y="5978"/>
                  <a:pt x="1331" y="5410"/>
                </a:cubicBezTo>
                <a:cubicBezTo>
                  <a:pt x="1874" y="4670"/>
                  <a:pt x="2461" y="3972"/>
                  <a:pt x="3073" y="3289"/>
                </a:cubicBezTo>
                <a:cubicBezTo>
                  <a:pt x="5193" y="917"/>
                  <a:pt x="7794" y="1"/>
                  <a:pt x="10942" y="280"/>
                </a:cubicBezTo>
                <a:close/>
                <a:moveTo>
                  <a:pt x="6656" y="1600"/>
                </a:moveTo>
                <a:cubicBezTo>
                  <a:pt x="5854" y="1898"/>
                  <a:pt x="5114" y="2331"/>
                  <a:pt x="4498" y="2927"/>
                </a:cubicBezTo>
                <a:cubicBezTo>
                  <a:pt x="4540" y="2989"/>
                  <a:pt x="4584" y="3050"/>
                  <a:pt x="4634" y="3107"/>
                </a:cubicBezTo>
                <a:cubicBezTo>
                  <a:pt x="5152" y="3515"/>
                  <a:pt x="4598" y="4088"/>
                  <a:pt x="4087" y="3687"/>
                </a:cubicBezTo>
                <a:cubicBezTo>
                  <a:pt x="4081" y="3681"/>
                  <a:pt x="4074" y="3675"/>
                  <a:pt x="4068" y="3668"/>
                </a:cubicBezTo>
                <a:cubicBezTo>
                  <a:pt x="4022" y="3620"/>
                  <a:pt x="3976" y="3574"/>
                  <a:pt x="3928" y="3528"/>
                </a:cubicBezTo>
                <a:cubicBezTo>
                  <a:pt x="3502" y="3989"/>
                  <a:pt x="3091" y="4465"/>
                  <a:pt x="2693" y="4953"/>
                </a:cubicBezTo>
                <a:cubicBezTo>
                  <a:pt x="2804" y="5037"/>
                  <a:pt x="2924" y="5114"/>
                  <a:pt x="3047" y="5179"/>
                </a:cubicBezTo>
                <a:cubicBezTo>
                  <a:pt x="3161" y="5236"/>
                  <a:pt x="3238" y="5345"/>
                  <a:pt x="3251" y="5471"/>
                </a:cubicBezTo>
                <a:cubicBezTo>
                  <a:pt x="3286" y="5785"/>
                  <a:pt x="2951" y="6028"/>
                  <a:pt x="2660" y="5877"/>
                </a:cubicBezTo>
                <a:cubicBezTo>
                  <a:pt x="2507" y="5796"/>
                  <a:pt x="2362" y="5701"/>
                  <a:pt x="2224" y="5596"/>
                </a:cubicBezTo>
                <a:cubicBezTo>
                  <a:pt x="1974" y="5949"/>
                  <a:pt x="1710" y="6288"/>
                  <a:pt x="1442" y="6628"/>
                </a:cubicBezTo>
                <a:cubicBezTo>
                  <a:pt x="1392" y="6688"/>
                  <a:pt x="1186" y="6940"/>
                  <a:pt x="1128" y="7053"/>
                </a:cubicBezTo>
                <a:cubicBezTo>
                  <a:pt x="1455" y="7340"/>
                  <a:pt x="3496" y="8147"/>
                  <a:pt x="3833" y="8281"/>
                </a:cubicBezTo>
                <a:cubicBezTo>
                  <a:pt x="5694" y="9015"/>
                  <a:pt x="7583" y="9700"/>
                  <a:pt x="9467" y="10371"/>
                </a:cubicBezTo>
                <a:cubicBezTo>
                  <a:pt x="11317" y="11031"/>
                  <a:pt x="13172" y="11680"/>
                  <a:pt x="15033" y="12315"/>
                </a:cubicBezTo>
                <a:cubicBezTo>
                  <a:pt x="15976" y="12638"/>
                  <a:pt x="16923" y="12969"/>
                  <a:pt x="17871" y="13275"/>
                </a:cubicBezTo>
                <a:cubicBezTo>
                  <a:pt x="18034" y="12804"/>
                  <a:pt x="18160" y="12320"/>
                  <a:pt x="18252" y="11827"/>
                </a:cubicBezTo>
                <a:cubicBezTo>
                  <a:pt x="18105" y="11722"/>
                  <a:pt x="17959" y="11617"/>
                  <a:pt x="17799" y="11534"/>
                </a:cubicBezTo>
                <a:cubicBezTo>
                  <a:pt x="17686" y="11479"/>
                  <a:pt x="17609" y="11368"/>
                  <a:pt x="17596" y="11244"/>
                </a:cubicBezTo>
                <a:cubicBezTo>
                  <a:pt x="17560" y="10930"/>
                  <a:pt x="17896" y="10685"/>
                  <a:pt x="18187" y="10838"/>
                </a:cubicBezTo>
                <a:cubicBezTo>
                  <a:pt x="18252" y="10871"/>
                  <a:pt x="18315" y="10909"/>
                  <a:pt x="18378" y="10949"/>
                </a:cubicBezTo>
                <a:cubicBezTo>
                  <a:pt x="18438" y="10329"/>
                  <a:pt x="18447" y="9706"/>
                  <a:pt x="18403" y="9086"/>
                </a:cubicBezTo>
                <a:cubicBezTo>
                  <a:pt x="18212" y="9044"/>
                  <a:pt x="18019" y="9004"/>
                  <a:pt x="17826" y="8998"/>
                </a:cubicBezTo>
                <a:cubicBezTo>
                  <a:pt x="17307" y="8987"/>
                  <a:pt x="17315" y="8189"/>
                  <a:pt x="17835" y="8201"/>
                </a:cubicBezTo>
                <a:cubicBezTo>
                  <a:pt x="17994" y="8206"/>
                  <a:pt x="18156" y="8225"/>
                  <a:pt x="18311" y="8256"/>
                </a:cubicBezTo>
                <a:cubicBezTo>
                  <a:pt x="18214" y="7592"/>
                  <a:pt x="18051" y="6938"/>
                  <a:pt x="17822" y="6305"/>
                </a:cubicBezTo>
                <a:cubicBezTo>
                  <a:pt x="17726" y="6351"/>
                  <a:pt x="17625" y="6389"/>
                  <a:pt x="17521" y="6418"/>
                </a:cubicBezTo>
                <a:cubicBezTo>
                  <a:pt x="17324" y="6468"/>
                  <a:pt x="17116" y="6422"/>
                  <a:pt x="17007" y="6236"/>
                </a:cubicBezTo>
                <a:cubicBezTo>
                  <a:pt x="17003" y="6229"/>
                  <a:pt x="16999" y="6221"/>
                  <a:pt x="16997" y="6215"/>
                </a:cubicBezTo>
                <a:cubicBezTo>
                  <a:pt x="16848" y="5865"/>
                  <a:pt x="17236" y="5676"/>
                  <a:pt x="17491" y="5584"/>
                </a:cubicBezTo>
                <a:lnTo>
                  <a:pt x="17523" y="5569"/>
                </a:lnTo>
                <a:cubicBezTo>
                  <a:pt x="17181" y="4819"/>
                  <a:pt x="16730" y="4123"/>
                  <a:pt x="16183" y="3505"/>
                </a:cubicBezTo>
                <a:cubicBezTo>
                  <a:pt x="16062" y="3576"/>
                  <a:pt x="15949" y="3664"/>
                  <a:pt x="15848" y="3765"/>
                </a:cubicBezTo>
                <a:cubicBezTo>
                  <a:pt x="15477" y="4127"/>
                  <a:pt x="14918" y="3562"/>
                  <a:pt x="15286" y="3199"/>
                </a:cubicBezTo>
                <a:cubicBezTo>
                  <a:pt x="15387" y="3100"/>
                  <a:pt x="15496" y="3010"/>
                  <a:pt x="15611" y="2931"/>
                </a:cubicBezTo>
                <a:cubicBezTo>
                  <a:pt x="14880" y="2273"/>
                  <a:pt x="14019" y="1776"/>
                  <a:pt x="13084" y="1476"/>
                </a:cubicBezTo>
                <a:cubicBezTo>
                  <a:pt x="12902" y="1753"/>
                  <a:pt x="12570" y="2168"/>
                  <a:pt x="12283" y="2088"/>
                </a:cubicBezTo>
                <a:cubicBezTo>
                  <a:pt x="12074" y="2030"/>
                  <a:pt x="11925" y="1789"/>
                  <a:pt x="12011" y="1577"/>
                </a:cubicBezTo>
                <a:cubicBezTo>
                  <a:pt x="12057" y="1464"/>
                  <a:pt x="12105" y="1353"/>
                  <a:pt x="12160" y="1244"/>
                </a:cubicBezTo>
                <a:cubicBezTo>
                  <a:pt x="12132" y="1237"/>
                  <a:pt x="12109" y="1233"/>
                  <a:pt x="12084" y="1229"/>
                </a:cubicBezTo>
                <a:cubicBezTo>
                  <a:pt x="11512" y="1128"/>
                  <a:pt x="10932" y="1070"/>
                  <a:pt x="10351" y="1051"/>
                </a:cubicBezTo>
                <a:cubicBezTo>
                  <a:pt x="10309" y="1158"/>
                  <a:pt x="10271" y="1265"/>
                  <a:pt x="10242" y="1376"/>
                </a:cubicBezTo>
                <a:cubicBezTo>
                  <a:pt x="10110" y="1877"/>
                  <a:pt x="9339" y="1673"/>
                  <a:pt x="9471" y="1168"/>
                </a:cubicBezTo>
                <a:cubicBezTo>
                  <a:pt x="9481" y="1130"/>
                  <a:pt x="9492" y="1093"/>
                  <a:pt x="9504" y="1055"/>
                </a:cubicBezTo>
                <a:cubicBezTo>
                  <a:pt x="8811" y="1080"/>
                  <a:pt x="8123" y="1179"/>
                  <a:pt x="7451" y="1348"/>
                </a:cubicBezTo>
                <a:cubicBezTo>
                  <a:pt x="7444" y="1501"/>
                  <a:pt x="7455" y="1659"/>
                  <a:pt x="7455" y="1812"/>
                </a:cubicBezTo>
                <a:cubicBezTo>
                  <a:pt x="7455" y="2329"/>
                  <a:pt x="6656" y="2329"/>
                  <a:pt x="6656" y="1812"/>
                </a:cubicBezTo>
                <a:cubicBezTo>
                  <a:pt x="6656" y="1740"/>
                  <a:pt x="6656" y="1669"/>
                  <a:pt x="6654" y="1598"/>
                </a:cubicBezTo>
                <a:close/>
                <a:moveTo>
                  <a:pt x="9695" y="7491"/>
                </a:moveTo>
                <a:cubicBezTo>
                  <a:pt x="9695" y="7489"/>
                  <a:pt x="9697" y="7487"/>
                  <a:pt x="9699" y="7485"/>
                </a:cubicBezTo>
                <a:cubicBezTo>
                  <a:pt x="10053" y="7051"/>
                  <a:pt x="11692" y="3388"/>
                  <a:pt x="11709" y="2891"/>
                </a:cubicBezTo>
                <a:cubicBezTo>
                  <a:pt x="11717" y="2662"/>
                  <a:pt x="11663" y="2436"/>
                  <a:pt x="11500" y="2266"/>
                </a:cubicBezTo>
                <a:cubicBezTo>
                  <a:pt x="11047" y="1803"/>
                  <a:pt x="10022" y="2044"/>
                  <a:pt x="9479" y="2199"/>
                </a:cubicBezTo>
                <a:cubicBezTo>
                  <a:pt x="8934" y="2354"/>
                  <a:pt x="8312" y="2585"/>
                  <a:pt x="7801" y="2841"/>
                </a:cubicBezTo>
                <a:cubicBezTo>
                  <a:pt x="6956" y="3264"/>
                  <a:pt x="4309" y="4500"/>
                  <a:pt x="4418" y="5615"/>
                </a:cubicBezTo>
                <a:cubicBezTo>
                  <a:pt x="4437" y="5806"/>
                  <a:pt x="4529" y="5967"/>
                  <a:pt x="4667" y="6102"/>
                </a:cubicBezTo>
                <a:cubicBezTo>
                  <a:pt x="4670" y="6104"/>
                  <a:pt x="4674" y="6108"/>
                  <a:pt x="4678" y="6110"/>
                </a:cubicBezTo>
                <a:cubicBezTo>
                  <a:pt x="4871" y="6271"/>
                  <a:pt x="5286" y="6460"/>
                  <a:pt x="5516" y="6569"/>
                </a:cubicBezTo>
                <a:cubicBezTo>
                  <a:pt x="5990" y="6793"/>
                  <a:pt x="6478" y="6999"/>
                  <a:pt x="6971" y="7183"/>
                </a:cubicBezTo>
                <a:cubicBezTo>
                  <a:pt x="7509" y="7382"/>
                  <a:pt x="9226" y="8021"/>
                  <a:pt x="9693" y="7491"/>
                </a:cubicBezTo>
                <a:close/>
                <a:moveTo>
                  <a:pt x="15999" y="9966"/>
                </a:moveTo>
                <a:cubicBezTo>
                  <a:pt x="16431" y="8929"/>
                  <a:pt x="16110" y="7175"/>
                  <a:pt x="15775" y="6143"/>
                </a:cubicBezTo>
                <a:cubicBezTo>
                  <a:pt x="15523" y="5366"/>
                  <a:pt x="15140" y="4555"/>
                  <a:pt x="14607" y="3930"/>
                </a:cubicBezTo>
                <a:cubicBezTo>
                  <a:pt x="14182" y="3434"/>
                  <a:pt x="13061" y="2218"/>
                  <a:pt x="12332" y="2478"/>
                </a:cubicBezTo>
                <a:cubicBezTo>
                  <a:pt x="12103" y="2560"/>
                  <a:pt x="11971" y="2757"/>
                  <a:pt x="11898" y="2977"/>
                </a:cubicBezTo>
                <a:cubicBezTo>
                  <a:pt x="11481" y="4213"/>
                  <a:pt x="10911" y="5395"/>
                  <a:pt x="10391" y="6590"/>
                </a:cubicBezTo>
                <a:cubicBezTo>
                  <a:pt x="10148" y="7149"/>
                  <a:pt x="9953" y="7717"/>
                  <a:pt x="10584" y="8109"/>
                </a:cubicBezTo>
                <a:cubicBezTo>
                  <a:pt x="10839" y="8266"/>
                  <a:pt x="11254" y="8419"/>
                  <a:pt x="11535" y="8535"/>
                </a:cubicBezTo>
                <a:cubicBezTo>
                  <a:pt x="12065" y="8748"/>
                  <a:pt x="12602" y="8954"/>
                  <a:pt x="13138" y="9155"/>
                </a:cubicBezTo>
                <a:cubicBezTo>
                  <a:pt x="13736" y="9379"/>
                  <a:pt x="14335" y="9599"/>
                  <a:pt x="14939" y="9809"/>
                </a:cubicBezTo>
                <a:cubicBezTo>
                  <a:pt x="15138" y="9878"/>
                  <a:pt x="15339" y="9949"/>
                  <a:pt x="15540" y="10012"/>
                </a:cubicBezTo>
                <a:cubicBezTo>
                  <a:pt x="15674" y="10054"/>
                  <a:pt x="15917" y="10159"/>
                  <a:pt x="15999" y="9966"/>
                </a:cubicBezTo>
                <a:close/>
                <a:moveTo>
                  <a:pt x="5548" y="5387"/>
                </a:moveTo>
                <a:cubicBezTo>
                  <a:pt x="5759" y="5464"/>
                  <a:pt x="5971" y="5563"/>
                  <a:pt x="6164" y="5651"/>
                </a:cubicBezTo>
                <a:cubicBezTo>
                  <a:pt x="6526" y="5817"/>
                  <a:pt x="6887" y="5988"/>
                  <a:pt x="7251" y="6146"/>
                </a:cubicBezTo>
                <a:cubicBezTo>
                  <a:pt x="7692" y="6336"/>
                  <a:pt x="8197" y="6540"/>
                  <a:pt x="8672" y="6613"/>
                </a:cubicBezTo>
                <a:cubicBezTo>
                  <a:pt x="9326" y="6718"/>
                  <a:pt x="9951" y="5244"/>
                  <a:pt x="10131" y="4785"/>
                </a:cubicBezTo>
                <a:cubicBezTo>
                  <a:pt x="10345" y="4245"/>
                  <a:pt x="10517" y="3687"/>
                  <a:pt x="10647" y="3119"/>
                </a:cubicBezTo>
                <a:cubicBezTo>
                  <a:pt x="10661" y="3044"/>
                  <a:pt x="10691" y="2885"/>
                  <a:pt x="10640" y="2818"/>
                </a:cubicBezTo>
                <a:cubicBezTo>
                  <a:pt x="10559" y="2706"/>
                  <a:pt x="10181" y="2803"/>
                  <a:pt x="10083" y="2832"/>
                </a:cubicBezTo>
                <a:cubicBezTo>
                  <a:pt x="9442" y="3015"/>
                  <a:pt x="8794" y="3312"/>
                  <a:pt x="8203" y="3622"/>
                </a:cubicBezTo>
                <a:cubicBezTo>
                  <a:pt x="7549" y="3962"/>
                  <a:pt x="6920" y="4345"/>
                  <a:pt x="6319" y="4771"/>
                </a:cubicBezTo>
                <a:cubicBezTo>
                  <a:pt x="6174" y="4873"/>
                  <a:pt x="5772" y="5165"/>
                  <a:pt x="5548" y="5387"/>
                </a:cubicBezTo>
                <a:close/>
                <a:moveTo>
                  <a:pt x="15330" y="8992"/>
                </a:moveTo>
                <a:cubicBezTo>
                  <a:pt x="15565" y="6644"/>
                  <a:pt x="14872" y="4725"/>
                  <a:pt x="12793" y="3484"/>
                </a:cubicBezTo>
                <a:cubicBezTo>
                  <a:pt x="12382" y="4146"/>
                  <a:pt x="12038" y="4897"/>
                  <a:pt x="11715" y="5599"/>
                </a:cubicBezTo>
                <a:cubicBezTo>
                  <a:pt x="11577" y="5900"/>
                  <a:pt x="11441" y="6202"/>
                  <a:pt x="11303" y="6502"/>
                </a:cubicBezTo>
                <a:cubicBezTo>
                  <a:pt x="11265" y="6584"/>
                  <a:pt x="11225" y="6665"/>
                  <a:pt x="11183" y="6747"/>
                </a:cubicBezTo>
                <a:cubicBezTo>
                  <a:pt x="11110" y="6892"/>
                  <a:pt x="10961" y="7181"/>
                  <a:pt x="11005" y="7346"/>
                </a:cubicBezTo>
                <a:cubicBezTo>
                  <a:pt x="11030" y="7439"/>
                  <a:pt x="11116" y="7495"/>
                  <a:pt x="11198" y="7533"/>
                </a:cubicBezTo>
                <a:cubicBezTo>
                  <a:pt x="12526" y="8147"/>
                  <a:pt x="13910" y="8635"/>
                  <a:pt x="15330" y="899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46"/>
          <p:cNvSpPr/>
          <p:nvPr/>
        </p:nvSpPr>
        <p:spPr>
          <a:xfrm>
            <a:off x="7029663" y="1730433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2" name="Google Shape;82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88" name="Google Shape;88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" name="Google Shape;103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04" name="Google Shape;104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9" name="Google Shape;119;p7"/>
          <p:cNvSpPr txBox="1">
            <a:spLocks noGrp="1"/>
          </p:cNvSpPr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" name="Google Shape;121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8"/>
          <p:cNvSpPr txBox="1">
            <a:spLocks noGrp="1"/>
          </p:cNvSpPr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>
            <a:spLocks noGrp="1"/>
          </p:cNvSpPr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36" name="Google Shape;136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37" name="Google Shape;137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8" r:id="rId9"/>
    <p:sldLayoutId id="2147483659" r:id="rId10"/>
    <p:sldLayoutId id="2147483660" r:id="rId11"/>
    <p:sldLayoutId id="2147483661" r:id="rId12"/>
    <p:sldLayoutId id="2147483663" r:id="rId13"/>
    <p:sldLayoutId id="2147483666" r:id="rId14"/>
    <p:sldLayoutId id="2147483667" r:id="rId15"/>
    <p:sldLayoutId id="2147483669" r:id="rId16"/>
    <p:sldLayoutId id="2147483670" r:id="rId17"/>
    <p:sldLayoutId id="2147483671" r:id="rId18"/>
    <p:sldLayoutId id="2147483673" r:id="rId19"/>
    <p:sldLayoutId id="2147483675" r:id="rId20"/>
    <p:sldLayoutId id="2147483677" r:id="rId21"/>
    <p:sldLayoutId id="2147483681" r:id="rId22"/>
    <p:sldLayoutId id="2147483682" r:id="rId23"/>
    <p:sldLayoutId id="2147483683" r:id="rId24"/>
    <p:sldLayoutId id="2147483684" r:id="rId25"/>
    <p:sldLayoutId id="2147483686" r:id="rId26"/>
    <p:sldLayoutId id="2147483688" r:id="rId27"/>
    <p:sldLayoutId id="2147483689" r:id="rId28"/>
    <p:sldLayoutId id="2147483692" r:id="rId29"/>
    <p:sldLayoutId id="2147483695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56"/>
          <p:cNvSpPr txBox="1">
            <a:spLocks noGrp="1"/>
          </p:cNvSpPr>
          <p:nvPr>
            <p:ph type="ctrTitle"/>
          </p:nvPr>
        </p:nvSpPr>
        <p:spPr>
          <a:xfrm>
            <a:off x="2611062" y="623716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a-IR" b="0" dirty="0">
                <a:solidFill>
                  <a:srgbClr val="FCC6C7"/>
                </a:solidFill>
                <a:cs typeface="Dast Nevis" panose="03000400000000000000" pitchFamily="66" charset="-78"/>
              </a:rPr>
              <a:t>مجتمع فرهنگی آموزشی تزکیه</a:t>
            </a:r>
            <a:endParaRPr b="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  <p:sp>
        <p:nvSpPr>
          <p:cNvPr id="917" name="Google Shape;917;p56"/>
          <p:cNvSpPr txBox="1">
            <a:spLocks noGrp="1"/>
          </p:cNvSpPr>
          <p:nvPr>
            <p:ph type="subTitle" idx="1"/>
          </p:nvPr>
        </p:nvSpPr>
        <p:spPr>
          <a:xfrm>
            <a:off x="141579" y="3354414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400" dirty="0">
                <a:solidFill>
                  <a:srgbClr val="BBDCDC"/>
                </a:solidFill>
                <a:cs typeface="Dast Nevis" panose="03000400000000000000" pitchFamily="66" charset="-78"/>
              </a:rPr>
              <a:t>پیش دبستان</a:t>
            </a:r>
            <a:endParaRPr sz="4400" dirty="0">
              <a:solidFill>
                <a:srgbClr val="BBDCDC"/>
              </a:solidFill>
              <a:cs typeface="Dast Nevis" panose="03000400000000000000" pitchFamily="66" charset="-78"/>
            </a:endParaRPr>
          </a:p>
        </p:txBody>
      </p:sp>
      <p:grpSp>
        <p:nvGrpSpPr>
          <p:cNvPr id="918" name="Google Shape;918;p56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919" name="Google Shape;919;p56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6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6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6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6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6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6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6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6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6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6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0" name="Google Shape;930;p56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931" name="Google Shape;931;p56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6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6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6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6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6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6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6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6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6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6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6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6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6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6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3" name="Google Shape;1093;p64"/>
          <p:cNvGrpSpPr/>
          <p:nvPr/>
        </p:nvGrpSpPr>
        <p:grpSpPr>
          <a:xfrm rot="2473442">
            <a:off x="491959" y="4346010"/>
            <a:ext cx="772322" cy="704930"/>
            <a:chOff x="5402829" y="3357294"/>
            <a:chExt cx="1437240" cy="1312018"/>
          </a:xfrm>
        </p:grpSpPr>
        <p:sp>
          <p:nvSpPr>
            <p:cNvPr id="1094" name="Google Shape;1094;p64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64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C4AF93-5ACE-D546-883C-83289ED5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210" y="235060"/>
            <a:ext cx="2998381" cy="19989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E5DB5-58CA-1700-B53E-B83B12E94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681104" y="1918881"/>
            <a:ext cx="3496121" cy="2330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D55E1-177E-FC97-3FA5-5A435721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59" y="351376"/>
            <a:ext cx="2693360" cy="179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5"/>
          <p:cNvSpPr txBox="1">
            <a:spLocks noGrp="1"/>
          </p:cNvSpPr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fa-IR" sz="3600" b="1" i="0" dirty="0">
                <a:solidFill>
                  <a:srgbClr val="FBAF42"/>
                </a:solidFill>
                <a:effectLst/>
                <a:latin typeface="ERPx-FaNum"/>
                <a:cs typeface="Dast Nevis" panose="03000400000000000000" pitchFamily="66" charset="-78"/>
              </a:rPr>
              <a:t>     کودک متفکر</a:t>
            </a:r>
            <a:endParaRPr sz="3600" dirty="0">
              <a:solidFill>
                <a:srgbClr val="FBAF42"/>
              </a:solidFill>
              <a:cs typeface="Dast Nevis" panose="03000400000000000000" pitchFamily="66" charset="-78"/>
            </a:endParaRPr>
          </a:p>
        </p:txBody>
      </p:sp>
      <p:grpSp>
        <p:nvGrpSpPr>
          <p:cNvPr id="1240" name="Google Shape;1240;p65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1241" name="Google Shape;1241;p6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6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6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F13B57B-EF8D-BFBD-FB65-29462C8B041D}"/>
              </a:ext>
            </a:extLst>
          </p:cNvPr>
          <p:cNvSpPr txBox="1"/>
          <p:nvPr/>
        </p:nvSpPr>
        <p:spPr>
          <a:xfrm>
            <a:off x="370977" y="1261241"/>
            <a:ext cx="7800600" cy="36317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lnSpc>
                <a:spcPct val="150000"/>
              </a:lnSpc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افزایش دانش از طریق مشاهدات</a:t>
            </a:r>
          </a:p>
          <a:p>
            <a:pPr marL="285750" indent="-285750" algn="r" rtl="1">
              <a:lnSpc>
                <a:spcPct val="150000"/>
              </a:lnSpc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ایجاد انگیزه برای شروع تحقیق ایجاد فرصت جهت جمع آوری و تحلیل اطلاعات</a:t>
            </a:r>
          </a:p>
          <a:p>
            <a:pPr marL="285750" indent="-285750" algn="r" rtl="1">
              <a:lnSpc>
                <a:spcPct val="150000"/>
              </a:lnSpc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کسب اطلاعات از طریق بحث و گفتگو</a:t>
            </a:r>
          </a:p>
          <a:p>
            <a:pPr marL="285750" indent="-285750" algn="r" rtl="1">
              <a:lnSpc>
                <a:spcPct val="150000"/>
              </a:lnSpc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پرورش مهارت‌هایی چون دوخت و دوز، بستن بند کفش و کلیه مهارت‌هایی که باعث تقویت ماهیچه‌های دست، و ایجاد هماهنگی بین چشم و دست می‌شود </a:t>
            </a:r>
          </a:p>
          <a:p>
            <a:pPr marL="285750" indent="-285750" algn="r" rtl="1">
              <a:lnSpc>
                <a:spcPct val="150000"/>
              </a:lnSpc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دسته بندی، تشخیص رنگ، تشخیص اشیا و اشکال، برقرری تناظر و</a:t>
            </a:r>
          </a:p>
          <a:p>
            <a:pPr algn="r" rtl="1">
              <a:lnSpc>
                <a:spcPct val="150000"/>
              </a:lnSpc>
              <a:buClr>
                <a:srgbClr val="25A0A6"/>
              </a:buClr>
            </a:pP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      تشخیص رابطه کل و جز و تشخیص تعلق یا عدم تعلق 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endParaRPr lang="fa-IR" sz="200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1253;p66"/>
          <p:cNvGrpSpPr/>
          <p:nvPr/>
        </p:nvGrpSpPr>
        <p:grpSpPr>
          <a:xfrm rot="-1800044">
            <a:off x="8208135" y="195928"/>
            <a:ext cx="596262" cy="831882"/>
            <a:chOff x="1656350" y="2894175"/>
            <a:chExt cx="596275" cy="831900"/>
          </a:xfrm>
        </p:grpSpPr>
        <p:sp>
          <p:nvSpPr>
            <p:cNvPr id="1254" name="Google Shape;1254;p66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66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66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66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66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66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66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66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66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66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66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66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66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66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66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66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66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66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9092F3A-F99E-B242-8CD4-5D8B7B1B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08764" y="964562"/>
            <a:ext cx="3718737" cy="2479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B23BC7-5BCD-BAC1-10E7-035FD4E0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87" y="1364168"/>
            <a:ext cx="4049011" cy="2699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E7BBC0-A8BA-041A-E876-689D27A5B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343" y="2595465"/>
            <a:ext cx="4014578" cy="2258200"/>
          </a:xfrm>
          <a:prstGeom prst="rect">
            <a:avLst/>
          </a:prstGeom>
        </p:spPr>
      </p:pic>
      <p:grpSp>
        <p:nvGrpSpPr>
          <p:cNvPr id="1282" name="Google Shape;1282;p67"/>
          <p:cNvGrpSpPr/>
          <p:nvPr/>
        </p:nvGrpSpPr>
        <p:grpSpPr>
          <a:xfrm rot="-512821">
            <a:off x="6859467" y="3478030"/>
            <a:ext cx="1298629" cy="1289079"/>
            <a:chOff x="5030925" y="3821825"/>
            <a:chExt cx="1128675" cy="1120375"/>
          </a:xfrm>
        </p:grpSpPr>
        <p:sp>
          <p:nvSpPr>
            <p:cNvPr id="1283" name="Google Shape;1283;p67"/>
            <p:cNvSpPr/>
            <p:nvPr/>
          </p:nvSpPr>
          <p:spPr>
            <a:xfrm>
              <a:off x="5030925" y="4281850"/>
              <a:ext cx="700875" cy="660350"/>
            </a:xfrm>
            <a:custGeom>
              <a:avLst/>
              <a:gdLst/>
              <a:ahLst/>
              <a:cxnLst/>
              <a:rect l="l" t="t" r="r" b="b"/>
              <a:pathLst>
                <a:path w="28035" h="26414" extrusionOk="0">
                  <a:moveTo>
                    <a:pt x="24999" y="0"/>
                  </a:moveTo>
                  <a:cubicBezTo>
                    <a:pt x="24999" y="0"/>
                    <a:pt x="1182" y="23350"/>
                    <a:pt x="414" y="24584"/>
                  </a:cubicBezTo>
                  <a:cubicBezTo>
                    <a:pt x="1" y="25264"/>
                    <a:pt x="581" y="26414"/>
                    <a:pt x="1646" y="26414"/>
                  </a:cubicBezTo>
                  <a:cubicBezTo>
                    <a:pt x="1783" y="26414"/>
                    <a:pt x="1929" y="26394"/>
                    <a:pt x="2082" y="26352"/>
                  </a:cubicBezTo>
                  <a:cubicBezTo>
                    <a:pt x="2849" y="26085"/>
                    <a:pt x="28034" y="3269"/>
                    <a:pt x="28034" y="3269"/>
                  </a:cubicBezTo>
                  <a:cubicBezTo>
                    <a:pt x="26133" y="2502"/>
                    <a:pt x="24999" y="0"/>
                    <a:pt x="24999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67"/>
            <p:cNvSpPr/>
            <p:nvPr/>
          </p:nvSpPr>
          <p:spPr>
            <a:xfrm>
              <a:off x="5655875" y="4131725"/>
              <a:ext cx="238525" cy="232700"/>
            </a:xfrm>
            <a:custGeom>
              <a:avLst/>
              <a:gdLst/>
              <a:ahLst/>
              <a:cxnLst/>
              <a:rect l="l" t="t" r="r" b="b"/>
              <a:pathLst>
                <a:path w="9541" h="9308" extrusionOk="0">
                  <a:moveTo>
                    <a:pt x="4837" y="1"/>
                  </a:moveTo>
                  <a:lnTo>
                    <a:pt x="1" y="6005"/>
                  </a:lnTo>
                  <a:cubicBezTo>
                    <a:pt x="1" y="6005"/>
                    <a:pt x="1135" y="8507"/>
                    <a:pt x="3036" y="9307"/>
                  </a:cubicBezTo>
                  <a:lnTo>
                    <a:pt x="9541" y="4504"/>
                  </a:lnTo>
                  <a:cubicBezTo>
                    <a:pt x="8874" y="4371"/>
                    <a:pt x="8307" y="4137"/>
                    <a:pt x="7839" y="3837"/>
                  </a:cubicBezTo>
                  <a:cubicBezTo>
                    <a:pt x="6472" y="2970"/>
                    <a:pt x="5171" y="1669"/>
                    <a:pt x="4837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67"/>
            <p:cNvSpPr/>
            <p:nvPr/>
          </p:nvSpPr>
          <p:spPr>
            <a:xfrm>
              <a:off x="5770950" y="3920750"/>
              <a:ext cx="371975" cy="326075"/>
            </a:xfrm>
            <a:custGeom>
              <a:avLst/>
              <a:gdLst/>
              <a:ahLst/>
              <a:cxnLst/>
              <a:rect l="l" t="t" r="r" b="b"/>
              <a:pathLst>
                <a:path w="14879" h="13043" extrusionOk="0">
                  <a:moveTo>
                    <a:pt x="8207" y="0"/>
                  </a:moveTo>
                  <a:lnTo>
                    <a:pt x="8207" y="0"/>
                  </a:lnTo>
                  <a:cubicBezTo>
                    <a:pt x="5838" y="801"/>
                    <a:pt x="2903" y="1969"/>
                    <a:pt x="1335" y="4237"/>
                  </a:cubicBezTo>
                  <a:cubicBezTo>
                    <a:pt x="234" y="5805"/>
                    <a:pt x="1" y="7239"/>
                    <a:pt x="234" y="8473"/>
                  </a:cubicBezTo>
                  <a:cubicBezTo>
                    <a:pt x="568" y="10108"/>
                    <a:pt x="1869" y="11442"/>
                    <a:pt x="3236" y="12309"/>
                  </a:cubicBezTo>
                  <a:cubicBezTo>
                    <a:pt x="3704" y="12609"/>
                    <a:pt x="4271" y="12810"/>
                    <a:pt x="4904" y="12943"/>
                  </a:cubicBezTo>
                  <a:cubicBezTo>
                    <a:pt x="5253" y="13008"/>
                    <a:pt x="5622" y="13042"/>
                    <a:pt x="6006" y="13042"/>
                  </a:cubicBezTo>
                  <a:cubicBezTo>
                    <a:pt x="8596" y="13042"/>
                    <a:pt x="11848" y="11467"/>
                    <a:pt x="13911" y="6905"/>
                  </a:cubicBezTo>
                  <a:cubicBezTo>
                    <a:pt x="14411" y="5838"/>
                    <a:pt x="14711" y="4771"/>
                    <a:pt x="14878" y="3736"/>
                  </a:cubicBezTo>
                  <a:cubicBezTo>
                    <a:pt x="14816" y="3715"/>
                    <a:pt x="14759" y="3705"/>
                    <a:pt x="14704" y="3705"/>
                  </a:cubicBezTo>
                  <a:cubicBezTo>
                    <a:pt x="14292" y="3705"/>
                    <a:pt x="14066" y="4261"/>
                    <a:pt x="13412" y="4261"/>
                  </a:cubicBezTo>
                  <a:cubicBezTo>
                    <a:pt x="13228" y="4261"/>
                    <a:pt x="13009" y="4216"/>
                    <a:pt x="12743" y="4103"/>
                  </a:cubicBezTo>
                  <a:cubicBezTo>
                    <a:pt x="11409" y="3503"/>
                    <a:pt x="11676" y="2302"/>
                    <a:pt x="11009" y="1802"/>
                  </a:cubicBezTo>
                  <a:cubicBezTo>
                    <a:pt x="10837" y="1664"/>
                    <a:pt x="10661" y="1620"/>
                    <a:pt x="10476" y="1620"/>
                  </a:cubicBezTo>
                  <a:cubicBezTo>
                    <a:pt x="10138" y="1620"/>
                    <a:pt x="9774" y="1770"/>
                    <a:pt x="9362" y="1770"/>
                  </a:cubicBezTo>
                  <a:cubicBezTo>
                    <a:pt x="9127" y="1770"/>
                    <a:pt x="8877" y="1721"/>
                    <a:pt x="8607" y="1568"/>
                  </a:cubicBezTo>
                  <a:cubicBezTo>
                    <a:pt x="7706" y="968"/>
                    <a:pt x="8173" y="101"/>
                    <a:pt x="8207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67"/>
            <p:cNvSpPr/>
            <p:nvPr/>
          </p:nvSpPr>
          <p:spPr>
            <a:xfrm>
              <a:off x="5964425" y="3821825"/>
              <a:ext cx="195175" cy="205450"/>
            </a:xfrm>
            <a:custGeom>
              <a:avLst/>
              <a:gdLst/>
              <a:ahLst/>
              <a:cxnLst/>
              <a:rect l="l" t="t" r="r" b="b"/>
              <a:pathLst>
                <a:path w="7807" h="8218" extrusionOk="0">
                  <a:moveTo>
                    <a:pt x="6027" y="1"/>
                  </a:moveTo>
                  <a:cubicBezTo>
                    <a:pt x="5300" y="1"/>
                    <a:pt x="4980" y="1649"/>
                    <a:pt x="4070" y="2590"/>
                  </a:cubicBezTo>
                  <a:cubicBezTo>
                    <a:pt x="3670" y="2990"/>
                    <a:pt x="2269" y="3324"/>
                    <a:pt x="534" y="3924"/>
                  </a:cubicBezTo>
                  <a:cubicBezTo>
                    <a:pt x="501" y="3991"/>
                    <a:pt x="1" y="4925"/>
                    <a:pt x="968" y="5459"/>
                  </a:cubicBezTo>
                  <a:cubicBezTo>
                    <a:pt x="1243" y="5623"/>
                    <a:pt x="1497" y="5675"/>
                    <a:pt x="1735" y="5675"/>
                  </a:cubicBezTo>
                  <a:cubicBezTo>
                    <a:pt x="2136" y="5675"/>
                    <a:pt x="2489" y="5529"/>
                    <a:pt x="2812" y="5529"/>
                  </a:cubicBezTo>
                  <a:cubicBezTo>
                    <a:pt x="2996" y="5529"/>
                    <a:pt x="3170" y="5576"/>
                    <a:pt x="3336" y="5725"/>
                  </a:cubicBezTo>
                  <a:cubicBezTo>
                    <a:pt x="3970" y="6259"/>
                    <a:pt x="3703" y="7460"/>
                    <a:pt x="5038" y="8060"/>
                  </a:cubicBezTo>
                  <a:cubicBezTo>
                    <a:pt x="5304" y="8173"/>
                    <a:pt x="5521" y="8218"/>
                    <a:pt x="5703" y="8218"/>
                  </a:cubicBezTo>
                  <a:cubicBezTo>
                    <a:pt x="6351" y="8218"/>
                    <a:pt x="6563" y="7662"/>
                    <a:pt x="6991" y="7662"/>
                  </a:cubicBezTo>
                  <a:cubicBezTo>
                    <a:pt x="7047" y="7662"/>
                    <a:pt x="7107" y="7672"/>
                    <a:pt x="7173" y="7693"/>
                  </a:cubicBezTo>
                  <a:cubicBezTo>
                    <a:pt x="7806" y="3724"/>
                    <a:pt x="6672" y="121"/>
                    <a:pt x="6172" y="21"/>
                  </a:cubicBezTo>
                  <a:cubicBezTo>
                    <a:pt x="6122" y="7"/>
                    <a:pt x="6074" y="1"/>
                    <a:pt x="602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5" name="Google Shape;1295;p67"/>
          <p:cNvGrpSpPr/>
          <p:nvPr/>
        </p:nvGrpSpPr>
        <p:grpSpPr>
          <a:xfrm rot="3599956">
            <a:off x="7993688" y="3219621"/>
            <a:ext cx="419925" cy="222725"/>
            <a:chOff x="2951412" y="1320981"/>
            <a:chExt cx="419934" cy="222729"/>
          </a:xfrm>
        </p:grpSpPr>
        <p:sp>
          <p:nvSpPr>
            <p:cNvPr id="1296" name="Google Shape;1296;p67"/>
            <p:cNvSpPr/>
            <p:nvPr/>
          </p:nvSpPr>
          <p:spPr>
            <a:xfrm rot="-1677089">
              <a:off x="2986451" y="1372774"/>
              <a:ext cx="64322" cy="165517"/>
            </a:xfrm>
            <a:custGeom>
              <a:avLst/>
              <a:gdLst/>
              <a:ahLst/>
              <a:cxnLst/>
              <a:rect l="l" t="t" r="r" b="b"/>
              <a:pathLst>
                <a:path w="2573" h="6621" extrusionOk="0">
                  <a:moveTo>
                    <a:pt x="1078" y="0"/>
                  </a:moveTo>
                  <a:cubicBezTo>
                    <a:pt x="591" y="0"/>
                    <a:pt x="90" y="310"/>
                    <a:pt x="60" y="930"/>
                  </a:cubicBezTo>
                  <a:cubicBezTo>
                    <a:pt x="1" y="2618"/>
                    <a:pt x="150" y="4276"/>
                    <a:pt x="523" y="5919"/>
                  </a:cubicBezTo>
                  <a:cubicBezTo>
                    <a:pt x="637" y="6408"/>
                    <a:pt x="1003" y="6621"/>
                    <a:pt x="1385" y="6621"/>
                  </a:cubicBezTo>
                  <a:cubicBezTo>
                    <a:pt x="1960" y="6621"/>
                    <a:pt x="2573" y="6140"/>
                    <a:pt x="2420" y="5396"/>
                  </a:cubicBezTo>
                  <a:cubicBezTo>
                    <a:pt x="2077" y="3917"/>
                    <a:pt x="1972" y="2454"/>
                    <a:pt x="2017" y="930"/>
                  </a:cubicBezTo>
                  <a:cubicBezTo>
                    <a:pt x="2039" y="310"/>
                    <a:pt x="1565" y="0"/>
                    <a:pt x="10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67"/>
            <p:cNvSpPr/>
            <p:nvPr/>
          </p:nvSpPr>
          <p:spPr>
            <a:xfrm>
              <a:off x="3128925" y="1320981"/>
              <a:ext cx="49325" cy="202772"/>
            </a:xfrm>
            <a:custGeom>
              <a:avLst/>
              <a:gdLst/>
              <a:ahLst/>
              <a:cxnLst/>
              <a:rect l="l" t="t" r="r" b="b"/>
              <a:pathLst>
                <a:path w="1973" h="5456" extrusionOk="0">
                  <a:moveTo>
                    <a:pt x="987" y="0"/>
                  </a:moveTo>
                  <a:cubicBezTo>
                    <a:pt x="494" y="0"/>
                    <a:pt x="1" y="314"/>
                    <a:pt x="1" y="941"/>
                  </a:cubicBezTo>
                  <a:lnTo>
                    <a:pt x="1" y="4526"/>
                  </a:lnTo>
                  <a:cubicBezTo>
                    <a:pt x="1" y="5146"/>
                    <a:pt x="494" y="5456"/>
                    <a:pt x="987" y="5456"/>
                  </a:cubicBezTo>
                  <a:cubicBezTo>
                    <a:pt x="1479" y="5456"/>
                    <a:pt x="1972" y="5146"/>
                    <a:pt x="1972" y="4526"/>
                  </a:cubicBezTo>
                  <a:lnTo>
                    <a:pt x="1972" y="941"/>
                  </a:lnTo>
                  <a:cubicBezTo>
                    <a:pt x="1972" y="314"/>
                    <a:pt x="1479" y="0"/>
                    <a:pt x="9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67"/>
            <p:cNvSpPr/>
            <p:nvPr/>
          </p:nvSpPr>
          <p:spPr>
            <a:xfrm rot="2324420">
              <a:off x="3263449" y="1376738"/>
              <a:ext cx="65826" cy="157602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9" name="Google Shape;1299;p67"/>
          <p:cNvGrpSpPr/>
          <p:nvPr/>
        </p:nvGrpSpPr>
        <p:grpSpPr>
          <a:xfrm>
            <a:off x="3928795" y="4274272"/>
            <a:ext cx="130588" cy="194506"/>
            <a:chOff x="2540775" y="2709726"/>
            <a:chExt cx="130588" cy="194506"/>
          </a:xfrm>
        </p:grpSpPr>
        <p:sp>
          <p:nvSpPr>
            <p:cNvPr id="1300" name="Google Shape;1300;p67"/>
            <p:cNvSpPr/>
            <p:nvPr/>
          </p:nvSpPr>
          <p:spPr>
            <a:xfrm rot="5538887">
              <a:off x="2550831" y="2785777"/>
              <a:ext cx="167583" cy="66768"/>
            </a:xfrm>
            <a:custGeom>
              <a:avLst/>
              <a:gdLst/>
              <a:ahLst/>
              <a:cxnLst/>
              <a:rect l="l" t="t" r="r" b="b"/>
              <a:pathLst>
                <a:path w="4237" h="1688" extrusionOk="0">
                  <a:moveTo>
                    <a:pt x="1373" y="0"/>
                  </a:moveTo>
                  <a:cubicBezTo>
                    <a:pt x="1108" y="0"/>
                    <a:pt x="840" y="20"/>
                    <a:pt x="568" y="59"/>
                  </a:cubicBezTo>
                  <a:cubicBezTo>
                    <a:pt x="195" y="118"/>
                    <a:pt x="1" y="567"/>
                    <a:pt x="90" y="865"/>
                  </a:cubicBezTo>
                  <a:cubicBezTo>
                    <a:pt x="179" y="1182"/>
                    <a:pt x="462" y="1327"/>
                    <a:pt x="764" y="1327"/>
                  </a:cubicBezTo>
                  <a:cubicBezTo>
                    <a:pt x="818" y="1327"/>
                    <a:pt x="873" y="1322"/>
                    <a:pt x="927" y="1313"/>
                  </a:cubicBezTo>
                  <a:cubicBezTo>
                    <a:pt x="1080" y="1292"/>
                    <a:pt x="1235" y="1282"/>
                    <a:pt x="1389" y="1282"/>
                  </a:cubicBezTo>
                  <a:cubicBezTo>
                    <a:pt x="1899" y="1282"/>
                    <a:pt x="2410" y="1394"/>
                    <a:pt x="2868" y="1612"/>
                  </a:cubicBezTo>
                  <a:cubicBezTo>
                    <a:pt x="2979" y="1664"/>
                    <a:pt x="3088" y="1687"/>
                    <a:pt x="3190" y="1687"/>
                  </a:cubicBezTo>
                  <a:cubicBezTo>
                    <a:pt x="3823" y="1687"/>
                    <a:pt x="4237" y="813"/>
                    <a:pt x="3556" y="492"/>
                  </a:cubicBezTo>
                  <a:cubicBezTo>
                    <a:pt x="2859" y="160"/>
                    <a:pt x="2129" y="0"/>
                    <a:pt x="1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67"/>
            <p:cNvSpPr/>
            <p:nvPr/>
          </p:nvSpPr>
          <p:spPr>
            <a:xfrm rot="5538887">
              <a:off x="2497436" y="2756926"/>
              <a:ext cx="143778" cy="51334"/>
            </a:xfrm>
            <a:custGeom>
              <a:avLst/>
              <a:gdLst/>
              <a:ahLst/>
              <a:cxnLst/>
              <a:rect l="l" t="t" r="r" b="b"/>
              <a:pathLst>
                <a:path w="4931" h="1680" extrusionOk="0">
                  <a:moveTo>
                    <a:pt x="1953" y="0"/>
                  </a:moveTo>
                  <a:cubicBezTo>
                    <a:pt x="1579" y="0"/>
                    <a:pt x="1200" y="38"/>
                    <a:pt x="812" y="116"/>
                  </a:cubicBezTo>
                  <a:cubicBezTo>
                    <a:pt x="0" y="298"/>
                    <a:pt x="278" y="1386"/>
                    <a:pt x="1017" y="1386"/>
                  </a:cubicBezTo>
                  <a:cubicBezTo>
                    <a:pt x="1066" y="1386"/>
                    <a:pt x="1118" y="1381"/>
                    <a:pt x="1171" y="1371"/>
                  </a:cubicBezTo>
                  <a:cubicBezTo>
                    <a:pt x="1437" y="1321"/>
                    <a:pt x="1704" y="1296"/>
                    <a:pt x="1970" y="1296"/>
                  </a:cubicBezTo>
                  <a:cubicBezTo>
                    <a:pt x="2511" y="1296"/>
                    <a:pt x="3045" y="1399"/>
                    <a:pt x="3546" y="1610"/>
                  </a:cubicBezTo>
                  <a:cubicBezTo>
                    <a:pt x="3651" y="1658"/>
                    <a:pt x="3754" y="1679"/>
                    <a:pt x="3853" y="1679"/>
                  </a:cubicBezTo>
                  <a:cubicBezTo>
                    <a:pt x="4488" y="1679"/>
                    <a:pt x="4930" y="799"/>
                    <a:pt x="4233" y="489"/>
                  </a:cubicBezTo>
                  <a:cubicBezTo>
                    <a:pt x="3486" y="166"/>
                    <a:pt x="2732" y="0"/>
                    <a:pt x="1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2" name="Google Shape;1302;p67"/>
          <p:cNvSpPr/>
          <p:nvPr/>
        </p:nvSpPr>
        <p:spPr>
          <a:xfrm>
            <a:off x="8749688" y="13718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D4E258-9973-9301-40DF-A577BEBD9A78}"/>
              </a:ext>
            </a:extLst>
          </p:cNvPr>
          <p:cNvSpPr txBox="1"/>
          <p:nvPr/>
        </p:nvSpPr>
        <p:spPr>
          <a:xfrm>
            <a:off x="1075854" y="110867"/>
            <a:ext cx="4792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2800" b="1" i="0" dirty="0">
                <a:solidFill>
                  <a:srgbClr val="FF8361"/>
                </a:solidFill>
                <a:effectLst/>
                <a:latin typeface="ERPx-FaNum"/>
                <a:cs typeface="Dast Nevis" panose="03000400000000000000" pitchFamily="66" charset="-78"/>
              </a:rPr>
              <a:t>کتابخوانی و نمایش خلاق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3289D-8165-71E6-70D4-A1E7F92241FF}"/>
              </a:ext>
            </a:extLst>
          </p:cNvPr>
          <p:cNvSpPr txBox="1"/>
          <p:nvPr/>
        </p:nvSpPr>
        <p:spPr>
          <a:xfrm>
            <a:off x="153814" y="1246905"/>
            <a:ext cx="8705132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 rtl="1"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2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گسترش عنصر تخیل، برانگیختن و تقویت و پرورش خلاقیت نوآموز، آموزش بداهه پردازی</a:t>
            </a:r>
          </a:p>
          <a:p>
            <a:pPr marL="342900" indent="-342900" algn="just" rtl="1"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2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مشارکت در فعالیت‌های گروهی و گسترش دایره لغات و مهارت کلامی </a:t>
            </a:r>
          </a:p>
          <a:p>
            <a:pPr marL="342900" indent="-342900" algn="just" rtl="1"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2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تقویت حس دیداری و بالا بردن توان تشخیص و انتخاب صحیح، افزایش قدرت تحلیل و نقد مشهودات</a:t>
            </a:r>
          </a:p>
          <a:p>
            <a:endParaRPr lang="fa-IR" sz="2200" dirty="0">
              <a:solidFill>
                <a:srgbClr val="BBDCDC"/>
              </a:solidFill>
              <a:cs typeface="Dast Nevis" panose="03000400000000000000" pitchFamily="66" charset="-78"/>
            </a:endParaRPr>
          </a:p>
        </p:txBody>
      </p:sp>
      <p:grpSp>
        <p:nvGrpSpPr>
          <p:cNvPr id="1290" name="Google Shape;1290;p67"/>
          <p:cNvGrpSpPr/>
          <p:nvPr/>
        </p:nvGrpSpPr>
        <p:grpSpPr>
          <a:xfrm>
            <a:off x="1599505" y="2545128"/>
            <a:ext cx="4354728" cy="2398090"/>
            <a:chOff x="511425" y="859700"/>
            <a:chExt cx="3298425" cy="3682225"/>
          </a:xfrm>
        </p:grpSpPr>
        <p:sp>
          <p:nvSpPr>
            <p:cNvPr id="1291" name="Google Shape;1291;p67"/>
            <p:cNvSpPr/>
            <p:nvPr/>
          </p:nvSpPr>
          <p:spPr>
            <a:xfrm>
              <a:off x="511425" y="859700"/>
              <a:ext cx="3249712" cy="206050"/>
            </a:xfrm>
            <a:custGeom>
              <a:avLst/>
              <a:gdLst/>
              <a:ahLst/>
              <a:cxnLst/>
              <a:rect l="l" t="t" r="r" b="b"/>
              <a:pathLst>
                <a:path w="139353" h="8242" extrusionOk="0">
                  <a:moveTo>
                    <a:pt x="55733" y="1"/>
                  </a:moveTo>
                  <a:cubicBezTo>
                    <a:pt x="53503" y="1"/>
                    <a:pt x="51073" y="14"/>
                    <a:pt x="48534" y="50"/>
                  </a:cubicBezTo>
                  <a:cubicBezTo>
                    <a:pt x="40800" y="116"/>
                    <a:pt x="33893" y="303"/>
                    <a:pt x="31086" y="303"/>
                  </a:cubicBezTo>
                  <a:cubicBezTo>
                    <a:pt x="30279" y="303"/>
                    <a:pt x="29811" y="288"/>
                    <a:pt x="29760" y="249"/>
                  </a:cubicBezTo>
                  <a:cubicBezTo>
                    <a:pt x="29736" y="226"/>
                    <a:pt x="29699" y="216"/>
                    <a:pt x="29652" y="216"/>
                  </a:cubicBezTo>
                  <a:cubicBezTo>
                    <a:pt x="29402" y="216"/>
                    <a:pt x="28870" y="502"/>
                    <a:pt x="28571" y="502"/>
                  </a:cubicBezTo>
                  <a:cubicBezTo>
                    <a:pt x="28523" y="502"/>
                    <a:pt x="28481" y="495"/>
                    <a:pt x="28447" y="478"/>
                  </a:cubicBezTo>
                  <a:cubicBezTo>
                    <a:pt x="13968" y="1240"/>
                    <a:pt x="6551" y="1794"/>
                    <a:pt x="4907" y="1794"/>
                  </a:cubicBezTo>
                  <a:cubicBezTo>
                    <a:pt x="4827" y="1794"/>
                    <a:pt x="4761" y="1793"/>
                    <a:pt x="4709" y="1790"/>
                  </a:cubicBezTo>
                  <a:cubicBezTo>
                    <a:pt x="4548" y="1786"/>
                    <a:pt x="4401" y="1784"/>
                    <a:pt x="4266" y="1784"/>
                  </a:cubicBezTo>
                  <a:cubicBezTo>
                    <a:pt x="3490" y="1784"/>
                    <a:pt x="3109" y="1861"/>
                    <a:pt x="2768" y="2104"/>
                  </a:cubicBezTo>
                  <a:cubicBezTo>
                    <a:pt x="1656" y="2931"/>
                    <a:pt x="1" y="8039"/>
                    <a:pt x="1228" y="8238"/>
                  </a:cubicBezTo>
                  <a:cubicBezTo>
                    <a:pt x="1253" y="8240"/>
                    <a:pt x="1289" y="8241"/>
                    <a:pt x="1333" y="8241"/>
                  </a:cubicBezTo>
                  <a:cubicBezTo>
                    <a:pt x="2996" y="8241"/>
                    <a:pt x="17482" y="6949"/>
                    <a:pt x="23837" y="6949"/>
                  </a:cubicBezTo>
                  <a:cubicBezTo>
                    <a:pt x="25010" y="6949"/>
                    <a:pt x="25906" y="6993"/>
                    <a:pt x="26393" y="7097"/>
                  </a:cubicBezTo>
                  <a:cubicBezTo>
                    <a:pt x="30021" y="6844"/>
                    <a:pt x="39419" y="6170"/>
                    <a:pt x="46125" y="6170"/>
                  </a:cubicBezTo>
                  <a:cubicBezTo>
                    <a:pt x="48490" y="6170"/>
                    <a:pt x="50520" y="6254"/>
                    <a:pt x="51844" y="6469"/>
                  </a:cubicBezTo>
                  <a:cubicBezTo>
                    <a:pt x="52567" y="6265"/>
                    <a:pt x="54440" y="6187"/>
                    <a:pt x="56874" y="6187"/>
                  </a:cubicBezTo>
                  <a:cubicBezTo>
                    <a:pt x="64404" y="6187"/>
                    <a:pt x="77312" y="6928"/>
                    <a:pt x="78244" y="6928"/>
                  </a:cubicBezTo>
                  <a:cubicBezTo>
                    <a:pt x="78269" y="6928"/>
                    <a:pt x="78286" y="6927"/>
                    <a:pt x="78293" y="6926"/>
                  </a:cubicBezTo>
                  <a:cubicBezTo>
                    <a:pt x="78514" y="6890"/>
                    <a:pt x="78887" y="6874"/>
                    <a:pt x="79344" y="6874"/>
                  </a:cubicBezTo>
                  <a:cubicBezTo>
                    <a:pt x="81068" y="6874"/>
                    <a:pt x="83994" y="7100"/>
                    <a:pt x="84513" y="7325"/>
                  </a:cubicBezTo>
                  <a:cubicBezTo>
                    <a:pt x="85064" y="7569"/>
                    <a:pt x="85773" y="7632"/>
                    <a:pt x="86478" y="7632"/>
                  </a:cubicBezTo>
                  <a:cubicBezTo>
                    <a:pt x="87224" y="7632"/>
                    <a:pt x="87966" y="7562"/>
                    <a:pt x="88514" y="7562"/>
                  </a:cubicBezTo>
                  <a:cubicBezTo>
                    <a:pt x="88843" y="7562"/>
                    <a:pt x="89102" y="7587"/>
                    <a:pt x="89249" y="7668"/>
                  </a:cubicBezTo>
                  <a:cubicBezTo>
                    <a:pt x="92689" y="7609"/>
                    <a:pt x="94471" y="7592"/>
                    <a:pt x="95538" y="7592"/>
                  </a:cubicBezTo>
                  <a:cubicBezTo>
                    <a:pt x="96975" y="7592"/>
                    <a:pt x="97113" y="7623"/>
                    <a:pt x="98257" y="7623"/>
                  </a:cubicBezTo>
                  <a:cubicBezTo>
                    <a:pt x="99969" y="7623"/>
                    <a:pt x="103932" y="7554"/>
                    <a:pt x="117867" y="7211"/>
                  </a:cubicBezTo>
                  <a:cubicBezTo>
                    <a:pt x="120007" y="7183"/>
                    <a:pt x="120235" y="7183"/>
                    <a:pt x="122004" y="7126"/>
                  </a:cubicBezTo>
                  <a:cubicBezTo>
                    <a:pt x="123053" y="6999"/>
                    <a:pt x="124139" y="6949"/>
                    <a:pt x="125211" y="6949"/>
                  </a:cubicBezTo>
                  <a:cubicBezTo>
                    <a:pt x="127990" y="6949"/>
                    <a:pt x="130673" y="7283"/>
                    <a:pt x="132362" y="7468"/>
                  </a:cubicBezTo>
                  <a:cubicBezTo>
                    <a:pt x="133038" y="7543"/>
                    <a:pt x="133810" y="7618"/>
                    <a:pt x="134472" y="7618"/>
                  </a:cubicBezTo>
                  <a:cubicBezTo>
                    <a:pt x="135067" y="7618"/>
                    <a:pt x="135573" y="7558"/>
                    <a:pt x="135843" y="7382"/>
                  </a:cubicBezTo>
                  <a:cubicBezTo>
                    <a:pt x="137069" y="6641"/>
                    <a:pt x="139352" y="2960"/>
                    <a:pt x="138981" y="1961"/>
                  </a:cubicBezTo>
                  <a:cubicBezTo>
                    <a:pt x="138896" y="1704"/>
                    <a:pt x="135472" y="1362"/>
                    <a:pt x="135215" y="1334"/>
                  </a:cubicBezTo>
                  <a:cubicBezTo>
                    <a:pt x="133931" y="1191"/>
                    <a:pt x="134416" y="1248"/>
                    <a:pt x="133075" y="1134"/>
                  </a:cubicBezTo>
                  <a:cubicBezTo>
                    <a:pt x="131638" y="1034"/>
                    <a:pt x="129897" y="992"/>
                    <a:pt x="128627" y="992"/>
                  </a:cubicBezTo>
                  <a:cubicBezTo>
                    <a:pt x="127728" y="992"/>
                    <a:pt x="127066" y="1013"/>
                    <a:pt x="126912" y="1048"/>
                  </a:cubicBezTo>
                  <a:cubicBezTo>
                    <a:pt x="126828" y="1064"/>
                    <a:pt x="126744" y="1071"/>
                    <a:pt x="126664" y="1071"/>
                  </a:cubicBezTo>
                  <a:cubicBezTo>
                    <a:pt x="126446" y="1071"/>
                    <a:pt x="126261" y="1018"/>
                    <a:pt x="126199" y="934"/>
                  </a:cubicBezTo>
                  <a:cubicBezTo>
                    <a:pt x="126199" y="906"/>
                    <a:pt x="124572" y="820"/>
                    <a:pt x="124515" y="820"/>
                  </a:cubicBezTo>
                  <a:cubicBezTo>
                    <a:pt x="122938" y="768"/>
                    <a:pt x="122052" y="752"/>
                    <a:pt x="121218" y="752"/>
                  </a:cubicBezTo>
                  <a:cubicBezTo>
                    <a:pt x="120211" y="752"/>
                    <a:pt x="119278" y="776"/>
                    <a:pt x="117297" y="791"/>
                  </a:cubicBezTo>
                  <a:lnTo>
                    <a:pt x="115642" y="791"/>
                  </a:lnTo>
                  <a:cubicBezTo>
                    <a:pt x="115642" y="727"/>
                    <a:pt x="115552" y="690"/>
                    <a:pt x="115397" y="690"/>
                  </a:cubicBezTo>
                  <a:cubicBezTo>
                    <a:pt x="115276" y="690"/>
                    <a:pt x="115116" y="713"/>
                    <a:pt x="114928" y="763"/>
                  </a:cubicBezTo>
                  <a:cubicBezTo>
                    <a:pt x="114072" y="963"/>
                    <a:pt x="110021" y="1248"/>
                    <a:pt x="105827" y="1419"/>
                  </a:cubicBezTo>
                  <a:cubicBezTo>
                    <a:pt x="103914" y="1511"/>
                    <a:pt x="101983" y="1548"/>
                    <a:pt x="100324" y="1548"/>
                  </a:cubicBezTo>
                  <a:cubicBezTo>
                    <a:pt x="98370" y="1548"/>
                    <a:pt x="96794" y="1496"/>
                    <a:pt x="96069" y="1419"/>
                  </a:cubicBezTo>
                  <a:cubicBezTo>
                    <a:pt x="94354" y="1235"/>
                    <a:pt x="93497" y="1170"/>
                    <a:pt x="92359" y="1170"/>
                  </a:cubicBezTo>
                  <a:cubicBezTo>
                    <a:pt x="91736" y="1170"/>
                    <a:pt x="91028" y="1189"/>
                    <a:pt x="90048" y="1219"/>
                  </a:cubicBezTo>
                  <a:cubicBezTo>
                    <a:pt x="89919" y="1222"/>
                    <a:pt x="89780" y="1223"/>
                    <a:pt x="89634" y="1223"/>
                  </a:cubicBezTo>
                  <a:cubicBezTo>
                    <a:pt x="87785" y="1223"/>
                    <a:pt x="84653" y="1060"/>
                    <a:pt x="81375" y="849"/>
                  </a:cubicBezTo>
                  <a:cubicBezTo>
                    <a:pt x="79577" y="763"/>
                    <a:pt x="77808" y="649"/>
                    <a:pt x="76125" y="563"/>
                  </a:cubicBezTo>
                  <a:cubicBezTo>
                    <a:pt x="74441" y="506"/>
                    <a:pt x="72958" y="478"/>
                    <a:pt x="71788" y="478"/>
                  </a:cubicBezTo>
                  <a:cubicBezTo>
                    <a:pt x="69562" y="478"/>
                    <a:pt x="71074" y="221"/>
                    <a:pt x="69220" y="192"/>
                  </a:cubicBezTo>
                  <a:cubicBezTo>
                    <a:pt x="68820" y="192"/>
                    <a:pt x="67936" y="135"/>
                    <a:pt x="66652" y="107"/>
                  </a:cubicBezTo>
                  <a:cubicBezTo>
                    <a:pt x="64664" y="67"/>
                    <a:pt x="60693" y="1"/>
                    <a:pt x="557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67"/>
            <p:cNvSpPr/>
            <p:nvPr/>
          </p:nvSpPr>
          <p:spPr>
            <a:xfrm>
              <a:off x="596325" y="4295175"/>
              <a:ext cx="3195325" cy="228750"/>
            </a:xfrm>
            <a:custGeom>
              <a:avLst/>
              <a:gdLst/>
              <a:ahLst/>
              <a:cxnLst/>
              <a:rect l="l" t="t" r="r" b="b"/>
              <a:pathLst>
                <a:path w="119351" h="9150" extrusionOk="0">
                  <a:moveTo>
                    <a:pt x="113952" y="0"/>
                  </a:moveTo>
                  <a:cubicBezTo>
                    <a:pt x="111096" y="0"/>
                    <a:pt x="108469" y="479"/>
                    <a:pt x="108223" y="561"/>
                  </a:cubicBezTo>
                  <a:cubicBezTo>
                    <a:pt x="108120" y="607"/>
                    <a:pt x="108013" y="625"/>
                    <a:pt x="107916" y="625"/>
                  </a:cubicBezTo>
                  <a:cubicBezTo>
                    <a:pt x="107770" y="625"/>
                    <a:pt x="107647" y="584"/>
                    <a:pt x="107595" y="533"/>
                  </a:cubicBezTo>
                  <a:lnTo>
                    <a:pt x="107225" y="533"/>
                  </a:lnTo>
                  <a:cubicBezTo>
                    <a:pt x="102574" y="818"/>
                    <a:pt x="106711" y="618"/>
                    <a:pt x="98979" y="1046"/>
                  </a:cubicBezTo>
                  <a:cubicBezTo>
                    <a:pt x="98979" y="1003"/>
                    <a:pt x="98915" y="982"/>
                    <a:pt x="98808" y="982"/>
                  </a:cubicBezTo>
                  <a:cubicBezTo>
                    <a:pt x="98701" y="982"/>
                    <a:pt x="98551" y="1003"/>
                    <a:pt x="98380" y="1046"/>
                  </a:cubicBezTo>
                  <a:cubicBezTo>
                    <a:pt x="97467" y="1389"/>
                    <a:pt x="90847" y="2245"/>
                    <a:pt x="85882" y="2330"/>
                  </a:cubicBezTo>
                  <a:cubicBezTo>
                    <a:pt x="84427" y="2330"/>
                    <a:pt x="83257" y="2330"/>
                    <a:pt x="82687" y="2302"/>
                  </a:cubicBezTo>
                  <a:cubicBezTo>
                    <a:pt x="81509" y="2227"/>
                    <a:pt x="80806" y="2184"/>
                    <a:pt x="80074" y="2184"/>
                  </a:cubicBezTo>
                  <a:cubicBezTo>
                    <a:pt x="79405" y="2184"/>
                    <a:pt x="78711" y="2220"/>
                    <a:pt x="77608" y="2302"/>
                  </a:cubicBezTo>
                  <a:cubicBezTo>
                    <a:pt x="77106" y="2341"/>
                    <a:pt x="76440" y="2357"/>
                    <a:pt x="75661" y="2357"/>
                  </a:cubicBezTo>
                  <a:cubicBezTo>
                    <a:pt x="74185" y="2357"/>
                    <a:pt x="72304" y="2301"/>
                    <a:pt x="70361" y="2245"/>
                  </a:cubicBezTo>
                  <a:cubicBezTo>
                    <a:pt x="62682" y="1974"/>
                    <a:pt x="57925" y="1877"/>
                    <a:pt x="54645" y="1877"/>
                  </a:cubicBezTo>
                  <a:cubicBezTo>
                    <a:pt x="46433" y="1877"/>
                    <a:pt x="47479" y="2483"/>
                    <a:pt x="35116" y="2483"/>
                  </a:cubicBezTo>
                  <a:cubicBezTo>
                    <a:pt x="34197" y="2483"/>
                    <a:pt x="33204" y="2480"/>
                    <a:pt x="32128" y="2473"/>
                  </a:cubicBezTo>
                  <a:cubicBezTo>
                    <a:pt x="29189" y="2444"/>
                    <a:pt x="27192" y="2444"/>
                    <a:pt x="27078" y="2330"/>
                  </a:cubicBezTo>
                  <a:cubicBezTo>
                    <a:pt x="27058" y="2306"/>
                    <a:pt x="27026" y="2296"/>
                    <a:pt x="26986" y="2296"/>
                  </a:cubicBezTo>
                  <a:cubicBezTo>
                    <a:pt x="26772" y="2296"/>
                    <a:pt x="26311" y="2583"/>
                    <a:pt x="26046" y="2583"/>
                  </a:cubicBezTo>
                  <a:cubicBezTo>
                    <a:pt x="26004" y="2583"/>
                    <a:pt x="25967" y="2575"/>
                    <a:pt x="25936" y="2558"/>
                  </a:cubicBezTo>
                  <a:cubicBezTo>
                    <a:pt x="23323" y="2665"/>
                    <a:pt x="22405" y="2846"/>
                    <a:pt x="20619" y="2846"/>
                  </a:cubicBezTo>
                  <a:cubicBezTo>
                    <a:pt x="20494" y="2846"/>
                    <a:pt x="20364" y="2846"/>
                    <a:pt x="20230" y="2844"/>
                  </a:cubicBezTo>
                  <a:cubicBezTo>
                    <a:pt x="17828" y="2767"/>
                    <a:pt x="14716" y="2370"/>
                    <a:pt x="12145" y="2370"/>
                  </a:cubicBezTo>
                  <a:cubicBezTo>
                    <a:pt x="11845" y="2370"/>
                    <a:pt x="11553" y="2375"/>
                    <a:pt x="11271" y="2387"/>
                  </a:cubicBezTo>
                  <a:cubicBezTo>
                    <a:pt x="10075" y="2434"/>
                    <a:pt x="7762" y="2616"/>
                    <a:pt x="6627" y="2616"/>
                  </a:cubicBezTo>
                  <a:cubicBezTo>
                    <a:pt x="6381" y="2616"/>
                    <a:pt x="6190" y="2607"/>
                    <a:pt x="6078" y="2587"/>
                  </a:cubicBezTo>
                  <a:cubicBezTo>
                    <a:pt x="5818" y="2553"/>
                    <a:pt x="5604" y="2535"/>
                    <a:pt x="5426" y="2535"/>
                  </a:cubicBezTo>
                  <a:cubicBezTo>
                    <a:pt x="4235" y="2535"/>
                    <a:pt x="4594" y="3336"/>
                    <a:pt x="2882" y="5668"/>
                  </a:cubicBezTo>
                  <a:cubicBezTo>
                    <a:pt x="1798" y="7152"/>
                    <a:pt x="1" y="8293"/>
                    <a:pt x="3710" y="8750"/>
                  </a:cubicBezTo>
                  <a:cubicBezTo>
                    <a:pt x="4223" y="8815"/>
                    <a:pt x="4783" y="8841"/>
                    <a:pt x="5365" y="8841"/>
                  </a:cubicBezTo>
                  <a:cubicBezTo>
                    <a:pt x="6819" y="8841"/>
                    <a:pt x="8405" y="8681"/>
                    <a:pt x="9730" y="8579"/>
                  </a:cubicBezTo>
                  <a:cubicBezTo>
                    <a:pt x="10814" y="8487"/>
                    <a:pt x="11760" y="8451"/>
                    <a:pt x="12625" y="8451"/>
                  </a:cubicBezTo>
                  <a:cubicBezTo>
                    <a:pt x="16084" y="8451"/>
                    <a:pt x="18238" y="9035"/>
                    <a:pt x="22712" y="9035"/>
                  </a:cubicBezTo>
                  <a:cubicBezTo>
                    <a:pt x="23112" y="9035"/>
                    <a:pt x="23853" y="9035"/>
                    <a:pt x="24253" y="9149"/>
                  </a:cubicBezTo>
                  <a:cubicBezTo>
                    <a:pt x="30292" y="8634"/>
                    <a:pt x="38221" y="8446"/>
                    <a:pt x="42621" y="8446"/>
                  </a:cubicBezTo>
                  <a:cubicBezTo>
                    <a:pt x="44313" y="8446"/>
                    <a:pt x="45483" y="8474"/>
                    <a:pt x="45823" y="8522"/>
                  </a:cubicBezTo>
                  <a:cubicBezTo>
                    <a:pt x="46957" y="8105"/>
                    <a:pt x="50155" y="7978"/>
                    <a:pt x="53777" y="7978"/>
                  </a:cubicBezTo>
                  <a:cubicBezTo>
                    <a:pt x="59549" y="7978"/>
                    <a:pt x="66401" y="8302"/>
                    <a:pt x="67695" y="8302"/>
                  </a:cubicBezTo>
                  <a:cubicBezTo>
                    <a:pt x="67816" y="8302"/>
                    <a:pt x="67889" y="8300"/>
                    <a:pt x="67907" y="8293"/>
                  </a:cubicBezTo>
                  <a:cubicBezTo>
                    <a:pt x="68168" y="8232"/>
                    <a:pt x="68708" y="8206"/>
                    <a:pt x="69348" y="8206"/>
                  </a:cubicBezTo>
                  <a:cubicBezTo>
                    <a:pt x="70805" y="8206"/>
                    <a:pt x="72780" y="8343"/>
                    <a:pt x="73157" y="8522"/>
                  </a:cubicBezTo>
                  <a:cubicBezTo>
                    <a:pt x="73557" y="8717"/>
                    <a:pt x="74044" y="8777"/>
                    <a:pt x="74540" y="8777"/>
                  </a:cubicBezTo>
                  <a:cubicBezTo>
                    <a:pt x="75320" y="8777"/>
                    <a:pt x="76124" y="8629"/>
                    <a:pt x="76657" y="8629"/>
                  </a:cubicBezTo>
                  <a:cubicBezTo>
                    <a:pt x="76873" y="8629"/>
                    <a:pt x="77044" y="8653"/>
                    <a:pt x="77152" y="8721"/>
                  </a:cubicBezTo>
                  <a:cubicBezTo>
                    <a:pt x="81645" y="8450"/>
                    <a:pt x="81859" y="8415"/>
                    <a:pt x="82116" y="8415"/>
                  </a:cubicBezTo>
                  <a:cubicBezTo>
                    <a:pt x="82208" y="8415"/>
                    <a:pt x="82305" y="8419"/>
                    <a:pt x="82605" y="8419"/>
                  </a:cubicBezTo>
                  <a:cubicBezTo>
                    <a:pt x="83144" y="8419"/>
                    <a:pt x="84339" y="8404"/>
                    <a:pt x="87338" y="8322"/>
                  </a:cubicBezTo>
                  <a:cubicBezTo>
                    <a:pt x="87965" y="8322"/>
                    <a:pt x="88622" y="8293"/>
                    <a:pt x="89306" y="8265"/>
                  </a:cubicBezTo>
                  <a:cubicBezTo>
                    <a:pt x="90676" y="8179"/>
                    <a:pt x="92102" y="8094"/>
                    <a:pt x="93529" y="7979"/>
                  </a:cubicBezTo>
                  <a:cubicBezTo>
                    <a:pt x="98294" y="7580"/>
                    <a:pt x="97524" y="7609"/>
                    <a:pt x="103801" y="7123"/>
                  </a:cubicBezTo>
                  <a:cubicBezTo>
                    <a:pt x="105826" y="6952"/>
                    <a:pt x="107595" y="6296"/>
                    <a:pt x="111961" y="6296"/>
                  </a:cubicBezTo>
                  <a:cubicBezTo>
                    <a:pt x="112931" y="6296"/>
                    <a:pt x="113825" y="6347"/>
                    <a:pt x="114533" y="6347"/>
                  </a:cubicBezTo>
                  <a:cubicBezTo>
                    <a:pt x="114887" y="6347"/>
                    <a:pt x="115195" y="6334"/>
                    <a:pt x="115442" y="6296"/>
                  </a:cubicBezTo>
                  <a:cubicBezTo>
                    <a:pt x="115870" y="6239"/>
                    <a:pt x="116127" y="6125"/>
                    <a:pt x="116868" y="5041"/>
                  </a:cubicBezTo>
                  <a:cubicBezTo>
                    <a:pt x="117724" y="3842"/>
                    <a:pt x="119351" y="1588"/>
                    <a:pt x="119151" y="846"/>
                  </a:cubicBezTo>
                  <a:cubicBezTo>
                    <a:pt x="119094" y="675"/>
                    <a:pt x="117496" y="304"/>
                    <a:pt x="117296" y="276"/>
                  </a:cubicBezTo>
                  <a:cubicBezTo>
                    <a:pt x="116233" y="74"/>
                    <a:pt x="115075" y="0"/>
                    <a:pt x="1139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67"/>
            <p:cNvSpPr/>
            <p:nvPr/>
          </p:nvSpPr>
          <p:spPr>
            <a:xfrm rot="5400000">
              <a:off x="1924073" y="2555727"/>
              <a:ext cx="3581804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67"/>
            <p:cNvSpPr/>
            <p:nvPr/>
          </p:nvSpPr>
          <p:spPr>
            <a:xfrm rot="-5400000">
              <a:off x="-1221171" y="2607829"/>
              <a:ext cx="3666692" cy="201500"/>
            </a:xfrm>
            <a:custGeom>
              <a:avLst/>
              <a:gdLst/>
              <a:ahLst/>
              <a:cxnLst/>
              <a:rect l="l" t="t" r="r" b="b"/>
              <a:pathLst>
                <a:path w="135728" h="8060" extrusionOk="0">
                  <a:moveTo>
                    <a:pt x="90622" y="0"/>
                  </a:moveTo>
                  <a:cubicBezTo>
                    <a:pt x="89853" y="0"/>
                    <a:pt x="89036" y="43"/>
                    <a:pt x="87765" y="122"/>
                  </a:cubicBezTo>
                  <a:cubicBezTo>
                    <a:pt x="86877" y="181"/>
                    <a:pt x="85558" y="200"/>
                    <a:pt x="84011" y="200"/>
                  </a:cubicBezTo>
                  <a:cubicBezTo>
                    <a:pt x="81280" y="200"/>
                    <a:pt x="77841" y="141"/>
                    <a:pt x="74824" y="141"/>
                  </a:cubicBezTo>
                  <a:cubicBezTo>
                    <a:pt x="72963" y="141"/>
                    <a:pt x="71263" y="164"/>
                    <a:pt x="69990" y="236"/>
                  </a:cubicBezTo>
                  <a:cubicBezTo>
                    <a:pt x="69680" y="253"/>
                    <a:pt x="69446" y="260"/>
                    <a:pt x="69266" y="260"/>
                  </a:cubicBezTo>
                  <a:cubicBezTo>
                    <a:pt x="68299" y="260"/>
                    <a:pt x="68904" y="59"/>
                    <a:pt x="67849" y="59"/>
                  </a:cubicBezTo>
                  <a:cubicBezTo>
                    <a:pt x="67743" y="59"/>
                    <a:pt x="67621" y="61"/>
                    <a:pt x="67479" y="65"/>
                  </a:cubicBezTo>
                  <a:cubicBezTo>
                    <a:pt x="55923" y="179"/>
                    <a:pt x="35123" y="636"/>
                    <a:pt x="34952" y="636"/>
                  </a:cubicBezTo>
                  <a:cubicBezTo>
                    <a:pt x="33546" y="659"/>
                    <a:pt x="32340" y="673"/>
                    <a:pt x="31400" y="673"/>
                  </a:cubicBezTo>
                  <a:cubicBezTo>
                    <a:pt x="30070" y="673"/>
                    <a:pt x="29272" y="645"/>
                    <a:pt x="29189" y="579"/>
                  </a:cubicBezTo>
                  <a:cubicBezTo>
                    <a:pt x="29169" y="555"/>
                    <a:pt x="29135" y="545"/>
                    <a:pt x="29091" y="545"/>
                  </a:cubicBezTo>
                  <a:cubicBezTo>
                    <a:pt x="28857" y="545"/>
                    <a:pt x="28327" y="831"/>
                    <a:pt x="28028" y="831"/>
                  </a:cubicBezTo>
                  <a:cubicBezTo>
                    <a:pt x="27980" y="831"/>
                    <a:pt x="27938" y="824"/>
                    <a:pt x="27905" y="807"/>
                  </a:cubicBezTo>
                  <a:cubicBezTo>
                    <a:pt x="11841" y="1492"/>
                    <a:pt x="12155" y="1492"/>
                    <a:pt x="9073" y="1606"/>
                  </a:cubicBezTo>
                  <a:cubicBezTo>
                    <a:pt x="7383" y="1670"/>
                    <a:pt x="6029" y="1702"/>
                    <a:pt x="5278" y="1702"/>
                  </a:cubicBezTo>
                  <a:cubicBezTo>
                    <a:pt x="5027" y="1702"/>
                    <a:pt x="4843" y="1699"/>
                    <a:pt x="4736" y="1691"/>
                  </a:cubicBezTo>
                  <a:cubicBezTo>
                    <a:pt x="4452" y="1668"/>
                    <a:pt x="4211" y="1655"/>
                    <a:pt x="4003" y="1655"/>
                  </a:cubicBezTo>
                  <a:cubicBezTo>
                    <a:pt x="3461" y="1655"/>
                    <a:pt x="3142" y="1742"/>
                    <a:pt x="2853" y="1948"/>
                  </a:cubicBezTo>
                  <a:cubicBezTo>
                    <a:pt x="1741" y="2747"/>
                    <a:pt x="0" y="7797"/>
                    <a:pt x="1227" y="8054"/>
                  </a:cubicBezTo>
                  <a:cubicBezTo>
                    <a:pt x="1273" y="8058"/>
                    <a:pt x="1341" y="8060"/>
                    <a:pt x="1429" y="8060"/>
                  </a:cubicBezTo>
                  <a:cubicBezTo>
                    <a:pt x="2000" y="8060"/>
                    <a:pt x="3425" y="7985"/>
                    <a:pt x="5279" y="7911"/>
                  </a:cubicBezTo>
                  <a:cubicBezTo>
                    <a:pt x="6363" y="7883"/>
                    <a:pt x="7561" y="7797"/>
                    <a:pt x="8874" y="7712"/>
                  </a:cubicBezTo>
                  <a:cubicBezTo>
                    <a:pt x="10569" y="7648"/>
                    <a:pt x="17896" y="7254"/>
                    <a:pt x="22421" y="7254"/>
                  </a:cubicBezTo>
                  <a:cubicBezTo>
                    <a:pt x="23989" y="7254"/>
                    <a:pt x="25221" y="7301"/>
                    <a:pt x="25765" y="7426"/>
                  </a:cubicBezTo>
                  <a:cubicBezTo>
                    <a:pt x="27318" y="7357"/>
                    <a:pt x="39590" y="6534"/>
                    <a:pt x="46723" y="6534"/>
                  </a:cubicBezTo>
                  <a:cubicBezTo>
                    <a:pt x="48369" y="6534"/>
                    <a:pt x="49741" y="6578"/>
                    <a:pt x="50645" y="6684"/>
                  </a:cubicBezTo>
                  <a:cubicBezTo>
                    <a:pt x="51700" y="6401"/>
                    <a:pt x="56886" y="6281"/>
                    <a:pt x="62373" y="6281"/>
                  </a:cubicBezTo>
                  <a:cubicBezTo>
                    <a:pt x="62970" y="6281"/>
                    <a:pt x="63570" y="6282"/>
                    <a:pt x="64169" y="6285"/>
                  </a:cubicBezTo>
                  <a:cubicBezTo>
                    <a:pt x="68420" y="6325"/>
                    <a:pt x="72560" y="6378"/>
                    <a:pt x="74827" y="6378"/>
                  </a:cubicBezTo>
                  <a:cubicBezTo>
                    <a:pt x="75817" y="6378"/>
                    <a:pt x="76450" y="6368"/>
                    <a:pt x="76581" y="6342"/>
                  </a:cubicBezTo>
                  <a:cubicBezTo>
                    <a:pt x="77025" y="6228"/>
                    <a:pt x="78154" y="6176"/>
                    <a:pt x="79322" y="6176"/>
                  </a:cubicBezTo>
                  <a:cubicBezTo>
                    <a:pt x="80778" y="6176"/>
                    <a:pt x="82297" y="6257"/>
                    <a:pt x="82629" y="6399"/>
                  </a:cubicBezTo>
                  <a:cubicBezTo>
                    <a:pt x="83067" y="6564"/>
                    <a:pt x="83583" y="6617"/>
                    <a:pt x="84112" y="6617"/>
                  </a:cubicBezTo>
                  <a:cubicBezTo>
                    <a:pt x="85052" y="6617"/>
                    <a:pt x="86032" y="6450"/>
                    <a:pt x="86678" y="6450"/>
                  </a:cubicBezTo>
                  <a:cubicBezTo>
                    <a:pt x="86925" y="6450"/>
                    <a:pt x="87123" y="6475"/>
                    <a:pt x="87252" y="6542"/>
                  </a:cubicBezTo>
                  <a:cubicBezTo>
                    <a:pt x="89752" y="6409"/>
                    <a:pt x="90607" y="6285"/>
                    <a:pt x="94149" y="6285"/>
                  </a:cubicBezTo>
                  <a:cubicBezTo>
                    <a:pt x="97480" y="6285"/>
                    <a:pt x="103187" y="6395"/>
                    <a:pt x="114871" y="6713"/>
                  </a:cubicBezTo>
                  <a:cubicBezTo>
                    <a:pt x="116816" y="6767"/>
                    <a:pt x="118094" y="6783"/>
                    <a:pt x="119020" y="6783"/>
                  </a:cubicBezTo>
                  <a:cubicBezTo>
                    <a:pt x="120298" y="6783"/>
                    <a:pt x="120904" y="6753"/>
                    <a:pt x="121664" y="6753"/>
                  </a:cubicBezTo>
                  <a:cubicBezTo>
                    <a:pt x="122680" y="6753"/>
                    <a:pt x="123972" y="6806"/>
                    <a:pt x="127511" y="7055"/>
                  </a:cubicBezTo>
                  <a:cubicBezTo>
                    <a:pt x="128749" y="7137"/>
                    <a:pt x="129857" y="7206"/>
                    <a:pt x="130752" y="7206"/>
                  </a:cubicBezTo>
                  <a:cubicBezTo>
                    <a:pt x="131734" y="7206"/>
                    <a:pt x="132459" y="7123"/>
                    <a:pt x="132817" y="6884"/>
                  </a:cubicBezTo>
                  <a:cubicBezTo>
                    <a:pt x="134101" y="5943"/>
                    <a:pt x="135728" y="2091"/>
                    <a:pt x="135271" y="1121"/>
                  </a:cubicBezTo>
                  <a:cubicBezTo>
                    <a:pt x="135177" y="914"/>
                    <a:pt x="130495" y="831"/>
                    <a:pt x="127152" y="831"/>
                  </a:cubicBezTo>
                  <a:cubicBezTo>
                    <a:pt x="125418" y="831"/>
                    <a:pt x="124044" y="853"/>
                    <a:pt x="123858" y="892"/>
                  </a:cubicBezTo>
                  <a:cubicBezTo>
                    <a:pt x="123782" y="908"/>
                    <a:pt x="123703" y="915"/>
                    <a:pt x="123628" y="915"/>
                  </a:cubicBezTo>
                  <a:cubicBezTo>
                    <a:pt x="123421" y="915"/>
                    <a:pt x="123236" y="862"/>
                    <a:pt x="123174" y="778"/>
                  </a:cubicBezTo>
                  <a:cubicBezTo>
                    <a:pt x="123145" y="778"/>
                    <a:pt x="123002" y="778"/>
                    <a:pt x="122717" y="750"/>
                  </a:cubicBezTo>
                  <a:cubicBezTo>
                    <a:pt x="120748" y="607"/>
                    <a:pt x="113787" y="322"/>
                    <a:pt x="113473" y="265"/>
                  </a:cubicBezTo>
                  <a:cubicBezTo>
                    <a:pt x="113187" y="236"/>
                    <a:pt x="113073" y="236"/>
                    <a:pt x="113073" y="236"/>
                  </a:cubicBezTo>
                  <a:cubicBezTo>
                    <a:pt x="113073" y="167"/>
                    <a:pt x="112948" y="129"/>
                    <a:pt x="112766" y="129"/>
                  </a:cubicBezTo>
                  <a:cubicBezTo>
                    <a:pt x="112648" y="129"/>
                    <a:pt x="112506" y="145"/>
                    <a:pt x="112360" y="179"/>
                  </a:cubicBezTo>
                  <a:cubicBezTo>
                    <a:pt x="111532" y="350"/>
                    <a:pt x="107538" y="350"/>
                    <a:pt x="103429" y="350"/>
                  </a:cubicBezTo>
                  <a:cubicBezTo>
                    <a:pt x="99321" y="350"/>
                    <a:pt x="95098" y="265"/>
                    <a:pt x="93728" y="179"/>
                  </a:cubicBezTo>
                  <a:cubicBezTo>
                    <a:pt x="92337" y="57"/>
                    <a:pt x="91511" y="0"/>
                    <a:pt x="906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61DC03-797C-7926-5C14-95C546C5F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478255" y="1175920"/>
            <a:ext cx="4187490" cy="2791660"/>
          </a:xfrm>
          <a:prstGeom prst="rect">
            <a:avLst/>
          </a:prstGeom>
        </p:spPr>
      </p:pic>
      <p:grpSp>
        <p:nvGrpSpPr>
          <p:cNvPr id="3294" name="Google Shape;3294;p95"/>
          <p:cNvGrpSpPr/>
          <p:nvPr/>
        </p:nvGrpSpPr>
        <p:grpSpPr>
          <a:xfrm>
            <a:off x="3090041" y="375247"/>
            <a:ext cx="2963918" cy="4375429"/>
            <a:chOff x="4691776" y="1649313"/>
            <a:chExt cx="1920199" cy="1743037"/>
          </a:xfrm>
        </p:grpSpPr>
        <p:sp>
          <p:nvSpPr>
            <p:cNvPr id="3295" name="Google Shape;3295;p95"/>
            <p:cNvSpPr/>
            <p:nvPr/>
          </p:nvSpPr>
          <p:spPr>
            <a:xfrm>
              <a:off x="6556700" y="1649313"/>
              <a:ext cx="55273" cy="1706999"/>
            </a:xfrm>
            <a:custGeom>
              <a:avLst/>
              <a:gdLst/>
              <a:ahLst/>
              <a:cxnLst/>
              <a:rect l="l" t="t" r="r" b="b"/>
              <a:pathLst>
                <a:path w="3643" h="43136" extrusionOk="0">
                  <a:moveTo>
                    <a:pt x="1885" y="0"/>
                  </a:moveTo>
                  <a:cubicBezTo>
                    <a:pt x="1539" y="0"/>
                    <a:pt x="1253" y="96"/>
                    <a:pt x="1029" y="299"/>
                  </a:cubicBezTo>
                  <a:cubicBezTo>
                    <a:pt x="960" y="285"/>
                    <a:pt x="890" y="277"/>
                    <a:pt x="820" y="277"/>
                  </a:cubicBezTo>
                  <a:cubicBezTo>
                    <a:pt x="396" y="277"/>
                    <a:pt x="0" y="552"/>
                    <a:pt x="13" y="1091"/>
                  </a:cubicBezTo>
                  <a:cubicBezTo>
                    <a:pt x="207" y="14802"/>
                    <a:pt x="372" y="28498"/>
                    <a:pt x="551" y="42209"/>
                  </a:cubicBezTo>
                  <a:cubicBezTo>
                    <a:pt x="551" y="42651"/>
                    <a:pt x="884" y="43136"/>
                    <a:pt x="1394" y="43136"/>
                  </a:cubicBezTo>
                  <a:cubicBezTo>
                    <a:pt x="1402" y="43136"/>
                    <a:pt x="1409" y="43136"/>
                    <a:pt x="1417" y="43135"/>
                  </a:cubicBezTo>
                  <a:cubicBezTo>
                    <a:pt x="1850" y="43120"/>
                    <a:pt x="2254" y="43106"/>
                    <a:pt x="2687" y="43076"/>
                  </a:cubicBezTo>
                  <a:cubicBezTo>
                    <a:pt x="3135" y="43061"/>
                    <a:pt x="3643" y="42747"/>
                    <a:pt x="3613" y="42224"/>
                  </a:cubicBezTo>
                  <a:cubicBezTo>
                    <a:pt x="3165" y="28483"/>
                    <a:pt x="2970" y="14727"/>
                    <a:pt x="2941" y="942"/>
                  </a:cubicBezTo>
                  <a:cubicBezTo>
                    <a:pt x="2941" y="583"/>
                    <a:pt x="2717" y="120"/>
                    <a:pt x="2328" y="45"/>
                  </a:cubicBezTo>
                  <a:cubicBezTo>
                    <a:pt x="2171" y="16"/>
                    <a:pt x="2023" y="0"/>
                    <a:pt x="1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95"/>
            <p:cNvSpPr/>
            <p:nvPr/>
          </p:nvSpPr>
          <p:spPr>
            <a:xfrm>
              <a:off x="4696500" y="1685350"/>
              <a:ext cx="55246" cy="1706999"/>
            </a:xfrm>
            <a:custGeom>
              <a:avLst/>
              <a:gdLst/>
              <a:ahLst/>
              <a:cxnLst/>
              <a:rect l="l" t="t" r="r" b="b"/>
              <a:pathLst>
                <a:path w="3643" h="43136" extrusionOk="0">
                  <a:moveTo>
                    <a:pt x="1885" y="0"/>
                  </a:moveTo>
                  <a:cubicBezTo>
                    <a:pt x="1539" y="0"/>
                    <a:pt x="1253" y="96"/>
                    <a:pt x="1029" y="299"/>
                  </a:cubicBezTo>
                  <a:cubicBezTo>
                    <a:pt x="960" y="285"/>
                    <a:pt x="890" y="277"/>
                    <a:pt x="820" y="277"/>
                  </a:cubicBezTo>
                  <a:cubicBezTo>
                    <a:pt x="396" y="277"/>
                    <a:pt x="0" y="552"/>
                    <a:pt x="13" y="1091"/>
                  </a:cubicBezTo>
                  <a:cubicBezTo>
                    <a:pt x="207" y="14802"/>
                    <a:pt x="372" y="28498"/>
                    <a:pt x="551" y="42209"/>
                  </a:cubicBezTo>
                  <a:cubicBezTo>
                    <a:pt x="551" y="42651"/>
                    <a:pt x="884" y="43136"/>
                    <a:pt x="1394" y="43136"/>
                  </a:cubicBezTo>
                  <a:cubicBezTo>
                    <a:pt x="1402" y="43136"/>
                    <a:pt x="1409" y="43136"/>
                    <a:pt x="1417" y="43135"/>
                  </a:cubicBezTo>
                  <a:cubicBezTo>
                    <a:pt x="1850" y="43120"/>
                    <a:pt x="2254" y="43106"/>
                    <a:pt x="2687" y="43076"/>
                  </a:cubicBezTo>
                  <a:cubicBezTo>
                    <a:pt x="3135" y="43061"/>
                    <a:pt x="3643" y="42747"/>
                    <a:pt x="3613" y="42224"/>
                  </a:cubicBezTo>
                  <a:cubicBezTo>
                    <a:pt x="3165" y="28483"/>
                    <a:pt x="2970" y="14727"/>
                    <a:pt x="2941" y="942"/>
                  </a:cubicBezTo>
                  <a:cubicBezTo>
                    <a:pt x="2941" y="583"/>
                    <a:pt x="2717" y="120"/>
                    <a:pt x="2328" y="45"/>
                  </a:cubicBezTo>
                  <a:cubicBezTo>
                    <a:pt x="2171" y="16"/>
                    <a:pt x="2023" y="0"/>
                    <a:pt x="1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95"/>
            <p:cNvSpPr/>
            <p:nvPr/>
          </p:nvSpPr>
          <p:spPr>
            <a:xfrm rot="5400000">
              <a:off x="5623078" y="723336"/>
              <a:ext cx="57596" cy="1920199"/>
            </a:xfrm>
            <a:custGeom>
              <a:avLst/>
              <a:gdLst/>
              <a:ahLst/>
              <a:cxnLst/>
              <a:rect l="l" t="t" r="r" b="b"/>
              <a:pathLst>
                <a:path w="3643" h="43136" extrusionOk="0">
                  <a:moveTo>
                    <a:pt x="1885" y="0"/>
                  </a:moveTo>
                  <a:cubicBezTo>
                    <a:pt x="1539" y="0"/>
                    <a:pt x="1253" y="96"/>
                    <a:pt x="1029" y="299"/>
                  </a:cubicBezTo>
                  <a:cubicBezTo>
                    <a:pt x="960" y="285"/>
                    <a:pt x="890" y="277"/>
                    <a:pt x="820" y="277"/>
                  </a:cubicBezTo>
                  <a:cubicBezTo>
                    <a:pt x="396" y="277"/>
                    <a:pt x="0" y="552"/>
                    <a:pt x="13" y="1091"/>
                  </a:cubicBezTo>
                  <a:cubicBezTo>
                    <a:pt x="207" y="14802"/>
                    <a:pt x="372" y="28498"/>
                    <a:pt x="551" y="42209"/>
                  </a:cubicBezTo>
                  <a:cubicBezTo>
                    <a:pt x="551" y="42651"/>
                    <a:pt x="884" y="43136"/>
                    <a:pt x="1394" y="43136"/>
                  </a:cubicBezTo>
                  <a:cubicBezTo>
                    <a:pt x="1402" y="43136"/>
                    <a:pt x="1409" y="43136"/>
                    <a:pt x="1417" y="43135"/>
                  </a:cubicBezTo>
                  <a:cubicBezTo>
                    <a:pt x="1850" y="43120"/>
                    <a:pt x="2254" y="43106"/>
                    <a:pt x="2687" y="43076"/>
                  </a:cubicBezTo>
                  <a:cubicBezTo>
                    <a:pt x="3135" y="43061"/>
                    <a:pt x="3643" y="42747"/>
                    <a:pt x="3613" y="42224"/>
                  </a:cubicBezTo>
                  <a:cubicBezTo>
                    <a:pt x="3165" y="28483"/>
                    <a:pt x="2970" y="14727"/>
                    <a:pt x="2941" y="942"/>
                  </a:cubicBezTo>
                  <a:cubicBezTo>
                    <a:pt x="2941" y="583"/>
                    <a:pt x="2717" y="120"/>
                    <a:pt x="2328" y="45"/>
                  </a:cubicBezTo>
                  <a:cubicBezTo>
                    <a:pt x="2171" y="16"/>
                    <a:pt x="2023" y="0"/>
                    <a:pt x="1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95"/>
            <p:cNvSpPr/>
            <p:nvPr/>
          </p:nvSpPr>
          <p:spPr>
            <a:xfrm rot="5400000">
              <a:off x="5632341" y="2412995"/>
              <a:ext cx="51029" cy="1900464"/>
            </a:xfrm>
            <a:custGeom>
              <a:avLst/>
              <a:gdLst/>
              <a:ahLst/>
              <a:cxnLst/>
              <a:rect l="l" t="t" r="r" b="b"/>
              <a:pathLst>
                <a:path w="3643" h="43136" extrusionOk="0">
                  <a:moveTo>
                    <a:pt x="1885" y="0"/>
                  </a:moveTo>
                  <a:cubicBezTo>
                    <a:pt x="1539" y="0"/>
                    <a:pt x="1253" y="96"/>
                    <a:pt x="1029" y="299"/>
                  </a:cubicBezTo>
                  <a:cubicBezTo>
                    <a:pt x="960" y="285"/>
                    <a:pt x="890" y="277"/>
                    <a:pt x="820" y="277"/>
                  </a:cubicBezTo>
                  <a:cubicBezTo>
                    <a:pt x="396" y="277"/>
                    <a:pt x="0" y="552"/>
                    <a:pt x="13" y="1091"/>
                  </a:cubicBezTo>
                  <a:cubicBezTo>
                    <a:pt x="207" y="14802"/>
                    <a:pt x="372" y="28498"/>
                    <a:pt x="551" y="42209"/>
                  </a:cubicBezTo>
                  <a:cubicBezTo>
                    <a:pt x="551" y="42651"/>
                    <a:pt x="884" y="43136"/>
                    <a:pt x="1394" y="43136"/>
                  </a:cubicBezTo>
                  <a:cubicBezTo>
                    <a:pt x="1402" y="43136"/>
                    <a:pt x="1409" y="43136"/>
                    <a:pt x="1417" y="43135"/>
                  </a:cubicBezTo>
                  <a:cubicBezTo>
                    <a:pt x="1850" y="43120"/>
                    <a:pt x="2254" y="43106"/>
                    <a:pt x="2687" y="43076"/>
                  </a:cubicBezTo>
                  <a:cubicBezTo>
                    <a:pt x="3135" y="43061"/>
                    <a:pt x="3643" y="42747"/>
                    <a:pt x="3613" y="42224"/>
                  </a:cubicBezTo>
                  <a:cubicBezTo>
                    <a:pt x="3165" y="28483"/>
                    <a:pt x="2970" y="14727"/>
                    <a:pt x="2941" y="942"/>
                  </a:cubicBezTo>
                  <a:cubicBezTo>
                    <a:pt x="2941" y="583"/>
                    <a:pt x="2717" y="120"/>
                    <a:pt x="2328" y="45"/>
                  </a:cubicBezTo>
                  <a:cubicBezTo>
                    <a:pt x="2171" y="16"/>
                    <a:pt x="2023" y="0"/>
                    <a:pt x="18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9" name="Google Shape;3299;p95"/>
          <p:cNvSpPr/>
          <p:nvPr/>
        </p:nvSpPr>
        <p:spPr>
          <a:xfrm>
            <a:off x="5443074" y="80714"/>
            <a:ext cx="368052" cy="760376"/>
          </a:xfrm>
          <a:custGeom>
            <a:avLst/>
            <a:gdLst/>
            <a:ahLst/>
            <a:cxnLst/>
            <a:rect l="l" t="t" r="r" b="b"/>
            <a:pathLst>
              <a:path w="4363" h="9014" extrusionOk="0">
                <a:moveTo>
                  <a:pt x="2181" y="0"/>
                </a:moveTo>
                <a:cubicBezTo>
                  <a:pt x="977" y="0"/>
                  <a:pt x="1" y="976"/>
                  <a:pt x="1" y="2180"/>
                </a:cubicBezTo>
                <a:lnTo>
                  <a:pt x="1" y="5820"/>
                </a:lnTo>
                <a:cubicBezTo>
                  <a:pt x="3" y="5930"/>
                  <a:pt x="95" y="6018"/>
                  <a:pt x="204" y="6018"/>
                </a:cubicBezTo>
                <a:cubicBezTo>
                  <a:pt x="316" y="6018"/>
                  <a:pt x="407" y="5930"/>
                  <a:pt x="410" y="5820"/>
                </a:cubicBezTo>
                <a:lnTo>
                  <a:pt x="410" y="2180"/>
                </a:lnTo>
                <a:cubicBezTo>
                  <a:pt x="410" y="1203"/>
                  <a:pt x="1204" y="409"/>
                  <a:pt x="2181" y="409"/>
                </a:cubicBezTo>
                <a:cubicBezTo>
                  <a:pt x="3160" y="409"/>
                  <a:pt x="3954" y="1203"/>
                  <a:pt x="3954" y="2180"/>
                </a:cubicBezTo>
                <a:lnTo>
                  <a:pt x="3954" y="7380"/>
                </a:lnTo>
                <a:cubicBezTo>
                  <a:pt x="3954" y="8057"/>
                  <a:pt x="3406" y="8603"/>
                  <a:pt x="2730" y="8603"/>
                </a:cubicBezTo>
                <a:cubicBezTo>
                  <a:pt x="2054" y="8603"/>
                  <a:pt x="1506" y="8057"/>
                  <a:pt x="1506" y="7380"/>
                </a:cubicBezTo>
                <a:lnTo>
                  <a:pt x="1506" y="2204"/>
                </a:lnTo>
                <a:cubicBezTo>
                  <a:pt x="1500" y="1797"/>
                  <a:pt x="1827" y="1465"/>
                  <a:pt x="2233" y="1465"/>
                </a:cubicBezTo>
                <a:cubicBezTo>
                  <a:pt x="2638" y="1465"/>
                  <a:pt x="2966" y="1797"/>
                  <a:pt x="2959" y="2204"/>
                </a:cubicBezTo>
                <a:lnTo>
                  <a:pt x="2959" y="6525"/>
                </a:lnTo>
                <a:cubicBezTo>
                  <a:pt x="2956" y="6641"/>
                  <a:pt x="3049" y="6737"/>
                  <a:pt x="3164" y="6737"/>
                </a:cubicBezTo>
                <a:cubicBezTo>
                  <a:pt x="3280" y="6737"/>
                  <a:pt x="3372" y="6641"/>
                  <a:pt x="3370" y="6525"/>
                </a:cubicBezTo>
                <a:lnTo>
                  <a:pt x="3370" y="2204"/>
                </a:lnTo>
                <a:cubicBezTo>
                  <a:pt x="3361" y="1580"/>
                  <a:pt x="2855" y="1082"/>
                  <a:pt x="2233" y="1082"/>
                </a:cubicBezTo>
                <a:cubicBezTo>
                  <a:pt x="1611" y="1082"/>
                  <a:pt x="1104" y="1580"/>
                  <a:pt x="1097" y="2204"/>
                </a:cubicBezTo>
                <a:lnTo>
                  <a:pt x="1097" y="7380"/>
                </a:lnTo>
                <a:cubicBezTo>
                  <a:pt x="1098" y="8282"/>
                  <a:pt x="1828" y="9012"/>
                  <a:pt x="2730" y="9014"/>
                </a:cubicBezTo>
                <a:cubicBezTo>
                  <a:pt x="3631" y="9012"/>
                  <a:pt x="4363" y="8282"/>
                  <a:pt x="4363" y="7380"/>
                </a:cubicBezTo>
                <a:lnTo>
                  <a:pt x="4363" y="2180"/>
                </a:lnTo>
                <a:cubicBezTo>
                  <a:pt x="4363" y="976"/>
                  <a:pt x="3387" y="0"/>
                  <a:pt x="218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D25BA5-154C-AF99-3DBB-B1FFF83D7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606" y="734782"/>
            <a:ext cx="6026916" cy="4017944"/>
          </a:xfrm>
          <a:prstGeom prst="rect">
            <a:avLst/>
          </a:prstGeom>
        </p:spPr>
      </p:pic>
      <p:grpSp>
        <p:nvGrpSpPr>
          <p:cNvPr id="1399" name="Google Shape;1399;p72"/>
          <p:cNvGrpSpPr/>
          <p:nvPr/>
        </p:nvGrpSpPr>
        <p:grpSpPr>
          <a:xfrm rot="7120771">
            <a:off x="2502158" y="4451967"/>
            <a:ext cx="210488" cy="394618"/>
            <a:chOff x="5559000" y="1308074"/>
            <a:chExt cx="210492" cy="394626"/>
          </a:xfrm>
        </p:grpSpPr>
        <p:sp>
          <p:nvSpPr>
            <p:cNvPr id="1400" name="Google Shape;1400;p72"/>
            <p:cNvSpPr/>
            <p:nvPr/>
          </p:nvSpPr>
          <p:spPr>
            <a:xfrm rot="2880946">
              <a:off x="5643090" y="1349872"/>
              <a:ext cx="131970" cy="43798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24" y="1"/>
                  </a:moveTo>
                  <a:cubicBezTo>
                    <a:pt x="4183" y="1"/>
                    <a:pt x="4141" y="4"/>
                    <a:pt x="4098" y="11"/>
                  </a:cubicBezTo>
                  <a:cubicBezTo>
                    <a:pt x="3008" y="175"/>
                    <a:pt x="1903" y="324"/>
                    <a:pt x="827" y="504"/>
                  </a:cubicBezTo>
                  <a:cubicBezTo>
                    <a:pt x="1" y="618"/>
                    <a:pt x="289" y="1751"/>
                    <a:pt x="1070" y="1751"/>
                  </a:cubicBezTo>
                  <a:cubicBezTo>
                    <a:pt x="1107" y="1751"/>
                    <a:pt x="1146" y="1749"/>
                    <a:pt x="1186" y="1743"/>
                  </a:cubicBezTo>
                  <a:cubicBezTo>
                    <a:pt x="2261" y="1579"/>
                    <a:pt x="3366" y="1430"/>
                    <a:pt x="4442" y="1265"/>
                  </a:cubicBezTo>
                  <a:cubicBezTo>
                    <a:pt x="5278" y="1138"/>
                    <a:pt x="4984" y="1"/>
                    <a:pt x="4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72"/>
            <p:cNvSpPr/>
            <p:nvPr/>
          </p:nvSpPr>
          <p:spPr>
            <a:xfrm>
              <a:off x="5559000" y="1491738"/>
              <a:ext cx="201631" cy="43800"/>
            </a:xfrm>
            <a:custGeom>
              <a:avLst/>
              <a:gdLst/>
              <a:ahLst/>
              <a:cxnLst/>
              <a:rect l="l" t="t" r="r" b="b"/>
              <a:pathLst>
                <a:path w="5279" h="1752" extrusionOk="0">
                  <a:moveTo>
                    <a:pt x="4211" y="1"/>
                  </a:moveTo>
                  <a:cubicBezTo>
                    <a:pt x="4170" y="1"/>
                    <a:pt x="4127" y="4"/>
                    <a:pt x="4083" y="11"/>
                  </a:cubicBezTo>
                  <a:cubicBezTo>
                    <a:pt x="3008" y="175"/>
                    <a:pt x="1918" y="325"/>
                    <a:pt x="827" y="504"/>
                  </a:cubicBezTo>
                  <a:cubicBezTo>
                    <a:pt x="1" y="618"/>
                    <a:pt x="289" y="1752"/>
                    <a:pt x="1057" y="1752"/>
                  </a:cubicBezTo>
                  <a:cubicBezTo>
                    <a:pt x="1094" y="1752"/>
                    <a:pt x="1132" y="1749"/>
                    <a:pt x="1171" y="1744"/>
                  </a:cubicBezTo>
                  <a:cubicBezTo>
                    <a:pt x="2261" y="1579"/>
                    <a:pt x="3337" y="1430"/>
                    <a:pt x="4442" y="1266"/>
                  </a:cubicBezTo>
                  <a:cubicBezTo>
                    <a:pt x="5278" y="1138"/>
                    <a:pt x="4984" y="1"/>
                    <a:pt x="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72"/>
            <p:cNvSpPr/>
            <p:nvPr/>
          </p:nvSpPr>
          <p:spPr>
            <a:xfrm rot="-2700303">
              <a:off x="5649048" y="1628883"/>
              <a:ext cx="120051" cy="36750"/>
            </a:xfrm>
            <a:custGeom>
              <a:avLst/>
              <a:gdLst/>
              <a:ahLst/>
              <a:cxnLst/>
              <a:rect l="l" t="t" r="r" b="b"/>
              <a:pathLst>
                <a:path w="2988" h="1470" extrusionOk="0">
                  <a:moveTo>
                    <a:pt x="1234" y="0"/>
                  </a:moveTo>
                  <a:cubicBezTo>
                    <a:pt x="1012" y="0"/>
                    <a:pt x="790" y="19"/>
                    <a:pt x="568" y="51"/>
                  </a:cubicBezTo>
                  <a:cubicBezTo>
                    <a:pt x="195" y="111"/>
                    <a:pt x="0" y="544"/>
                    <a:pt x="75" y="843"/>
                  </a:cubicBezTo>
                  <a:cubicBezTo>
                    <a:pt x="179" y="1167"/>
                    <a:pt x="463" y="1300"/>
                    <a:pt x="780" y="1300"/>
                  </a:cubicBezTo>
                  <a:cubicBezTo>
                    <a:pt x="828" y="1300"/>
                    <a:pt x="877" y="1297"/>
                    <a:pt x="926" y="1291"/>
                  </a:cubicBezTo>
                  <a:cubicBezTo>
                    <a:pt x="1015" y="1277"/>
                    <a:pt x="1104" y="1270"/>
                    <a:pt x="1193" y="1270"/>
                  </a:cubicBezTo>
                  <a:cubicBezTo>
                    <a:pt x="1476" y="1270"/>
                    <a:pt x="1755" y="1338"/>
                    <a:pt x="2017" y="1440"/>
                  </a:cubicBezTo>
                  <a:cubicBezTo>
                    <a:pt x="2074" y="1460"/>
                    <a:pt x="2133" y="1469"/>
                    <a:pt x="2192" y="1469"/>
                  </a:cubicBezTo>
                  <a:cubicBezTo>
                    <a:pt x="2486" y="1469"/>
                    <a:pt x="2781" y="1241"/>
                    <a:pt x="2868" y="992"/>
                  </a:cubicBezTo>
                  <a:cubicBezTo>
                    <a:pt x="2988" y="619"/>
                    <a:pt x="2749" y="320"/>
                    <a:pt x="2390" y="201"/>
                  </a:cubicBezTo>
                  <a:cubicBezTo>
                    <a:pt x="2009" y="58"/>
                    <a:pt x="1623" y="0"/>
                    <a:pt x="1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3" name="Google Shape;1403;p72"/>
          <p:cNvGrpSpPr/>
          <p:nvPr/>
        </p:nvGrpSpPr>
        <p:grpSpPr>
          <a:xfrm rot="-1179629">
            <a:off x="82441" y="4011928"/>
            <a:ext cx="583843" cy="754326"/>
            <a:chOff x="3261525" y="962200"/>
            <a:chExt cx="1121825" cy="1449400"/>
          </a:xfrm>
        </p:grpSpPr>
        <p:sp>
          <p:nvSpPr>
            <p:cNvPr id="1404" name="Google Shape;1404;p72"/>
            <p:cNvSpPr/>
            <p:nvPr/>
          </p:nvSpPr>
          <p:spPr>
            <a:xfrm>
              <a:off x="3261525" y="962200"/>
              <a:ext cx="1121825" cy="1449400"/>
            </a:xfrm>
            <a:custGeom>
              <a:avLst/>
              <a:gdLst/>
              <a:ahLst/>
              <a:cxnLst/>
              <a:rect l="l" t="t" r="r" b="b"/>
              <a:pathLst>
                <a:path w="44873" h="57976" extrusionOk="0">
                  <a:moveTo>
                    <a:pt x="29440" y="13742"/>
                  </a:moveTo>
                  <a:cubicBezTo>
                    <a:pt x="29628" y="13805"/>
                    <a:pt x="29817" y="13868"/>
                    <a:pt x="29963" y="13930"/>
                  </a:cubicBezTo>
                  <a:cubicBezTo>
                    <a:pt x="31156" y="13951"/>
                    <a:pt x="32830" y="14767"/>
                    <a:pt x="32579" y="16023"/>
                  </a:cubicBezTo>
                  <a:cubicBezTo>
                    <a:pt x="32411" y="16964"/>
                    <a:pt x="31909" y="17906"/>
                    <a:pt x="31700" y="18868"/>
                  </a:cubicBezTo>
                  <a:cubicBezTo>
                    <a:pt x="31491" y="19789"/>
                    <a:pt x="31323" y="20731"/>
                    <a:pt x="31323" y="21672"/>
                  </a:cubicBezTo>
                  <a:cubicBezTo>
                    <a:pt x="31323" y="21678"/>
                    <a:pt x="31323" y="21685"/>
                    <a:pt x="31324" y="21693"/>
                  </a:cubicBezTo>
                  <a:lnTo>
                    <a:pt x="31324" y="21693"/>
                  </a:lnTo>
                  <a:cubicBezTo>
                    <a:pt x="30982" y="21168"/>
                    <a:pt x="30639" y="20626"/>
                    <a:pt x="30277" y="20103"/>
                  </a:cubicBezTo>
                  <a:cubicBezTo>
                    <a:pt x="29503" y="18868"/>
                    <a:pt x="28687" y="17676"/>
                    <a:pt x="27913" y="16462"/>
                  </a:cubicBezTo>
                  <a:lnTo>
                    <a:pt x="27913" y="16462"/>
                  </a:lnTo>
                  <a:cubicBezTo>
                    <a:pt x="27929" y="16473"/>
                    <a:pt x="27951" y="16478"/>
                    <a:pt x="27974" y="16478"/>
                  </a:cubicBezTo>
                  <a:cubicBezTo>
                    <a:pt x="28043" y="16478"/>
                    <a:pt x="28127" y="16435"/>
                    <a:pt x="28143" y="16358"/>
                  </a:cubicBezTo>
                  <a:cubicBezTo>
                    <a:pt x="28331" y="15897"/>
                    <a:pt x="28457" y="15374"/>
                    <a:pt x="28687" y="14893"/>
                  </a:cubicBezTo>
                  <a:cubicBezTo>
                    <a:pt x="28791" y="14433"/>
                    <a:pt x="29063" y="14035"/>
                    <a:pt x="29440" y="13742"/>
                  </a:cubicBezTo>
                  <a:close/>
                  <a:moveTo>
                    <a:pt x="20924" y="7172"/>
                  </a:moveTo>
                  <a:cubicBezTo>
                    <a:pt x="23561" y="11148"/>
                    <a:pt x="26197" y="15165"/>
                    <a:pt x="28854" y="19140"/>
                  </a:cubicBezTo>
                  <a:cubicBezTo>
                    <a:pt x="30068" y="21003"/>
                    <a:pt x="31281" y="22844"/>
                    <a:pt x="32411" y="24790"/>
                  </a:cubicBezTo>
                  <a:cubicBezTo>
                    <a:pt x="32955" y="25752"/>
                    <a:pt x="33499" y="26715"/>
                    <a:pt x="34001" y="27719"/>
                  </a:cubicBezTo>
                  <a:cubicBezTo>
                    <a:pt x="34232" y="28158"/>
                    <a:pt x="34462" y="28640"/>
                    <a:pt x="34671" y="29100"/>
                  </a:cubicBezTo>
                  <a:cubicBezTo>
                    <a:pt x="34838" y="29414"/>
                    <a:pt x="34964" y="29728"/>
                    <a:pt x="35131" y="30042"/>
                  </a:cubicBezTo>
                  <a:cubicBezTo>
                    <a:pt x="35236" y="30355"/>
                    <a:pt x="35382" y="30648"/>
                    <a:pt x="35613" y="30899"/>
                  </a:cubicBezTo>
                  <a:lnTo>
                    <a:pt x="35592" y="30899"/>
                  </a:lnTo>
                  <a:cubicBezTo>
                    <a:pt x="35571" y="30941"/>
                    <a:pt x="35508" y="30941"/>
                    <a:pt x="35487" y="30962"/>
                  </a:cubicBezTo>
                  <a:cubicBezTo>
                    <a:pt x="35341" y="31004"/>
                    <a:pt x="35257" y="31151"/>
                    <a:pt x="35278" y="31318"/>
                  </a:cubicBezTo>
                  <a:cubicBezTo>
                    <a:pt x="35341" y="31569"/>
                    <a:pt x="35382" y="31674"/>
                    <a:pt x="35571" y="31715"/>
                  </a:cubicBezTo>
                  <a:cubicBezTo>
                    <a:pt x="35014" y="31698"/>
                    <a:pt x="34456" y="31691"/>
                    <a:pt x="33898" y="31691"/>
                  </a:cubicBezTo>
                  <a:cubicBezTo>
                    <a:pt x="33135" y="31691"/>
                    <a:pt x="32368" y="31703"/>
                    <a:pt x="31595" y="31715"/>
                  </a:cubicBezTo>
                  <a:lnTo>
                    <a:pt x="31595" y="31632"/>
                  </a:lnTo>
                  <a:cubicBezTo>
                    <a:pt x="31595" y="31412"/>
                    <a:pt x="31423" y="31302"/>
                    <a:pt x="31250" y="31302"/>
                  </a:cubicBezTo>
                  <a:cubicBezTo>
                    <a:pt x="31077" y="31302"/>
                    <a:pt x="30905" y="31412"/>
                    <a:pt x="30905" y="31632"/>
                  </a:cubicBezTo>
                  <a:lnTo>
                    <a:pt x="30905" y="31715"/>
                  </a:lnTo>
                  <a:cubicBezTo>
                    <a:pt x="29482" y="31778"/>
                    <a:pt x="28059" y="31820"/>
                    <a:pt x="26657" y="31841"/>
                  </a:cubicBezTo>
                  <a:cubicBezTo>
                    <a:pt x="23770" y="31841"/>
                    <a:pt x="20861" y="31820"/>
                    <a:pt x="17995" y="31736"/>
                  </a:cubicBezTo>
                  <a:cubicBezTo>
                    <a:pt x="12178" y="31590"/>
                    <a:pt x="6382" y="31171"/>
                    <a:pt x="607" y="30753"/>
                  </a:cubicBezTo>
                  <a:cubicBezTo>
                    <a:pt x="7449" y="22948"/>
                    <a:pt x="14166" y="15060"/>
                    <a:pt x="20924" y="7172"/>
                  </a:cubicBezTo>
                  <a:close/>
                  <a:moveTo>
                    <a:pt x="22687" y="49223"/>
                  </a:moveTo>
                  <a:cubicBezTo>
                    <a:pt x="23105" y="49223"/>
                    <a:pt x="23571" y="49323"/>
                    <a:pt x="23979" y="49354"/>
                  </a:cubicBezTo>
                  <a:cubicBezTo>
                    <a:pt x="24732" y="49396"/>
                    <a:pt x="25569" y="49354"/>
                    <a:pt x="26302" y="49521"/>
                  </a:cubicBezTo>
                  <a:cubicBezTo>
                    <a:pt x="27515" y="49814"/>
                    <a:pt x="27201" y="50107"/>
                    <a:pt x="27055" y="50965"/>
                  </a:cubicBezTo>
                  <a:lnTo>
                    <a:pt x="26825" y="52304"/>
                  </a:lnTo>
                  <a:cubicBezTo>
                    <a:pt x="26678" y="53183"/>
                    <a:pt x="26511" y="54062"/>
                    <a:pt x="26343" y="54941"/>
                  </a:cubicBezTo>
                  <a:cubicBezTo>
                    <a:pt x="26260" y="55380"/>
                    <a:pt x="26239" y="56468"/>
                    <a:pt x="25988" y="56949"/>
                  </a:cubicBezTo>
                  <a:cubicBezTo>
                    <a:pt x="25946" y="56949"/>
                    <a:pt x="25904" y="56991"/>
                    <a:pt x="25862" y="57012"/>
                  </a:cubicBezTo>
                  <a:lnTo>
                    <a:pt x="25778" y="57054"/>
                  </a:lnTo>
                  <a:cubicBezTo>
                    <a:pt x="25737" y="57117"/>
                    <a:pt x="25695" y="57200"/>
                    <a:pt x="25695" y="57305"/>
                  </a:cubicBezTo>
                  <a:lnTo>
                    <a:pt x="20443" y="57305"/>
                  </a:lnTo>
                  <a:cubicBezTo>
                    <a:pt x="20506" y="55485"/>
                    <a:pt x="20652" y="53748"/>
                    <a:pt x="21050" y="51970"/>
                  </a:cubicBezTo>
                  <a:cubicBezTo>
                    <a:pt x="21217" y="51258"/>
                    <a:pt x="21280" y="50296"/>
                    <a:pt x="21677" y="49689"/>
                  </a:cubicBezTo>
                  <a:cubicBezTo>
                    <a:pt x="21897" y="49323"/>
                    <a:pt x="22269" y="49223"/>
                    <a:pt x="22687" y="49223"/>
                  </a:cubicBezTo>
                  <a:close/>
                  <a:moveTo>
                    <a:pt x="4897" y="31674"/>
                  </a:moveTo>
                  <a:cubicBezTo>
                    <a:pt x="9249" y="32050"/>
                    <a:pt x="13643" y="32260"/>
                    <a:pt x="18016" y="32406"/>
                  </a:cubicBezTo>
                  <a:cubicBezTo>
                    <a:pt x="20516" y="32460"/>
                    <a:pt x="23001" y="32515"/>
                    <a:pt x="25511" y="32515"/>
                  </a:cubicBezTo>
                  <a:cubicBezTo>
                    <a:pt x="25900" y="32515"/>
                    <a:pt x="26289" y="32513"/>
                    <a:pt x="26678" y="32511"/>
                  </a:cubicBezTo>
                  <a:cubicBezTo>
                    <a:pt x="27613" y="32511"/>
                    <a:pt x="28566" y="32520"/>
                    <a:pt x="29525" y="32520"/>
                  </a:cubicBezTo>
                  <a:cubicBezTo>
                    <a:pt x="30005" y="32520"/>
                    <a:pt x="30486" y="32518"/>
                    <a:pt x="30968" y="32511"/>
                  </a:cubicBezTo>
                  <a:lnTo>
                    <a:pt x="30968" y="32511"/>
                  </a:lnTo>
                  <a:cubicBezTo>
                    <a:pt x="31072" y="40775"/>
                    <a:pt x="30905" y="49040"/>
                    <a:pt x="30444" y="57263"/>
                  </a:cubicBezTo>
                  <a:cubicBezTo>
                    <a:pt x="29126" y="57263"/>
                    <a:pt x="27850" y="57305"/>
                    <a:pt x="26553" y="57305"/>
                  </a:cubicBezTo>
                  <a:cubicBezTo>
                    <a:pt x="26971" y="56594"/>
                    <a:pt x="26929" y="55234"/>
                    <a:pt x="27076" y="54606"/>
                  </a:cubicBezTo>
                  <a:cubicBezTo>
                    <a:pt x="27327" y="53183"/>
                    <a:pt x="27955" y="51405"/>
                    <a:pt x="27850" y="49982"/>
                  </a:cubicBezTo>
                  <a:cubicBezTo>
                    <a:pt x="27808" y="49354"/>
                    <a:pt x="27536" y="49082"/>
                    <a:pt x="26929" y="48957"/>
                  </a:cubicBezTo>
                  <a:cubicBezTo>
                    <a:pt x="25255" y="48580"/>
                    <a:pt x="23330" y="48664"/>
                    <a:pt x="21594" y="48559"/>
                  </a:cubicBezTo>
                  <a:cubicBezTo>
                    <a:pt x="21468" y="48559"/>
                    <a:pt x="21343" y="48664"/>
                    <a:pt x="21322" y="48789"/>
                  </a:cubicBezTo>
                  <a:cubicBezTo>
                    <a:pt x="20422" y="51572"/>
                    <a:pt x="19920" y="54397"/>
                    <a:pt x="19962" y="57305"/>
                  </a:cubicBezTo>
                  <a:cubicBezTo>
                    <a:pt x="14459" y="57263"/>
                    <a:pt x="8935" y="57159"/>
                    <a:pt x="3453" y="57012"/>
                  </a:cubicBezTo>
                  <a:cubicBezTo>
                    <a:pt x="3788" y="48559"/>
                    <a:pt x="4415" y="40106"/>
                    <a:pt x="4897" y="31674"/>
                  </a:cubicBezTo>
                  <a:close/>
                  <a:moveTo>
                    <a:pt x="40829" y="0"/>
                  </a:moveTo>
                  <a:cubicBezTo>
                    <a:pt x="40578" y="0"/>
                    <a:pt x="40324" y="26"/>
                    <a:pt x="40069" y="79"/>
                  </a:cubicBezTo>
                  <a:cubicBezTo>
                    <a:pt x="37998" y="518"/>
                    <a:pt x="36763" y="2590"/>
                    <a:pt x="36952" y="4557"/>
                  </a:cubicBezTo>
                  <a:cubicBezTo>
                    <a:pt x="36500" y="4399"/>
                    <a:pt x="36011" y="4270"/>
                    <a:pt x="35546" y="4270"/>
                  </a:cubicBezTo>
                  <a:cubicBezTo>
                    <a:pt x="35020" y="4270"/>
                    <a:pt x="34525" y="4435"/>
                    <a:pt x="34148" y="4912"/>
                  </a:cubicBezTo>
                  <a:cubicBezTo>
                    <a:pt x="33395" y="5854"/>
                    <a:pt x="33897" y="7570"/>
                    <a:pt x="34357" y="8825"/>
                  </a:cubicBezTo>
                  <a:cubicBezTo>
                    <a:pt x="33978" y="8674"/>
                    <a:pt x="33596" y="8605"/>
                    <a:pt x="33224" y="8605"/>
                  </a:cubicBezTo>
                  <a:cubicBezTo>
                    <a:pt x="30972" y="8605"/>
                    <a:pt x="29109" y="11150"/>
                    <a:pt x="30654" y="13449"/>
                  </a:cubicBezTo>
                  <a:cubicBezTo>
                    <a:pt x="30313" y="13330"/>
                    <a:pt x="29750" y="13044"/>
                    <a:pt x="29292" y="13044"/>
                  </a:cubicBezTo>
                  <a:cubicBezTo>
                    <a:pt x="29188" y="13044"/>
                    <a:pt x="29090" y="13059"/>
                    <a:pt x="29001" y="13093"/>
                  </a:cubicBezTo>
                  <a:cubicBezTo>
                    <a:pt x="28185" y="13407"/>
                    <a:pt x="28017" y="15500"/>
                    <a:pt x="27808" y="16211"/>
                  </a:cubicBezTo>
                  <a:lnTo>
                    <a:pt x="27808" y="16253"/>
                  </a:lnTo>
                  <a:cubicBezTo>
                    <a:pt x="25632" y="12968"/>
                    <a:pt x="23456" y="9683"/>
                    <a:pt x="21280" y="6419"/>
                  </a:cubicBezTo>
                  <a:cubicBezTo>
                    <a:pt x="21214" y="6326"/>
                    <a:pt x="21080" y="6259"/>
                    <a:pt x="20954" y="6259"/>
                  </a:cubicBezTo>
                  <a:cubicBezTo>
                    <a:pt x="20881" y="6259"/>
                    <a:pt x="20811" y="6281"/>
                    <a:pt x="20757" y="6335"/>
                  </a:cubicBezTo>
                  <a:cubicBezTo>
                    <a:pt x="13852" y="14433"/>
                    <a:pt x="6926" y="22446"/>
                    <a:pt x="126" y="30607"/>
                  </a:cubicBezTo>
                  <a:cubicBezTo>
                    <a:pt x="1" y="30774"/>
                    <a:pt x="126" y="30983"/>
                    <a:pt x="294" y="31004"/>
                  </a:cubicBezTo>
                  <a:cubicBezTo>
                    <a:pt x="314" y="31088"/>
                    <a:pt x="398" y="31171"/>
                    <a:pt x="524" y="31192"/>
                  </a:cubicBezTo>
                  <a:cubicBezTo>
                    <a:pt x="1863" y="31339"/>
                    <a:pt x="3181" y="31485"/>
                    <a:pt x="4520" y="31611"/>
                  </a:cubicBezTo>
                  <a:cubicBezTo>
                    <a:pt x="3579" y="40127"/>
                    <a:pt x="3139" y="48747"/>
                    <a:pt x="2804" y="57326"/>
                  </a:cubicBezTo>
                  <a:cubicBezTo>
                    <a:pt x="2804" y="57493"/>
                    <a:pt x="2951" y="57661"/>
                    <a:pt x="3139" y="57661"/>
                  </a:cubicBezTo>
                  <a:cubicBezTo>
                    <a:pt x="10244" y="57887"/>
                    <a:pt x="17361" y="57976"/>
                    <a:pt x="24481" y="57976"/>
                  </a:cubicBezTo>
                  <a:cubicBezTo>
                    <a:pt x="26587" y="57976"/>
                    <a:pt x="28694" y="57968"/>
                    <a:pt x="30800" y="57954"/>
                  </a:cubicBezTo>
                  <a:cubicBezTo>
                    <a:pt x="30988" y="57954"/>
                    <a:pt x="31156" y="57786"/>
                    <a:pt x="31156" y="57598"/>
                  </a:cubicBezTo>
                  <a:cubicBezTo>
                    <a:pt x="31616" y="49229"/>
                    <a:pt x="31804" y="40859"/>
                    <a:pt x="31679" y="32490"/>
                  </a:cubicBezTo>
                  <a:cubicBezTo>
                    <a:pt x="32997" y="32469"/>
                    <a:pt x="34336" y="32427"/>
                    <a:pt x="35654" y="32260"/>
                  </a:cubicBezTo>
                  <a:cubicBezTo>
                    <a:pt x="35968" y="32239"/>
                    <a:pt x="36010" y="31841"/>
                    <a:pt x="35801" y="31715"/>
                  </a:cubicBezTo>
                  <a:lnTo>
                    <a:pt x="35801" y="31715"/>
                  </a:lnTo>
                  <a:cubicBezTo>
                    <a:pt x="35814" y="31718"/>
                    <a:pt x="35827" y="31719"/>
                    <a:pt x="35841" y="31719"/>
                  </a:cubicBezTo>
                  <a:cubicBezTo>
                    <a:pt x="35956" y="31719"/>
                    <a:pt x="36077" y="31642"/>
                    <a:pt x="36115" y="31548"/>
                  </a:cubicBezTo>
                  <a:cubicBezTo>
                    <a:pt x="36450" y="30879"/>
                    <a:pt x="36073" y="30335"/>
                    <a:pt x="35759" y="29644"/>
                  </a:cubicBezTo>
                  <a:cubicBezTo>
                    <a:pt x="35257" y="28556"/>
                    <a:pt x="34734" y="27468"/>
                    <a:pt x="34148" y="26422"/>
                  </a:cubicBezTo>
                  <a:cubicBezTo>
                    <a:pt x="33311" y="24853"/>
                    <a:pt x="32411" y="23346"/>
                    <a:pt x="31470" y="21819"/>
                  </a:cubicBezTo>
                  <a:lnTo>
                    <a:pt x="31470" y="21819"/>
                  </a:lnTo>
                  <a:cubicBezTo>
                    <a:pt x="31532" y="21881"/>
                    <a:pt x="31620" y="21916"/>
                    <a:pt x="31703" y="21916"/>
                  </a:cubicBezTo>
                  <a:cubicBezTo>
                    <a:pt x="31815" y="21916"/>
                    <a:pt x="31918" y="21850"/>
                    <a:pt x="31930" y="21693"/>
                  </a:cubicBezTo>
                  <a:cubicBezTo>
                    <a:pt x="32244" y="19873"/>
                    <a:pt x="32474" y="18115"/>
                    <a:pt x="33144" y="16378"/>
                  </a:cubicBezTo>
                  <a:cubicBezTo>
                    <a:pt x="33457" y="15604"/>
                    <a:pt x="34001" y="14872"/>
                    <a:pt x="33165" y="14265"/>
                  </a:cubicBezTo>
                  <a:cubicBezTo>
                    <a:pt x="32662" y="13909"/>
                    <a:pt x="31846" y="13742"/>
                    <a:pt x="31177" y="13596"/>
                  </a:cubicBezTo>
                  <a:cubicBezTo>
                    <a:pt x="31219" y="13512"/>
                    <a:pt x="31260" y="13428"/>
                    <a:pt x="31177" y="13324"/>
                  </a:cubicBezTo>
                  <a:cubicBezTo>
                    <a:pt x="29889" y="11432"/>
                    <a:pt x="31307" y="9159"/>
                    <a:pt x="33155" y="9159"/>
                  </a:cubicBezTo>
                  <a:cubicBezTo>
                    <a:pt x="33678" y="9159"/>
                    <a:pt x="34235" y="9342"/>
                    <a:pt x="34776" y="9767"/>
                  </a:cubicBezTo>
                  <a:cubicBezTo>
                    <a:pt x="34836" y="9821"/>
                    <a:pt x="34918" y="9845"/>
                    <a:pt x="35002" y="9845"/>
                  </a:cubicBezTo>
                  <a:cubicBezTo>
                    <a:pt x="35211" y="9845"/>
                    <a:pt x="35430" y="9692"/>
                    <a:pt x="35341" y="9453"/>
                  </a:cubicBezTo>
                  <a:cubicBezTo>
                    <a:pt x="35069" y="8804"/>
                    <a:pt x="34838" y="8114"/>
                    <a:pt x="34713" y="7423"/>
                  </a:cubicBezTo>
                  <a:cubicBezTo>
                    <a:pt x="34525" y="6503"/>
                    <a:pt x="34462" y="6419"/>
                    <a:pt x="35131" y="5603"/>
                  </a:cubicBezTo>
                  <a:cubicBezTo>
                    <a:pt x="35255" y="5124"/>
                    <a:pt x="35458" y="4885"/>
                    <a:pt x="35758" y="4885"/>
                  </a:cubicBezTo>
                  <a:cubicBezTo>
                    <a:pt x="35865" y="4885"/>
                    <a:pt x="35983" y="4915"/>
                    <a:pt x="36115" y="4975"/>
                  </a:cubicBezTo>
                  <a:cubicBezTo>
                    <a:pt x="36512" y="5038"/>
                    <a:pt x="36910" y="5163"/>
                    <a:pt x="37245" y="5373"/>
                  </a:cubicBezTo>
                  <a:cubicBezTo>
                    <a:pt x="37292" y="5392"/>
                    <a:pt x="37342" y="5402"/>
                    <a:pt x="37391" y="5402"/>
                  </a:cubicBezTo>
                  <a:cubicBezTo>
                    <a:pt x="37601" y="5402"/>
                    <a:pt x="37798" y="5230"/>
                    <a:pt x="37747" y="4975"/>
                  </a:cubicBezTo>
                  <a:cubicBezTo>
                    <a:pt x="37286" y="3238"/>
                    <a:pt x="38291" y="1188"/>
                    <a:pt x="40090" y="728"/>
                  </a:cubicBezTo>
                  <a:cubicBezTo>
                    <a:pt x="40357" y="660"/>
                    <a:pt x="40617" y="628"/>
                    <a:pt x="40870" y="628"/>
                  </a:cubicBezTo>
                  <a:cubicBezTo>
                    <a:pt x="42564" y="628"/>
                    <a:pt x="43908" y="2060"/>
                    <a:pt x="44254" y="3699"/>
                  </a:cubicBezTo>
                  <a:cubicBezTo>
                    <a:pt x="44291" y="3849"/>
                    <a:pt x="44421" y="3919"/>
                    <a:pt x="44551" y="3919"/>
                  </a:cubicBezTo>
                  <a:cubicBezTo>
                    <a:pt x="44711" y="3919"/>
                    <a:pt x="44872" y="3812"/>
                    <a:pt x="44861" y="3615"/>
                  </a:cubicBezTo>
                  <a:cubicBezTo>
                    <a:pt x="44675" y="1642"/>
                    <a:pt x="42850" y="0"/>
                    <a:pt x="40829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72"/>
            <p:cNvSpPr/>
            <p:nvPr/>
          </p:nvSpPr>
          <p:spPr>
            <a:xfrm>
              <a:off x="3424725" y="1940525"/>
              <a:ext cx="253200" cy="278900"/>
            </a:xfrm>
            <a:custGeom>
              <a:avLst/>
              <a:gdLst/>
              <a:ahLst/>
              <a:cxnLst/>
              <a:rect l="l" t="t" r="r" b="b"/>
              <a:pathLst>
                <a:path w="10128" h="11156" extrusionOk="0">
                  <a:moveTo>
                    <a:pt x="5743" y="698"/>
                  </a:moveTo>
                  <a:cubicBezTo>
                    <a:pt x="5782" y="698"/>
                    <a:pt x="5821" y="699"/>
                    <a:pt x="5859" y="701"/>
                  </a:cubicBezTo>
                  <a:cubicBezTo>
                    <a:pt x="5838" y="743"/>
                    <a:pt x="5797" y="764"/>
                    <a:pt x="5797" y="847"/>
                  </a:cubicBezTo>
                  <a:cubicBezTo>
                    <a:pt x="5587" y="2605"/>
                    <a:pt x="5378" y="4321"/>
                    <a:pt x="5106" y="6057"/>
                  </a:cubicBezTo>
                  <a:cubicBezTo>
                    <a:pt x="4814" y="6048"/>
                    <a:pt x="4520" y="6044"/>
                    <a:pt x="4226" y="6044"/>
                  </a:cubicBezTo>
                  <a:cubicBezTo>
                    <a:pt x="3217" y="6044"/>
                    <a:pt x="2203" y="6092"/>
                    <a:pt x="1214" y="6141"/>
                  </a:cubicBezTo>
                  <a:cubicBezTo>
                    <a:pt x="1361" y="5304"/>
                    <a:pt x="1633" y="4488"/>
                    <a:pt x="2051" y="3693"/>
                  </a:cubicBezTo>
                  <a:cubicBezTo>
                    <a:pt x="2806" y="2225"/>
                    <a:pt x="4275" y="698"/>
                    <a:pt x="5743" y="698"/>
                  </a:cubicBezTo>
                  <a:close/>
                  <a:moveTo>
                    <a:pt x="6299" y="764"/>
                  </a:moveTo>
                  <a:cubicBezTo>
                    <a:pt x="6843" y="910"/>
                    <a:pt x="7366" y="1266"/>
                    <a:pt x="7847" y="1977"/>
                  </a:cubicBezTo>
                  <a:cubicBezTo>
                    <a:pt x="8684" y="3170"/>
                    <a:pt x="8747" y="4739"/>
                    <a:pt x="8454" y="6267"/>
                  </a:cubicBezTo>
                  <a:cubicBezTo>
                    <a:pt x="7575" y="6162"/>
                    <a:pt x="6654" y="6099"/>
                    <a:pt x="5755" y="6057"/>
                  </a:cubicBezTo>
                  <a:cubicBezTo>
                    <a:pt x="6069" y="4321"/>
                    <a:pt x="6278" y="2563"/>
                    <a:pt x="6341" y="847"/>
                  </a:cubicBezTo>
                  <a:cubicBezTo>
                    <a:pt x="6341" y="826"/>
                    <a:pt x="6341" y="785"/>
                    <a:pt x="6299" y="764"/>
                  </a:cubicBezTo>
                  <a:close/>
                  <a:moveTo>
                    <a:pt x="1152" y="6455"/>
                  </a:moveTo>
                  <a:cubicBezTo>
                    <a:pt x="2470" y="6455"/>
                    <a:pt x="3746" y="6518"/>
                    <a:pt x="5022" y="6580"/>
                  </a:cubicBezTo>
                  <a:cubicBezTo>
                    <a:pt x="4855" y="7878"/>
                    <a:pt x="4604" y="9217"/>
                    <a:pt x="4332" y="10493"/>
                  </a:cubicBezTo>
                  <a:cubicBezTo>
                    <a:pt x="3328" y="10493"/>
                    <a:pt x="2344" y="10493"/>
                    <a:pt x="1340" y="10472"/>
                  </a:cubicBezTo>
                  <a:cubicBezTo>
                    <a:pt x="1361" y="10430"/>
                    <a:pt x="1403" y="10284"/>
                    <a:pt x="1361" y="10200"/>
                  </a:cubicBezTo>
                  <a:cubicBezTo>
                    <a:pt x="1089" y="8987"/>
                    <a:pt x="1005" y="7752"/>
                    <a:pt x="1152" y="6455"/>
                  </a:cubicBezTo>
                  <a:close/>
                  <a:moveTo>
                    <a:pt x="5629" y="6664"/>
                  </a:moveTo>
                  <a:cubicBezTo>
                    <a:pt x="6508" y="6706"/>
                    <a:pt x="7429" y="6727"/>
                    <a:pt x="8328" y="6790"/>
                  </a:cubicBezTo>
                  <a:cubicBezTo>
                    <a:pt x="8098" y="7710"/>
                    <a:pt x="7805" y="8547"/>
                    <a:pt x="7512" y="9280"/>
                  </a:cubicBezTo>
                  <a:cubicBezTo>
                    <a:pt x="7470" y="9635"/>
                    <a:pt x="7303" y="9928"/>
                    <a:pt x="7073" y="10179"/>
                  </a:cubicBezTo>
                  <a:cubicBezTo>
                    <a:pt x="6982" y="10484"/>
                    <a:pt x="6812" y="10645"/>
                    <a:pt x="6565" y="10645"/>
                  </a:cubicBezTo>
                  <a:cubicBezTo>
                    <a:pt x="6473" y="10645"/>
                    <a:pt x="6371" y="10622"/>
                    <a:pt x="6257" y="10577"/>
                  </a:cubicBezTo>
                  <a:cubicBezTo>
                    <a:pt x="6115" y="10611"/>
                    <a:pt x="5956" y="10623"/>
                    <a:pt x="5789" y="10623"/>
                  </a:cubicBezTo>
                  <a:cubicBezTo>
                    <a:pt x="5439" y="10623"/>
                    <a:pt x="5055" y="10570"/>
                    <a:pt x="4730" y="10556"/>
                  </a:cubicBezTo>
                  <a:cubicBezTo>
                    <a:pt x="5085" y="9280"/>
                    <a:pt x="5357" y="7982"/>
                    <a:pt x="5629" y="6664"/>
                  </a:cubicBezTo>
                  <a:close/>
                  <a:moveTo>
                    <a:pt x="5697" y="1"/>
                  </a:moveTo>
                  <a:cubicBezTo>
                    <a:pt x="4348" y="1"/>
                    <a:pt x="3087" y="1000"/>
                    <a:pt x="2198" y="2228"/>
                  </a:cubicBezTo>
                  <a:cubicBezTo>
                    <a:pt x="524" y="4551"/>
                    <a:pt x="1" y="7668"/>
                    <a:pt x="838" y="10430"/>
                  </a:cubicBezTo>
                  <a:cubicBezTo>
                    <a:pt x="838" y="10451"/>
                    <a:pt x="880" y="10472"/>
                    <a:pt x="880" y="10493"/>
                  </a:cubicBezTo>
                  <a:cubicBezTo>
                    <a:pt x="775" y="10598"/>
                    <a:pt x="796" y="10849"/>
                    <a:pt x="1005" y="10849"/>
                  </a:cubicBezTo>
                  <a:cubicBezTo>
                    <a:pt x="2571" y="10901"/>
                    <a:pt x="4239" y="11156"/>
                    <a:pt x="5839" y="11156"/>
                  </a:cubicBezTo>
                  <a:cubicBezTo>
                    <a:pt x="6163" y="11156"/>
                    <a:pt x="6484" y="11145"/>
                    <a:pt x="6801" y="11121"/>
                  </a:cubicBezTo>
                  <a:cubicBezTo>
                    <a:pt x="7994" y="11058"/>
                    <a:pt x="7994" y="9907"/>
                    <a:pt x="8307" y="8903"/>
                  </a:cubicBezTo>
                  <a:cubicBezTo>
                    <a:pt x="9082" y="6287"/>
                    <a:pt x="10128" y="2877"/>
                    <a:pt x="7680" y="785"/>
                  </a:cubicBezTo>
                  <a:cubicBezTo>
                    <a:pt x="7019" y="233"/>
                    <a:pt x="6348" y="1"/>
                    <a:pt x="5697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72"/>
          <p:cNvGrpSpPr/>
          <p:nvPr/>
        </p:nvGrpSpPr>
        <p:grpSpPr>
          <a:xfrm>
            <a:off x="634548" y="4116256"/>
            <a:ext cx="484472" cy="245055"/>
            <a:chOff x="2952900" y="3665550"/>
            <a:chExt cx="625125" cy="316200"/>
          </a:xfrm>
        </p:grpSpPr>
        <p:sp>
          <p:nvSpPr>
            <p:cNvPr id="1407" name="Google Shape;1407;p72"/>
            <p:cNvSpPr/>
            <p:nvPr/>
          </p:nvSpPr>
          <p:spPr>
            <a:xfrm>
              <a:off x="2952900" y="3665550"/>
              <a:ext cx="625125" cy="316200"/>
            </a:xfrm>
            <a:custGeom>
              <a:avLst/>
              <a:gdLst/>
              <a:ahLst/>
              <a:cxnLst/>
              <a:rect l="l" t="t" r="r" b="b"/>
              <a:pathLst>
                <a:path w="25005" h="12648" extrusionOk="0">
                  <a:moveTo>
                    <a:pt x="9570" y="447"/>
                  </a:moveTo>
                  <a:cubicBezTo>
                    <a:pt x="10356" y="447"/>
                    <a:pt x="11225" y="955"/>
                    <a:pt x="11802" y="1438"/>
                  </a:cubicBezTo>
                  <a:cubicBezTo>
                    <a:pt x="12346" y="1920"/>
                    <a:pt x="12785" y="2443"/>
                    <a:pt x="13266" y="2945"/>
                  </a:cubicBezTo>
                  <a:cubicBezTo>
                    <a:pt x="11969" y="2045"/>
                    <a:pt x="10588" y="1396"/>
                    <a:pt x="9019" y="1103"/>
                  </a:cubicBezTo>
                  <a:lnTo>
                    <a:pt x="8391" y="1020"/>
                  </a:lnTo>
                  <a:cubicBezTo>
                    <a:pt x="8714" y="607"/>
                    <a:pt x="9129" y="447"/>
                    <a:pt x="9570" y="447"/>
                  </a:cubicBezTo>
                  <a:close/>
                  <a:moveTo>
                    <a:pt x="7099" y="1598"/>
                  </a:moveTo>
                  <a:cubicBezTo>
                    <a:pt x="8532" y="1598"/>
                    <a:pt x="9948" y="1884"/>
                    <a:pt x="10986" y="2338"/>
                  </a:cubicBezTo>
                  <a:cubicBezTo>
                    <a:pt x="13936" y="3614"/>
                    <a:pt x="16091" y="6146"/>
                    <a:pt x="18141" y="8531"/>
                  </a:cubicBezTo>
                  <a:cubicBezTo>
                    <a:pt x="18121" y="8636"/>
                    <a:pt x="18141" y="8720"/>
                    <a:pt x="18204" y="8803"/>
                  </a:cubicBezTo>
                  <a:cubicBezTo>
                    <a:pt x="15584" y="10160"/>
                    <a:pt x="12947" y="11076"/>
                    <a:pt x="10003" y="11076"/>
                  </a:cubicBezTo>
                  <a:cubicBezTo>
                    <a:pt x="9679" y="11076"/>
                    <a:pt x="9351" y="11065"/>
                    <a:pt x="9019" y="11042"/>
                  </a:cubicBezTo>
                  <a:cubicBezTo>
                    <a:pt x="5964" y="10833"/>
                    <a:pt x="43" y="9034"/>
                    <a:pt x="1382" y="4765"/>
                  </a:cubicBezTo>
                  <a:cubicBezTo>
                    <a:pt x="2110" y="2449"/>
                    <a:pt x="4630" y="1598"/>
                    <a:pt x="7099" y="1598"/>
                  </a:cubicBezTo>
                  <a:close/>
                  <a:moveTo>
                    <a:pt x="22912" y="6793"/>
                  </a:moveTo>
                  <a:cubicBezTo>
                    <a:pt x="23332" y="6793"/>
                    <a:pt x="23759" y="6841"/>
                    <a:pt x="24188" y="6941"/>
                  </a:cubicBezTo>
                  <a:cubicBezTo>
                    <a:pt x="23435" y="7883"/>
                    <a:pt x="22473" y="8448"/>
                    <a:pt x="21280" y="8657"/>
                  </a:cubicBezTo>
                  <a:cubicBezTo>
                    <a:pt x="21113" y="8699"/>
                    <a:pt x="21029" y="8929"/>
                    <a:pt x="21134" y="9075"/>
                  </a:cubicBezTo>
                  <a:cubicBezTo>
                    <a:pt x="21698" y="9996"/>
                    <a:pt x="22284" y="10938"/>
                    <a:pt x="22849" y="11858"/>
                  </a:cubicBezTo>
                  <a:cubicBezTo>
                    <a:pt x="21175" y="11251"/>
                    <a:pt x="19481" y="10394"/>
                    <a:pt x="18665" y="8782"/>
                  </a:cubicBezTo>
                  <a:lnTo>
                    <a:pt x="18665" y="8762"/>
                  </a:lnTo>
                  <a:cubicBezTo>
                    <a:pt x="19809" y="7501"/>
                    <a:pt x="21308" y="6793"/>
                    <a:pt x="22912" y="6793"/>
                  </a:cubicBezTo>
                  <a:close/>
                  <a:moveTo>
                    <a:pt x="9514" y="1"/>
                  </a:moveTo>
                  <a:cubicBezTo>
                    <a:pt x="8930" y="1"/>
                    <a:pt x="8424" y="281"/>
                    <a:pt x="8098" y="999"/>
                  </a:cubicBezTo>
                  <a:cubicBezTo>
                    <a:pt x="7874" y="983"/>
                    <a:pt x="7643" y="974"/>
                    <a:pt x="7408" y="974"/>
                  </a:cubicBezTo>
                  <a:cubicBezTo>
                    <a:pt x="4620" y="974"/>
                    <a:pt x="1233" y="2144"/>
                    <a:pt x="712" y="5058"/>
                  </a:cubicBezTo>
                  <a:cubicBezTo>
                    <a:pt x="1" y="8971"/>
                    <a:pt x="4499" y="10938"/>
                    <a:pt x="7575" y="11440"/>
                  </a:cubicBezTo>
                  <a:cubicBezTo>
                    <a:pt x="8374" y="11564"/>
                    <a:pt x="9199" y="11627"/>
                    <a:pt x="10031" y="11627"/>
                  </a:cubicBezTo>
                  <a:cubicBezTo>
                    <a:pt x="12994" y="11627"/>
                    <a:pt x="16057" y="10823"/>
                    <a:pt x="18393" y="9075"/>
                  </a:cubicBezTo>
                  <a:cubicBezTo>
                    <a:pt x="19292" y="11042"/>
                    <a:pt x="21426" y="11879"/>
                    <a:pt x="23351" y="12632"/>
                  </a:cubicBezTo>
                  <a:cubicBezTo>
                    <a:pt x="23379" y="12643"/>
                    <a:pt x="23406" y="12647"/>
                    <a:pt x="23433" y="12647"/>
                  </a:cubicBezTo>
                  <a:cubicBezTo>
                    <a:pt x="23623" y="12647"/>
                    <a:pt x="23757" y="12403"/>
                    <a:pt x="23665" y="12256"/>
                  </a:cubicBezTo>
                  <a:cubicBezTo>
                    <a:pt x="23038" y="11210"/>
                    <a:pt x="22389" y="10184"/>
                    <a:pt x="21761" y="9138"/>
                  </a:cubicBezTo>
                  <a:cubicBezTo>
                    <a:pt x="23038" y="8803"/>
                    <a:pt x="24084" y="8071"/>
                    <a:pt x="24879" y="6941"/>
                  </a:cubicBezTo>
                  <a:cubicBezTo>
                    <a:pt x="25004" y="6774"/>
                    <a:pt x="24879" y="6565"/>
                    <a:pt x="24711" y="6523"/>
                  </a:cubicBezTo>
                  <a:cubicBezTo>
                    <a:pt x="24116" y="6347"/>
                    <a:pt x="23505" y="6260"/>
                    <a:pt x="22899" y="6260"/>
                  </a:cubicBezTo>
                  <a:cubicBezTo>
                    <a:pt x="21270" y="6260"/>
                    <a:pt x="19677" y="6887"/>
                    <a:pt x="18518" y="8092"/>
                  </a:cubicBezTo>
                  <a:cubicBezTo>
                    <a:pt x="17158" y="6460"/>
                    <a:pt x="15693" y="4765"/>
                    <a:pt x="13957" y="3468"/>
                  </a:cubicBezTo>
                  <a:cubicBezTo>
                    <a:pt x="14061" y="3405"/>
                    <a:pt x="14124" y="3300"/>
                    <a:pt x="14040" y="3175"/>
                  </a:cubicBezTo>
                  <a:cubicBezTo>
                    <a:pt x="13393" y="2189"/>
                    <a:pt x="11147" y="1"/>
                    <a:pt x="951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72"/>
            <p:cNvSpPr/>
            <p:nvPr/>
          </p:nvSpPr>
          <p:spPr>
            <a:xfrm>
              <a:off x="3018300" y="3745400"/>
              <a:ext cx="59650" cy="42675"/>
            </a:xfrm>
            <a:custGeom>
              <a:avLst/>
              <a:gdLst/>
              <a:ahLst/>
              <a:cxnLst/>
              <a:rect l="l" t="t" r="r" b="b"/>
              <a:pathLst>
                <a:path w="2386" h="1707" extrusionOk="0">
                  <a:moveTo>
                    <a:pt x="1159" y="1"/>
                  </a:moveTo>
                  <a:cubicBezTo>
                    <a:pt x="1143" y="1"/>
                    <a:pt x="1126" y="1"/>
                    <a:pt x="1109" y="2"/>
                  </a:cubicBezTo>
                  <a:cubicBezTo>
                    <a:pt x="481" y="65"/>
                    <a:pt x="0" y="985"/>
                    <a:pt x="544" y="1446"/>
                  </a:cubicBezTo>
                  <a:cubicBezTo>
                    <a:pt x="580" y="1473"/>
                    <a:pt x="620" y="1484"/>
                    <a:pt x="658" y="1484"/>
                  </a:cubicBezTo>
                  <a:cubicBezTo>
                    <a:pt x="799" y="1484"/>
                    <a:pt x="922" y="1330"/>
                    <a:pt x="774" y="1215"/>
                  </a:cubicBezTo>
                  <a:cubicBezTo>
                    <a:pt x="537" y="959"/>
                    <a:pt x="822" y="478"/>
                    <a:pt x="1137" y="478"/>
                  </a:cubicBezTo>
                  <a:cubicBezTo>
                    <a:pt x="1155" y="478"/>
                    <a:pt x="1174" y="480"/>
                    <a:pt x="1193" y="483"/>
                  </a:cubicBezTo>
                  <a:cubicBezTo>
                    <a:pt x="1402" y="504"/>
                    <a:pt x="1569" y="692"/>
                    <a:pt x="1632" y="860"/>
                  </a:cubicBezTo>
                  <a:cubicBezTo>
                    <a:pt x="1737" y="1111"/>
                    <a:pt x="1674" y="1320"/>
                    <a:pt x="1716" y="1550"/>
                  </a:cubicBezTo>
                  <a:cubicBezTo>
                    <a:pt x="1743" y="1647"/>
                    <a:pt x="1853" y="1707"/>
                    <a:pt x="1954" y="1707"/>
                  </a:cubicBezTo>
                  <a:cubicBezTo>
                    <a:pt x="2006" y="1707"/>
                    <a:pt x="2057" y="1691"/>
                    <a:pt x="2092" y="1655"/>
                  </a:cubicBezTo>
                  <a:cubicBezTo>
                    <a:pt x="2385" y="1341"/>
                    <a:pt x="2281" y="839"/>
                    <a:pt x="2051" y="525"/>
                  </a:cubicBezTo>
                  <a:cubicBezTo>
                    <a:pt x="1890" y="224"/>
                    <a:pt x="1538" y="1"/>
                    <a:pt x="115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72"/>
            <p:cNvSpPr/>
            <p:nvPr/>
          </p:nvSpPr>
          <p:spPr>
            <a:xfrm>
              <a:off x="3161100" y="3766800"/>
              <a:ext cx="106200" cy="104225"/>
            </a:xfrm>
            <a:custGeom>
              <a:avLst/>
              <a:gdLst/>
              <a:ahLst/>
              <a:cxnLst/>
              <a:rect l="l" t="t" r="r" b="b"/>
              <a:pathLst>
                <a:path w="4248" h="4169" extrusionOk="0">
                  <a:moveTo>
                    <a:pt x="2992" y="656"/>
                  </a:moveTo>
                  <a:cubicBezTo>
                    <a:pt x="3034" y="656"/>
                    <a:pt x="3077" y="662"/>
                    <a:pt x="3118" y="673"/>
                  </a:cubicBezTo>
                  <a:cubicBezTo>
                    <a:pt x="3118" y="736"/>
                    <a:pt x="3139" y="841"/>
                    <a:pt x="3139" y="924"/>
                  </a:cubicBezTo>
                  <a:cubicBezTo>
                    <a:pt x="3202" y="1050"/>
                    <a:pt x="3202" y="1217"/>
                    <a:pt x="3222" y="1364"/>
                  </a:cubicBezTo>
                  <a:cubicBezTo>
                    <a:pt x="2909" y="1364"/>
                    <a:pt x="2595" y="1406"/>
                    <a:pt x="2281" y="1406"/>
                  </a:cubicBezTo>
                  <a:cubicBezTo>
                    <a:pt x="2134" y="1406"/>
                    <a:pt x="2134" y="1636"/>
                    <a:pt x="2281" y="1636"/>
                  </a:cubicBezTo>
                  <a:cubicBezTo>
                    <a:pt x="2595" y="1636"/>
                    <a:pt x="2930" y="1657"/>
                    <a:pt x="3243" y="1657"/>
                  </a:cubicBezTo>
                  <a:cubicBezTo>
                    <a:pt x="3306" y="1991"/>
                    <a:pt x="3348" y="2347"/>
                    <a:pt x="3390" y="2682"/>
                  </a:cubicBezTo>
                  <a:cubicBezTo>
                    <a:pt x="3474" y="3079"/>
                    <a:pt x="3641" y="3603"/>
                    <a:pt x="3118" y="3603"/>
                  </a:cubicBezTo>
                  <a:cubicBezTo>
                    <a:pt x="2846" y="3603"/>
                    <a:pt x="2490" y="3414"/>
                    <a:pt x="2218" y="3393"/>
                  </a:cubicBezTo>
                  <a:cubicBezTo>
                    <a:pt x="2016" y="3365"/>
                    <a:pt x="1814" y="3351"/>
                    <a:pt x="1613" y="3351"/>
                  </a:cubicBezTo>
                  <a:cubicBezTo>
                    <a:pt x="1212" y="3351"/>
                    <a:pt x="816" y="3407"/>
                    <a:pt x="440" y="3519"/>
                  </a:cubicBezTo>
                  <a:lnTo>
                    <a:pt x="356" y="1782"/>
                  </a:lnTo>
                  <a:lnTo>
                    <a:pt x="356" y="1782"/>
                  </a:lnTo>
                  <a:cubicBezTo>
                    <a:pt x="377" y="1803"/>
                    <a:pt x="403" y="1814"/>
                    <a:pt x="432" y="1814"/>
                  </a:cubicBezTo>
                  <a:cubicBezTo>
                    <a:pt x="461" y="1814"/>
                    <a:pt x="492" y="1803"/>
                    <a:pt x="523" y="1782"/>
                  </a:cubicBezTo>
                  <a:cubicBezTo>
                    <a:pt x="1235" y="1468"/>
                    <a:pt x="1946" y="987"/>
                    <a:pt x="2678" y="736"/>
                  </a:cubicBezTo>
                  <a:cubicBezTo>
                    <a:pt x="2769" y="691"/>
                    <a:pt x="2881" y="656"/>
                    <a:pt x="2992" y="656"/>
                  </a:cubicBezTo>
                  <a:close/>
                  <a:moveTo>
                    <a:pt x="3118" y="0"/>
                  </a:moveTo>
                  <a:cubicBezTo>
                    <a:pt x="2754" y="0"/>
                    <a:pt x="2328" y="327"/>
                    <a:pt x="2051" y="485"/>
                  </a:cubicBezTo>
                  <a:cubicBezTo>
                    <a:pt x="1486" y="778"/>
                    <a:pt x="900" y="1029"/>
                    <a:pt x="314" y="1343"/>
                  </a:cubicBezTo>
                  <a:lnTo>
                    <a:pt x="314" y="1322"/>
                  </a:lnTo>
                  <a:cubicBezTo>
                    <a:pt x="314" y="1228"/>
                    <a:pt x="246" y="1181"/>
                    <a:pt x="178" y="1181"/>
                  </a:cubicBezTo>
                  <a:cubicBezTo>
                    <a:pt x="110" y="1181"/>
                    <a:pt x="42" y="1228"/>
                    <a:pt x="42" y="1322"/>
                  </a:cubicBezTo>
                  <a:cubicBezTo>
                    <a:pt x="0" y="2117"/>
                    <a:pt x="42" y="2954"/>
                    <a:pt x="0" y="3770"/>
                  </a:cubicBezTo>
                  <a:cubicBezTo>
                    <a:pt x="0" y="3917"/>
                    <a:pt x="129" y="3983"/>
                    <a:pt x="245" y="3983"/>
                  </a:cubicBezTo>
                  <a:cubicBezTo>
                    <a:pt x="262" y="3983"/>
                    <a:pt x="278" y="3982"/>
                    <a:pt x="293" y="3979"/>
                  </a:cubicBezTo>
                  <a:cubicBezTo>
                    <a:pt x="718" y="3863"/>
                    <a:pt x="1144" y="3803"/>
                    <a:pt x="1574" y="3803"/>
                  </a:cubicBezTo>
                  <a:cubicBezTo>
                    <a:pt x="1842" y="3803"/>
                    <a:pt x="2112" y="3826"/>
                    <a:pt x="2386" y="3875"/>
                  </a:cubicBezTo>
                  <a:cubicBezTo>
                    <a:pt x="2671" y="3946"/>
                    <a:pt x="3077" y="4169"/>
                    <a:pt x="3424" y="4169"/>
                  </a:cubicBezTo>
                  <a:cubicBezTo>
                    <a:pt x="3485" y="4169"/>
                    <a:pt x="3543" y="4162"/>
                    <a:pt x="3599" y="4147"/>
                  </a:cubicBezTo>
                  <a:cubicBezTo>
                    <a:pt x="4248" y="3958"/>
                    <a:pt x="3913" y="2870"/>
                    <a:pt x="3850" y="2410"/>
                  </a:cubicBezTo>
                  <a:cubicBezTo>
                    <a:pt x="3787" y="1824"/>
                    <a:pt x="3746" y="1113"/>
                    <a:pt x="3599" y="506"/>
                  </a:cubicBezTo>
                  <a:cubicBezTo>
                    <a:pt x="3536" y="276"/>
                    <a:pt x="3474" y="66"/>
                    <a:pt x="3181" y="4"/>
                  </a:cubicBezTo>
                  <a:cubicBezTo>
                    <a:pt x="3160" y="1"/>
                    <a:pt x="3139" y="0"/>
                    <a:pt x="311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72"/>
            <p:cNvSpPr/>
            <p:nvPr/>
          </p:nvSpPr>
          <p:spPr>
            <a:xfrm>
              <a:off x="3204675" y="3824425"/>
              <a:ext cx="41700" cy="11575"/>
            </a:xfrm>
            <a:custGeom>
              <a:avLst/>
              <a:gdLst/>
              <a:ahLst/>
              <a:cxnLst/>
              <a:rect l="l" t="t" r="r" b="b"/>
              <a:pathLst>
                <a:path w="1668" h="463" extrusionOk="0">
                  <a:moveTo>
                    <a:pt x="1479" y="0"/>
                  </a:moveTo>
                  <a:cubicBezTo>
                    <a:pt x="1040" y="63"/>
                    <a:pt x="580" y="189"/>
                    <a:pt x="119" y="272"/>
                  </a:cubicBezTo>
                  <a:cubicBezTo>
                    <a:pt x="1" y="292"/>
                    <a:pt x="51" y="462"/>
                    <a:pt x="163" y="462"/>
                  </a:cubicBezTo>
                  <a:cubicBezTo>
                    <a:pt x="169" y="462"/>
                    <a:pt x="176" y="462"/>
                    <a:pt x="182" y="461"/>
                  </a:cubicBezTo>
                  <a:cubicBezTo>
                    <a:pt x="622" y="398"/>
                    <a:pt x="1061" y="377"/>
                    <a:pt x="1521" y="251"/>
                  </a:cubicBezTo>
                  <a:cubicBezTo>
                    <a:pt x="1668" y="251"/>
                    <a:pt x="1647" y="0"/>
                    <a:pt x="1479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1" name="Google Shape;1411;p72"/>
          <p:cNvSpPr/>
          <p:nvPr/>
        </p:nvSpPr>
        <p:spPr>
          <a:xfrm rot="584958">
            <a:off x="144550" y="3432800"/>
            <a:ext cx="459625" cy="397915"/>
          </a:xfrm>
          <a:custGeom>
            <a:avLst/>
            <a:gdLst/>
            <a:ahLst/>
            <a:cxnLst/>
            <a:rect l="l" t="t" r="r" b="b"/>
            <a:pathLst>
              <a:path w="30947" h="26792" extrusionOk="0">
                <a:moveTo>
                  <a:pt x="17164" y="3777"/>
                </a:moveTo>
                <a:cubicBezTo>
                  <a:pt x="17393" y="3777"/>
                  <a:pt x="17614" y="3844"/>
                  <a:pt x="17848" y="3977"/>
                </a:cubicBezTo>
                <a:cubicBezTo>
                  <a:pt x="18392" y="4354"/>
                  <a:pt x="18685" y="5003"/>
                  <a:pt x="18455" y="5630"/>
                </a:cubicBezTo>
                <a:cubicBezTo>
                  <a:pt x="18267" y="6153"/>
                  <a:pt x="17848" y="6467"/>
                  <a:pt x="17388" y="6635"/>
                </a:cubicBezTo>
                <a:cubicBezTo>
                  <a:pt x="17221" y="6446"/>
                  <a:pt x="17032" y="6363"/>
                  <a:pt x="16802" y="6237"/>
                </a:cubicBezTo>
                <a:cubicBezTo>
                  <a:pt x="16799" y="6234"/>
                  <a:pt x="16796" y="6233"/>
                  <a:pt x="16792" y="6233"/>
                </a:cubicBezTo>
                <a:cubicBezTo>
                  <a:pt x="16769" y="6233"/>
                  <a:pt x="16734" y="6279"/>
                  <a:pt x="16698" y="6279"/>
                </a:cubicBezTo>
                <a:cubicBezTo>
                  <a:pt x="16635" y="6279"/>
                  <a:pt x="16593" y="6133"/>
                  <a:pt x="16530" y="6133"/>
                </a:cubicBezTo>
                <a:cubicBezTo>
                  <a:pt x="16494" y="6115"/>
                  <a:pt x="16474" y="6066"/>
                  <a:pt x="16429" y="6066"/>
                </a:cubicBezTo>
                <a:cubicBezTo>
                  <a:pt x="16421" y="6066"/>
                  <a:pt x="16413" y="6067"/>
                  <a:pt x="16405" y="6070"/>
                </a:cubicBezTo>
                <a:cubicBezTo>
                  <a:pt x="16375" y="6055"/>
                  <a:pt x="16335" y="6040"/>
                  <a:pt x="16299" y="6040"/>
                </a:cubicBezTo>
                <a:cubicBezTo>
                  <a:pt x="16285" y="6040"/>
                  <a:pt x="16271" y="6043"/>
                  <a:pt x="16258" y="6049"/>
                </a:cubicBezTo>
                <a:cubicBezTo>
                  <a:pt x="15651" y="5735"/>
                  <a:pt x="15777" y="4668"/>
                  <a:pt x="16175" y="4208"/>
                </a:cubicBezTo>
                <a:cubicBezTo>
                  <a:pt x="16342" y="4019"/>
                  <a:pt x="16551" y="3873"/>
                  <a:pt x="16760" y="3831"/>
                </a:cubicBezTo>
                <a:cubicBezTo>
                  <a:pt x="16788" y="3858"/>
                  <a:pt x="16823" y="3874"/>
                  <a:pt x="16860" y="3874"/>
                </a:cubicBezTo>
                <a:cubicBezTo>
                  <a:pt x="16907" y="3874"/>
                  <a:pt x="16955" y="3848"/>
                  <a:pt x="16991" y="3789"/>
                </a:cubicBezTo>
                <a:cubicBezTo>
                  <a:pt x="17049" y="3781"/>
                  <a:pt x="17107" y="3777"/>
                  <a:pt x="17164" y="3777"/>
                </a:cubicBezTo>
                <a:close/>
                <a:moveTo>
                  <a:pt x="25123" y="6099"/>
                </a:moveTo>
                <a:cubicBezTo>
                  <a:pt x="27458" y="6099"/>
                  <a:pt x="30007" y="7586"/>
                  <a:pt x="30047" y="10129"/>
                </a:cubicBezTo>
                <a:cubicBezTo>
                  <a:pt x="30089" y="12807"/>
                  <a:pt x="27975" y="15192"/>
                  <a:pt x="25653" y="16176"/>
                </a:cubicBezTo>
                <a:cubicBezTo>
                  <a:pt x="24754" y="16564"/>
                  <a:pt x="23849" y="16720"/>
                  <a:pt x="22946" y="16720"/>
                </a:cubicBezTo>
                <a:cubicBezTo>
                  <a:pt x="21223" y="16720"/>
                  <a:pt x="19503" y="16152"/>
                  <a:pt x="17828" y="15548"/>
                </a:cubicBezTo>
                <a:cubicBezTo>
                  <a:pt x="17848" y="15004"/>
                  <a:pt x="17848" y="14481"/>
                  <a:pt x="17848" y="13916"/>
                </a:cubicBezTo>
                <a:cubicBezTo>
                  <a:pt x="17869" y="12431"/>
                  <a:pt x="17953" y="10882"/>
                  <a:pt x="17911" y="9376"/>
                </a:cubicBezTo>
                <a:cubicBezTo>
                  <a:pt x="19941" y="7911"/>
                  <a:pt x="22159" y="6258"/>
                  <a:pt x="24753" y="6112"/>
                </a:cubicBezTo>
                <a:cubicBezTo>
                  <a:pt x="24876" y="6103"/>
                  <a:pt x="24999" y="6099"/>
                  <a:pt x="25123" y="6099"/>
                </a:cubicBezTo>
                <a:close/>
                <a:moveTo>
                  <a:pt x="8137" y="5181"/>
                </a:moveTo>
                <a:cubicBezTo>
                  <a:pt x="11071" y="5181"/>
                  <a:pt x="14065" y="6388"/>
                  <a:pt x="15233" y="8685"/>
                </a:cubicBezTo>
                <a:cubicBezTo>
                  <a:pt x="15254" y="8748"/>
                  <a:pt x="15296" y="8769"/>
                  <a:pt x="15338" y="8769"/>
                </a:cubicBezTo>
                <a:cubicBezTo>
                  <a:pt x="14877" y="10757"/>
                  <a:pt x="14626" y="12807"/>
                  <a:pt x="14522" y="14837"/>
                </a:cubicBezTo>
                <a:cubicBezTo>
                  <a:pt x="14464" y="14814"/>
                  <a:pt x="14401" y="14797"/>
                  <a:pt x="14334" y="14797"/>
                </a:cubicBezTo>
                <a:cubicBezTo>
                  <a:pt x="14279" y="14797"/>
                  <a:pt x="14223" y="14808"/>
                  <a:pt x="14166" y="14837"/>
                </a:cubicBezTo>
                <a:cubicBezTo>
                  <a:pt x="12325" y="15997"/>
                  <a:pt x="10220" y="16815"/>
                  <a:pt x="8072" y="16815"/>
                </a:cubicBezTo>
                <a:cubicBezTo>
                  <a:pt x="7316" y="16815"/>
                  <a:pt x="6554" y="16713"/>
                  <a:pt x="5796" y="16490"/>
                </a:cubicBezTo>
                <a:cubicBezTo>
                  <a:pt x="3055" y="15674"/>
                  <a:pt x="879" y="13268"/>
                  <a:pt x="1110" y="10296"/>
                </a:cubicBezTo>
                <a:cubicBezTo>
                  <a:pt x="1369" y="6825"/>
                  <a:pt x="4712" y="5181"/>
                  <a:pt x="8137" y="5181"/>
                </a:cubicBezTo>
                <a:close/>
                <a:moveTo>
                  <a:pt x="16363" y="6593"/>
                </a:moveTo>
                <a:cubicBezTo>
                  <a:pt x="16509" y="6656"/>
                  <a:pt x="16677" y="6760"/>
                  <a:pt x="16781" y="6865"/>
                </a:cubicBezTo>
                <a:cubicBezTo>
                  <a:pt x="16719" y="6990"/>
                  <a:pt x="16802" y="7200"/>
                  <a:pt x="16991" y="7221"/>
                </a:cubicBezTo>
                <a:lnTo>
                  <a:pt x="17012" y="7221"/>
                </a:lnTo>
                <a:cubicBezTo>
                  <a:pt x="17535" y="8225"/>
                  <a:pt x="17284" y="10003"/>
                  <a:pt x="17284" y="10861"/>
                </a:cubicBezTo>
                <a:cubicBezTo>
                  <a:pt x="17304" y="12368"/>
                  <a:pt x="17284" y="13853"/>
                  <a:pt x="17242" y="15339"/>
                </a:cubicBezTo>
                <a:cubicBezTo>
                  <a:pt x="17179" y="18038"/>
                  <a:pt x="16970" y="20695"/>
                  <a:pt x="15840" y="23164"/>
                </a:cubicBezTo>
                <a:cubicBezTo>
                  <a:pt x="15045" y="22055"/>
                  <a:pt x="15045" y="20654"/>
                  <a:pt x="15024" y="19314"/>
                </a:cubicBezTo>
                <a:cubicBezTo>
                  <a:pt x="15003" y="17850"/>
                  <a:pt x="15003" y="16385"/>
                  <a:pt x="15045" y="14941"/>
                </a:cubicBezTo>
                <a:cubicBezTo>
                  <a:pt x="15191" y="12096"/>
                  <a:pt x="15568" y="9313"/>
                  <a:pt x="16342" y="6593"/>
                </a:cubicBezTo>
                <a:close/>
                <a:moveTo>
                  <a:pt x="17828" y="16281"/>
                </a:moveTo>
                <a:cubicBezTo>
                  <a:pt x="18790" y="17055"/>
                  <a:pt x="19732" y="17892"/>
                  <a:pt x="20631" y="18791"/>
                </a:cubicBezTo>
                <a:cubicBezTo>
                  <a:pt x="21154" y="19294"/>
                  <a:pt x="21636" y="19817"/>
                  <a:pt x="22138" y="20361"/>
                </a:cubicBezTo>
                <a:cubicBezTo>
                  <a:pt x="22619" y="20884"/>
                  <a:pt x="23393" y="21574"/>
                  <a:pt x="23665" y="22202"/>
                </a:cubicBezTo>
                <a:cubicBezTo>
                  <a:pt x="24084" y="22579"/>
                  <a:pt x="24000" y="22976"/>
                  <a:pt x="23372" y="23395"/>
                </a:cubicBezTo>
                <a:cubicBezTo>
                  <a:pt x="23298" y="23978"/>
                  <a:pt x="23116" y="24262"/>
                  <a:pt x="22843" y="24262"/>
                </a:cubicBezTo>
                <a:cubicBezTo>
                  <a:pt x="22734" y="24262"/>
                  <a:pt x="22610" y="24216"/>
                  <a:pt x="22473" y="24127"/>
                </a:cubicBezTo>
                <a:cubicBezTo>
                  <a:pt x="22159" y="24043"/>
                  <a:pt x="21845" y="23834"/>
                  <a:pt x="21573" y="23687"/>
                </a:cubicBezTo>
                <a:cubicBezTo>
                  <a:pt x="20903" y="23311"/>
                  <a:pt x="20317" y="22871"/>
                  <a:pt x="19815" y="22327"/>
                </a:cubicBezTo>
                <a:cubicBezTo>
                  <a:pt x="18790" y="21281"/>
                  <a:pt x="18100" y="19984"/>
                  <a:pt x="17639" y="18603"/>
                </a:cubicBezTo>
                <a:cubicBezTo>
                  <a:pt x="17723" y="17850"/>
                  <a:pt x="17807" y="17055"/>
                  <a:pt x="17828" y="16281"/>
                </a:cubicBezTo>
                <a:close/>
                <a:moveTo>
                  <a:pt x="14480" y="15402"/>
                </a:moveTo>
                <a:lnTo>
                  <a:pt x="14480" y="15967"/>
                </a:lnTo>
                <a:cubicBezTo>
                  <a:pt x="14459" y="16490"/>
                  <a:pt x="14417" y="17076"/>
                  <a:pt x="14396" y="17661"/>
                </a:cubicBezTo>
                <a:cubicBezTo>
                  <a:pt x="14312" y="17703"/>
                  <a:pt x="14250" y="17745"/>
                  <a:pt x="14208" y="17850"/>
                </a:cubicBezTo>
                <a:cubicBezTo>
                  <a:pt x="13685" y="19628"/>
                  <a:pt x="12994" y="21323"/>
                  <a:pt x="12053" y="22934"/>
                </a:cubicBezTo>
                <a:cubicBezTo>
                  <a:pt x="11592" y="23667"/>
                  <a:pt x="11132" y="24420"/>
                  <a:pt x="10588" y="25068"/>
                </a:cubicBezTo>
                <a:cubicBezTo>
                  <a:pt x="10337" y="25403"/>
                  <a:pt x="10086" y="25675"/>
                  <a:pt x="9751" y="25884"/>
                </a:cubicBezTo>
                <a:lnTo>
                  <a:pt x="8558" y="25508"/>
                </a:lnTo>
                <a:cubicBezTo>
                  <a:pt x="8328" y="25257"/>
                  <a:pt x="8600" y="24399"/>
                  <a:pt x="8663" y="24106"/>
                </a:cubicBezTo>
                <a:cubicBezTo>
                  <a:pt x="9584" y="20758"/>
                  <a:pt x="12220" y="17933"/>
                  <a:pt x="14480" y="15402"/>
                </a:cubicBezTo>
                <a:close/>
                <a:moveTo>
                  <a:pt x="20027" y="0"/>
                </a:moveTo>
                <a:cubicBezTo>
                  <a:pt x="20019" y="0"/>
                  <a:pt x="20011" y="1"/>
                  <a:pt x="20004" y="2"/>
                </a:cubicBezTo>
                <a:cubicBezTo>
                  <a:pt x="18623" y="379"/>
                  <a:pt x="17828" y="2052"/>
                  <a:pt x="17765" y="3412"/>
                </a:cubicBezTo>
                <a:cubicBezTo>
                  <a:pt x="17618" y="3350"/>
                  <a:pt x="17451" y="3308"/>
                  <a:pt x="17304" y="3287"/>
                </a:cubicBezTo>
                <a:cubicBezTo>
                  <a:pt x="17242" y="3266"/>
                  <a:pt x="17174" y="3256"/>
                  <a:pt x="17106" y="3256"/>
                </a:cubicBezTo>
                <a:cubicBezTo>
                  <a:pt x="17038" y="3256"/>
                  <a:pt x="16970" y="3266"/>
                  <a:pt x="16907" y="3287"/>
                </a:cubicBezTo>
                <a:cubicBezTo>
                  <a:pt x="16719" y="1948"/>
                  <a:pt x="15840" y="567"/>
                  <a:pt x="14522" y="169"/>
                </a:cubicBezTo>
                <a:cubicBezTo>
                  <a:pt x="14499" y="161"/>
                  <a:pt x="14477" y="157"/>
                  <a:pt x="14456" y="157"/>
                </a:cubicBezTo>
                <a:cubicBezTo>
                  <a:pt x="14266" y="157"/>
                  <a:pt x="14163" y="475"/>
                  <a:pt x="14333" y="588"/>
                </a:cubicBezTo>
                <a:cubicBezTo>
                  <a:pt x="15463" y="1257"/>
                  <a:pt x="16300" y="2073"/>
                  <a:pt x="16572" y="3350"/>
                </a:cubicBezTo>
                <a:cubicBezTo>
                  <a:pt x="15944" y="3559"/>
                  <a:pt x="15442" y="4082"/>
                  <a:pt x="15317" y="4752"/>
                </a:cubicBezTo>
                <a:cubicBezTo>
                  <a:pt x="15191" y="5379"/>
                  <a:pt x="15463" y="6112"/>
                  <a:pt x="16028" y="6363"/>
                </a:cubicBezTo>
                <a:cubicBezTo>
                  <a:pt x="15777" y="7011"/>
                  <a:pt x="15568" y="7681"/>
                  <a:pt x="15400" y="8350"/>
                </a:cubicBezTo>
                <a:cubicBezTo>
                  <a:pt x="14157" y="5855"/>
                  <a:pt x="11100" y="4593"/>
                  <a:pt x="8066" y="4593"/>
                </a:cubicBezTo>
                <a:cubicBezTo>
                  <a:pt x="4512" y="4593"/>
                  <a:pt x="991" y="6325"/>
                  <a:pt x="461" y="9836"/>
                </a:cubicBezTo>
                <a:cubicBezTo>
                  <a:pt x="1" y="12828"/>
                  <a:pt x="1821" y="15527"/>
                  <a:pt x="4478" y="16741"/>
                </a:cubicBezTo>
                <a:cubicBezTo>
                  <a:pt x="5628" y="17255"/>
                  <a:pt x="6813" y="17482"/>
                  <a:pt x="7995" y="17482"/>
                </a:cubicBezTo>
                <a:cubicBezTo>
                  <a:pt x="9652" y="17482"/>
                  <a:pt x="11300" y="17034"/>
                  <a:pt x="12827" y="16301"/>
                </a:cubicBezTo>
                <a:lnTo>
                  <a:pt x="12827" y="16301"/>
                </a:lnTo>
                <a:cubicBezTo>
                  <a:pt x="11571" y="17766"/>
                  <a:pt x="10337" y="19294"/>
                  <a:pt x="9374" y="20967"/>
                </a:cubicBezTo>
                <a:cubicBezTo>
                  <a:pt x="8663" y="22160"/>
                  <a:pt x="7115" y="24650"/>
                  <a:pt x="8035" y="26094"/>
                </a:cubicBezTo>
                <a:cubicBezTo>
                  <a:pt x="8346" y="26580"/>
                  <a:pt x="8695" y="26791"/>
                  <a:pt x="9066" y="26791"/>
                </a:cubicBezTo>
                <a:cubicBezTo>
                  <a:pt x="10899" y="26791"/>
                  <a:pt x="13279" y="21663"/>
                  <a:pt x="14271" y="19210"/>
                </a:cubicBezTo>
                <a:cubicBezTo>
                  <a:pt x="14271" y="20967"/>
                  <a:pt x="14501" y="22746"/>
                  <a:pt x="15589" y="23959"/>
                </a:cubicBezTo>
                <a:cubicBezTo>
                  <a:pt x="15652" y="24022"/>
                  <a:pt x="15734" y="24051"/>
                  <a:pt x="15814" y="24051"/>
                </a:cubicBezTo>
                <a:cubicBezTo>
                  <a:pt x="15920" y="24051"/>
                  <a:pt x="16022" y="24001"/>
                  <a:pt x="16070" y="23918"/>
                </a:cubicBezTo>
                <a:cubicBezTo>
                  <a:pt x="16802" y="22495"/>
                  <a:pt x="17221" y="20988"/>
                  <a:pt x="17451" y="19461"/>
                </a:cubicBezTo>
                <a:cubicBezTo>
                  <a:pt x="17953" y="21093"/>
                  <a:pt x="18936" y="22537"/>
                  <a:pt x="20297" y="23583"/>
                </a:cubicBezTo>
                <a:cubicBezTo>
                  <a:pt x="20951" y="24090"/>
                  <a:pt x="22245" y="24994"/>
                  <a:pt x="23298" y="24994"/>
                </a:cubicBezTo>
                <a:cubicBezTo>
                  <a:pt x="23592" y="24994"/>
                  <a:pt x="23867" y="24923"/>
                  <a:pt x="24105" y="24755"/>
                </a:cubicBezTo>
                <a:cubicBezTo>
                  <a:pt x="25465" y="23729"/>
                  <a:pt x="24167" y="22034"/>
                  <a:pt x="23435" y="21135"/>
                </a:cubicBezTo>
                <a:cubicBezTo>
                  <a:pt x="22117" y="19524"/>
                  <a:pt x="20652" y="18038"/>
                  <a:pt x="19041" y="16678"/>
                </a:cubicBezTo>
                <a:lnTo>
                  <a:pt x="19041" y="16678"/>
                </a:lnTo>
                <a:cubicBezTo>
                  <a:pt x="20321" y="17073"/>
                  <a:pt x="21612" y="17353"/>
                  <a:pt x="22897" y="17353"/>
                </a:cubicBezTo>
                <a:cubicBezTo>
                  <a:pt x="24133" y="17353"/>
                  <a:pt x="25363" y="17094"/>
                  <a:pt x="26574" y="16427"/>
                </a:cubicBezTo>
                <a:cubicBezTo>
                  <a:pt x="28959" y="15088"/>
                  <a:pt x="30947" y="12389"/>
                  <a:pt x="30633" y="9627"/>
                </a:cubicBezTo>
                <a:cubicBezTo>
                  <a:pt x="30382" y="7283"/>
                  <a:pt x="28164" y="5819"/>
                  <a:pt x="25967" y="5547"/>
                </a:cubicBezTo>
                <a:cubicBezTo>
                  <a:pt x="25693" y="5512"/>
                  <a:pt x="25421" y="5496"/>
                  <a:pt x="25152" y="5496"/>
                </a:cubicBezTo>
                <a:cubicBezTo>
                  <a:pt x="22462" y="5496"/>
                  <a:pt x="20019" y="7122"/>
                  <a:pt x="17869" y="8643"/>
                </a:cubicBezTo>
                <a:cubicBezTo>
                  <a:pt x="17848" y="8455"/>
                  <a:pt x="17848" y="8267"/>
                  <a:pt x="17828" y="8099"/>
                </a:cubicBezTo>
                <a:cubicBezTo>
                  <a:pt x="17807" y="7744"/>
                  <a:pt x="17723" y="7430"/>
                  <a:pt x="17618" y="7158"/>
                </a:cubicBezTo>
                <a:cubicBezTo>
                  <a:pt x="18351" y="6886"/>
                  <a:pt x="18957" y="6174"/>
                  <a:pt x="19020" y="5400"/>
                </a:cubicBezTo>
                <a:cubicBezTo>
                  <a:pt x="19104" y="4647"/>
                  <a:pt x="18685" y="3936"/>
                  <a:pt x="18058" y="3538"/>
                </a:cubicBezTo>
                <a:cubicBezTo>
                  <a:pt x="18141" y="2868"/>
                  <a:pt x="18351" y="2241"/>
                  <a:pt x="18706" y="1676"/>
                </a:cubicBezTo>
                <a:cubicBezTo>
                  <a:pt x="19104" y="1111"/>
                  <a:pt x="19648" y="776"/>
                  <a:pt x="20171" y="316"/>
                </a:cubicBezTo>
                <a:cubicBezTo>
                  <a:pt x="20311" y="196"/>
                  <a:pt x="20184" y="0"/>
                  <a:pt x="2002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4" name="Google Shape;1394;p72"/>
          <p:cNvGrpSpPr/>
          <p:nvPr/>
        </p:nvGrpSpPr>
        <p:grpSpPr>
          <a:xfrm>
            <a:off x="2017986" y="634138"/>
            <a:ext cx="6440781" cy="4295213"/>
            <a:chOff x="4562925" y="700575"/>
            <a:chExt cx="3611050" cy="3721000"/>
          </a:xfrm>
        </p:grpSpPr>
        <p:sp>
          <p:nvSpPr>
            <p:cNvPr id="1395" name="Google Shape;1395;p72"/>
            <p:cNvSpPr/>
            <p:nvPr/>
          </p:nvSpPr>
          <p:spPr>
            <a:xfrm rot="5400000">
              <a:off x="6248171" y="2442428"/>
              <a:ext cx="3660757" cy="190851"/>
            </a:xfrm>
            <a:custGeom>
              <a:avLst/>
              <a:gdLst/>
              <a:ahLst/>
              <a:cxnLst/>
              <a:rect l="l" t="t" r="r" b="b"/>
              <a:pathLst>
                <a:path w="142262" h="8883" extrusionOk="0">
                  <a:moveTo>
                    <a:pt x="30662" y="0"/>
                  </a:moveTo>
                  <a:cubicBezTo>
                    <a:pt x="30394" y="0"/>
                    <a:pt x="29837" y="294"/>
                    <a:pt x="29536" y="294"/>
                  </a:cubicBezTo>
                  <a:cubicBezTo>
                    <a:pt x="29490" y="294"/>
                    <a:pt x="29449" y="287"/>
                    <a:pt x="29417" y="271"/>
                  </a:cubicBezTo>
                  <a:cubicBezTo>
                    <a:pt x="24081" y="614"/>
                    <a:pt x="14295" y="671"/>
                    <a:pt x="9644" y="984"/>
                  </a:cubicBezTo>
                  <a:cubicBezTo>
                    <a:pt x="8035" y="1081"/>
                    <a:pt x="6795" y="1139"/>
                    <a:pt x="6040" y="1139"/>
                  </a:cubicBezTo>
                  <a:cubicBezTo>
                    <a:pt x="5684" y="1139"/>
                    <a:pt x="5435" y="1126"/>
                    <a:pt x="5307" y="1099"/>
                  </a:cubicBezTo>
                  <a:cubicBezTo>
                    <a:pt x="4822" y="1070"/>
                    <a:pt x="4508" y="1042"/>
                    <a:pt x="4223" y="1042"/>
                  </a:cubicBezTo>
                  <a:cubicBezTo>
                    <a:pt x="3966" y="1042"/>
                    <a:pt x="3738" y="1099"/>
                    <a:pt x="3567" y="1213"/>
                  </a:cubicBezTo>
                  <a:cubicBezTo>
                    <a:pt x="3082" y="1527"/>
                    <a:pt x="2169" y="2839"/>
                    <a:pt x="1398" y="4094"/>
                  </a:cubicBezTo>
                  <a:cubicBezTo>
                    <a:pt x="599" y="5350"/>
                    <a:pt x="0" y="6605"/>
                    <a:pt x="742" y="6891"/>
                  </a:cubicBezTo>
                  <a:cubicBezTo>
                    <a:pt x="1190" y="7049"/>
                    <a:pt x="2883" y="7353"/>
                    <a:pt x="5120" y="7353"/>
                  </a:cubicBezTo>
                  <a:cubicBezTo>
                    <a:pt x="5302" y="7353"/>
                    <a:pt x="5489" y="7351"/>
                    <a:pt x="5678" y="7347"/>
                  </a:cubicBezTo>
                  <a:cubicBezTo>
                    <a:pt x="6934" y="7319"/>
                    <a:pt x="8275" y="7204"/>
                    <a:pt x="9673" y="7090"/>
                  </a:cubicBezTo>
                  <a:cubicBezTo>
                    <a:pt x="11965" y="6905"/>
                    <a:pt x="17814" y="6697"/>
                    <a:pt x="22207" y="6697"/>
                  </a:cubicBezTo>
                  <a:cubicBezTo>
                    <a:pt x="24595" y="6697"/>
                    <a:pt x="26554" y="6758"/>
                    <a:pt x="27277" y="6919"/>
                  </a:cubicBezTo>
                  <a:cubicBezTo>
                    <a:pt x="29693" y="6817"/>
                    <a:pt x="32191" y="6482"/>
                    <a:pt x="34540" y="6482"/>
                  </a:cubicBezTo>
                  <a:cubicBezTo>
                    <a:pt x="36129" y="6482"/>
                    <a:pt x="37650" y="6635"/>
                    <a:pt x="39032" y="7119"/>
                  </a:cubicBezTo>
                  <a:cubicBezTo>
                    <a:pt x="43198" y="8564"/>
                    <a:pt x="45781" y="8882"/>
                    <a:pt x="47952" y="8882"/>
                  </a:cubicBezTo>
                  <a:cubicBezTo>
                    <a:pt x="49667" y="8882"/>
                    <a:pt x="51124" y="8684"/>
                    <a:pt x="52899" y="8684"/>
                  </a:cubicBezTo>
                  <a:cubicBezTo>
                    <a:pt x="53048" y="8684"/>
                    <a:pt x="53201" y="8685"/>
                    <a:pt x="53355" y="8688"/>
                  </a:cubicBezTo>
                  <a:cubicBezTo>
                    <a:pt x="55239" y="7975"/>
                    <a:pt x="65082" y="7376"/>
                    <a:pt x="67336" y="7262"/>
                  </a:cubicBezTo>
                  <a:cubicBezTo>
                    <a:pt x="73699" y="6976"/>
                    <a:pt x="79862" y="6948"/>
                    <a:pt x="80290" y="6834"/>
                  </a:cubicBezTo>
                  <a:cubicBezTo>
                    <a:pt x="80833" y="6709"/>
                    <a:pt x="82463" y="6636"/>
                    <a:pt x="83939" y="6636"/>
                  </a:cubicBezTo>
                  <a:cubicBezTo>
                    <a:pt x="85178" y="6636"/>
                    <a:pt x="86309" y="6688"/>
                    <a:pt x="86595" y="6805"/>
                  </a:cubicBezTo>
                  <a:cubicBezTo>
                    <a:pt x="87022" y="6960"/>
                    <a:pt x="87523" y="7012"/>
                    <a:pt x="88040" y="7012"/>
                  </a:cubicBezTo>
                  <a:cubicBezTo>
                    <a:pt x="89075" y="7012"/>
                    <a:pt x="90173" y="6804"/>
                    <a:pt x="90869" y="6804"/>
                  </a:cubicBezTo>
                  <a:cubicBezTo>
                    <a:pt x="91103" y="6804"/>
                    <a:pt x="91292" y="6828"/>
                    <a:pt x="91417" y="6891"/>
                  </a:cubicBezTo>
                  <a:cubicBezTo>
                    <a:pt x="95783" y="6604"/>
                    <a:pt x="96086" y="6517"/>
                    <a:pt x="98992" y="6517"/>
                  </a:cubicBezTo>
                  <a:cubicBezTo>
                    <a:pt x="101004" y="6517"/>
                    <a:pt x="104265" y="6559"/>
                    <a:pt x="110990" y="6605"/>
                  </a:cubicBezTo>
                  <a:cubicBezTo>
                    <a:pt x="116297" y="6634"/>
                    <a:pt x="124657" y="6776"/>
                    <a:pt x="124657" y="6776"/>
                  </a:cubicBezTo>
                  <a:cubicBezTo>
                    <a:pt x="125447" y="6719"/>
                    <a:pt x="126261" y="6696"/>
                    <a:pt x="127083" y="6696"/>
                  </a:cubicBezTo>
                  <a:cubicBezTo>
                    <a:pt x="130791" y="6696"/>
                    <a:pt x="134653" y="7174"/>
                    <a:pt x="137053" y="7174"/>
                  </a:cubicBezTo>
                  <a:cubicBezTo>
                    <a:pt x="138084" y="7174"/>
                    <a:pt x="138845" y="7086"/>
                    <a:pt x="139209" y="6834"/>
                  </a:cubicBezTo>
                  <a:cubicBezTo>
                    <a:pt x="140550" y="5921"/>
                    <a:pt x="142262" y="2069"/>
                    <a:pt x="141777" y="1099"/>
                  </a:cubicBezTo>
                  <a:cubicBezTo>
                    <a:pt x="141653" y="873"/>
                    <a:pt x="135793" y="765"/>
                    <a:pt x="132307" y="765"/>
                  </a:cubicBezTo>
                  <a:cubicBezTo>
                    <a:pt x="130950" y="765"/>
                    <a:pt x="129953" y="781"/>
                    <a:pt x="129793" y="813"/>
                  </a:cubicBezTo>
                  <a:cubicBezTo>
                    <a:pt x="129704" y="838"/>
                    <a:pt x="129613" y="848"/>
                    <a:pt x="129527" y="848"/>
                  </a:cubicBezTo>
                  <a:cubicBezTo>
                    <a:pt x="129308" y="848"/>
                    <a:pt x="129121" y="781"/>
                    <a:pt x="129080" y="699"/>
                  </a:cubicBezTo>
                  <a:cubicBezTo>
                    <a:pt x="128994" y="614"/>
                    <a:pt x="118552" y="243"/>
                    <a:pt x="118409" y="243"/>
                  </a:cubicBezTo>
                  <a:cubicBezTo>
                    <a:pt x="118409" y="174"/>
                    <a:pt x="118294" y="136"/>
                    <a:pt x="118108" y="136"/>
                  </a:cubicBezTo>
                  <a:cubicBezTo>
                    <a:pt x="117987" y="136"/>
                    <a:pt x="117836" y="152"/>
                    <a:pt x="117667" y="186"/>
                  </a:cubicBezTo>
                  <a:cubicBezTo>
                    <a:pt x="116487" y="418"/>
                    <a:pt x="110199" y="527"/>
                    <a:pt x="104993" y="527"/>
                  </a:cubicBezTo>
                  <a:cubicBezTo>
                    <a:pt x="101891" y="527"/>
                    <a:pt x="99174" y="488"/>
                    <a:pt x="98151" y="414"/>
                  </a:cubicBezTo>
                  <a:cubicBezTo>
                    <a:pt x="96867" y="334"/>
                    <a:pt x="96043" y="292"/>
                    <a:pt x="95241" y="292"/>
                  </a:cubicBezTo>
                  <a:cubicBezTo>
                    <a:pt x="94315" y="292"/>
                    <a:pt x="93418" y="349"/>
                    <a:pt x="91874" y="471"/>
                  </a:cubicBezTo>
                  <a:cubicBezTo>
                    <a:pt x="88564" y="699"/>
                    <a:pt x="78778" y="499"/>
                    <a:pt x="73157" y="984"/>
                  </a:cubicBezTo>
                  <a:cubicBezTo>
                    <a:pt x="72662" y="1028"/>
                    <a:pt x="72348" y="1045"/>
                    <a:pt x="72141" y="1045"/>
                  </a:cubicBezTo>
                  <a:cubicBezTo>
                    <a:pt x="71533" y="1045"/>
                    <a:pt x="71826" y="905"/>
                    <a:pt x="71120" y="905"/>
                  </a:cubicBezTo>
                  <a:cubicBezTo>
                    <a:pt x="70967" y="905"/>
                    <a:pt x="70768" y="912"/>
                    <a:pt x="70503" y="927"/>
                  </a:cubicBezTo>
                  <a:cubicBezTo>
                    <a:pt x="57221" y="1551"/>
                    <a:pt x="51445" y="2791"/>
                    <a:pt x="47481" y="2791"/>
                  </a:cubicBezTo>
                  <a:cubicBezTo>
                    <a:pt x="47093" y="2791"/>
                    <a:pt x="46723" y="2779"/>
                    <a:pt x="46365" y="2753"/>
                  </a:cubicBezTo>
                  <a:cubicBezTo>
                    <a:pt x="41286" y="2354"/>
                    <a:pt x="41885" y="186"/>
                    <a:pt x="32613" y="100"/>
                  </a:cubicBezTo>
                  <a:cubicBezTo>
                    <a:pt x="31500" y="100"/>
                    <a:pt x="30844" y="100"/>
                    <a:pt x="30786" y="43"/>
                  </a:cubicBezTo>
                  <a:cubicBezTo>
                    <a:pt x="30760" y="13"/>
                    <a:pt x="30717" y="0"/>
                    <a:pt x="30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72"/>
            <p:cNvSpPr/>
            <p:nvPr/>
          </p:nvSpPr>
          <p:spPr>
            <a:xfrm>
              <a:off x="4574500" y="700575"/>
              <a:ext cx="3567313" cy="216525"/>
            </a:xfrm>
            <a:custGeom>
              <a:avLst/>
              <a:gdLst/>
              <a:ahLst/>
              <a:cxnLst/>
              <a:rect l="l" t="t" r="r" b="b"/>
              <a:pathLst>
                <a:path w="125114" h="8661" extrusionOk="0">
                  <a:moveTo>
                    <a:pt x="124978" y="3901"/>
                  </a:moveTo>
                  <a:cubicBezTo>
                    <a:pt x="124974" y="3940"/>
                    <a:pt x="124971" y="3977"/>
                    <a:pt x="124971" y="4005"/>
                  </a:cubicBezTo>
                  <a:cubicBezTo>
                    <a:pt x="124971" y="4005"/>
                    <a:pt x="124994" y="3936"/>
                    <a:pt x="124978" y="3901"/>
                  </a:cubicBezTo>
                  <a:close/>
                  <a:moveTo>
                    <a:pt x="85810" y="1"/>
                  </a:moveTo>
                  <a:cubicBezTo>
                    <a:pt x="80961" y="1"/>
                    <a:pt x="74941" y="1342"/>
                    <a:pt x="68221" y="1723"/>
                  </a:cubicBezTo>
                  <a:cubicBezTo>
                    <a:pt x="65897" y="1828"/>
                    <a:pt x="64656" y="1866"/>
                    <a:pt x="63982" y="1866"/>
                  </a:cubicBezTo>
                  <a:cubicBezTo>
                    <a:pt x="62470" y="1866"/>
                    <a:pt x="63801" y="1676"/>
                    <a:pt x="62143" y="1637"/>
                  </a:cubicBezTo>
                  <a:cubicBezTo>
                    <a:pt x="61487" y="1637"/>
                    <a:pt x="51786" y="1266"/>
                    <a:pt x="49646" y="1209"/>
                  </a:cubicBezTo>
                  <a:cubicBezTo>
                    <a:pt x="44621" y="1172"/>
                    <a:pt x="40533" y="1124"/>
                    <a:pt x="36976" y="1124"/>
                  </a:cubicBezTo>
                  <a:cubicBezTo>
                    <a:pt x="34978" y="1124"/>
                    <a:pt x="33148" y="1139"/>
                    <a:pt x="31414" y="1180"/>
                  </a:cubicBezTo>
                  <a:cubicBezTo>
                    <a:pt x="29114" y="1241"/>
                    <a:pt x="27356" y="1301"/>
                    <a:pt x="26473" y="1301"/>
                  </a:cubicBezTo>
                  <a:cubicBezTo>
                    <a:pt x="26108" y="1301"/>
                    <a:pt x="25892" y="1291"/>
                    <a:pt x="25850" y="1266"/>
                  </a:cubicBezTo>
                  <a:cubicBezTo>
                    <a:pt x="25824" y="1236"/>
                    <a:pt x="25784" y="1223"/>
                    <a:pt x="25733" y="1223"/>
                  </a:cubicBezTo>
                  <a:cubicBezTo>
                    <a:pt x="25488" y="1223"/>
                    <a:pt x="25005" y="1517"/>
                    <a:pt x="24770" y="1517"/>
                  </a:cubicBezTo>
                  <a:cubicBezTo>
                    <a:pt x="24733" y="1517"/>
                    <a:pt x="24703" y="1510"/>
                    <a:pt x="24681" y="1494"/>
                  </a:cubicBezTo>
                  <a:cubicBezTo>
                    <a:pt x="23863" y="1578"/>
                    <a:pt x="22928" y="1608"/>
                    <a:pt x="21924" y="1608"/>
                  </a:cubicBezTo>
                  <a:cubicBezTo>
                    <a:pt x="19394" y="1608"/>
                    <a:pt x="16430" y="1418"/>
                    <a:pt x="13840" y="1418"/>
                  </a:cubicBezTo>
                  <a:cubicBezTo>
                    <a:pt x="12542" y="1418"/>
                    <a:pt x="11338" y="1465"/>
                    <a:pt x="10329" y="1608"/>
                  </a:cubicBezTo>
                  <a:cubicBezTo>
                    <a:pt x="8758" y="1829"/>
                    <a:pt x="5352" y="2493"/>
                    <a:pt x="3866" y="2493"/>
                  </a:cubicBezTo>
                  <a:cubicBezTo>
                    <a:pt x="3624" y="2493"/>
                    <a:pt x="3434" y="2476"/>
                    <a:pt x="3310" y="2436"/>
                  </a:cubicBezTo>
                  <a:cubicBezTo>
                    <a:pt x="3139" y="2407"/>
                    <a:pt x="2996" y="2350"/>
                    <a:pt x="2882" y="2322"/>
                  </a:cubicBezTo>
                  <a:cubicBezTo>
                    <a:pt x="2796" y="2322"/>
                    <a:pt x="2768" y="2322"/>
                    <a:pt x="2711" y="2293"/>
                  </a:cubicBezTo>
                  <a:lnTo>
                    <a:pt x="2597" y="2293"/>
                  </a:lnTo>
                  <a:cubicBezTo>
                    <a:pt x="2511" y="2293"/>
                    <a:pt x="2454" y="2293"/>
                    <a:pt x="2368" y="2322"/>
                  </a:cubicBezTo>
                  <a:lnTo>
                    <a:pt x="2340" y="2322"/>
                  </a:lnTo>
                  <a:cubicBezTo>
                    <a:pt x="2235" y="2139"/>
                    <a:pt x="2036" y="2004"/>
                    <a:pt x="1741" y="2004"/>
                  </a:cubicBezTo>
                  <a:cubicBezTo>
                    <a:pt x="1713" y="2004"/>
                    <a:pt x="1684" y="2005"/>
                    <a:pt x="1655" y="2008"/>
                  </a:cubicBezTo>
                  <a:cubicBezTo>
                    <a:pt x="1598" y="2008"/>
                    <a:pt x="1484" y="2036"/>
                    <a:pt x="1370" y="2065"/>
                  </a:cubicBezTo>
                  <a:cubicBezTo>
                    <a:pt x="1284" y="2122"/>
                    <a:pt x="1170" y="2151"/>
                    <a:pt x="1141" y="2151"/>
                  </a:cubicBezTo>
                  <a:cubicBezTo>
                    <a:pt x="1170" y="2322"/>
                    <a:pt x="1313" y="2864"/>
                    <a:pt x="1341" y="3121"/>
                  </a:cubicBezTo>
                  <a:lnTo>
                    <a:pt x="0" y="8171"/>
                  </a:lnTo>
                  <a:cubicBezTo>
                    <a:pt x="913" y="8485"/>
                    <a:pt x="2026" y="8656"/>
                    <a:pt x="3139" y="8656"/>
                  </a:cubicBezTo>
                  <a:cubicBezTo>
                    <a:pt x="3252" y="8659"/>
                    <a:pt x="3366" y="8660"/>
                    <a:pt x="3481" y="8660"/>
                  </a:cubicBezTo>
                  <a:cubicBezTo>
                    <a:pt x="5574" y="8660"/>
                    <a:pt x="7758" y="8182"/>
                    <a:pt x="9787" y="7857"/>
                  </a:cubicBezTo>
                  <a:cubicBezTo>
                    <a:pt x="11185" y="7600"/>
                    <a:pt x="11727" y="7572"/>
                    <a:pt x="12069" y="7543"/>
                  </a:cubicBezTo>
                  <a:cubicBezTo>
                    <a:pt x="12469" y="7486"/>
                    <a:pt x="12412" y="7486"/>
                    <a:pt x="12554" y="7486"/>
                  </a:cubicBezTo>
                  <a:cubicBezTo>
                    <a:pt x="12895" y="7477"/>
                    <a:pt x="13221" y="7473"/>
                    <a:pt x="13538" y="7473"/>
                  </a:cubicBezTo>
                  <a:cubicBezTo>
                    <a:pt x="15296" y="7473"/>
                    <a:pt x="16777" y="7598"/>
                    <a:pt x="18831" y="7743"/>
                  </a:cubicBezTo>
                  <a:cubicBezTo>
                    <a:pt x="20600" y="7885"/>
                    <a:pt x="22056" y="8000"/>
                    <a:pt x="22683" y="8142"/>
                  </a:cubicBezTo>
                  <a:cubicBezTo>
                    <a:pt x="23168" y="8142"/>
                    <a:pt x="23882" y="8057"/>
                    <a:pt x="24738" y="8000"/>
                  </a:cubicBezTo>
                  <a:cubicBezTo>
                    <a:pt x="26877" y="7771"/>
                    <a:pt x="26877" y="7771"/>
                    <a:pt x="27477" y="7714"/>
                  </a:cubicBezTo>
                  <a:cubicBezTo>
                    <a:pt x="29474" y="7543"/>
                    <a:pt x="31871" y="7343"/>
                    <a:pt x="34296" y="7286"/>
                  </a:cubicBezTo>
                  <a:cubicBezTo>
                    <a:pt x="35913" y="7229"/>
                    <a:pt x="37542" y="7201"/>
                    <a:pt x="39067" y="7201"/>
                  </a:cubicBezTo>
                  <a:cubicBezTo>
                    <a:pt x="42117" y="7201"/>
                    <a:pt x="44748" y="7315"/>
                    <a:pt x="46023" y="7543"/>
                  </a:cubicBezTo>
                  <a:cubicBezTo>
                    <a:pt x="46565" y="7400"/>
                    <a:pt x="48391" y="7315"/>
                    <a:pt x="50645" y="7315"/>
                  </a:cubicBezTo>
                  <a:cubicBezTo>
                    <a:pt x="53189" y="7336"/>
                    <a:pt x="61754" y="7909"/>
                    <a:pt x="66969" y="7909"/>
                  </a:cubicBezTo>
                  <a:cubicBezTo>
                    <a:pt x="68771" y="7909"/>
                    <a:pt x="70173" y="7840"/>
                    <a:pt x="70789" y="7657"/>
                  </a:cubicBezTo>
                  <a:cubicBezTo>
                    <a:pt x="71546" y="7413"/>
                    <a:pt x="74687" y="7022"/>
                    <a:pt x="76023" y="7022"/>
                  </a:cubicBezTo>
                  <a:cubicBezTo>
                    <a:pt x="76247" y="7022"/>
                    <a:pt x="76421" y="7033"/>
                    <a:pt x="76524" y="7058"/>
                  </a:cubicBezTo>
                  <a:cubicBezTo>
                    <a:pt x="76797" y="7151"/>
                    <a:pt x="77100" y="7187"/>
                    <a:pt x="77416" y="7187"/>
                  </a:cubicBezTo>
                  <a:cubicBezTo>
                    <a:pt x="78543" y="7187"/>
                    <a:pt x="79827" y="6723"/>
                    <a:pt x="80486" y="6723"/>
                  </a:cubicBezTo>
                  <a:cubicBezTo>
                    <a:pt x="80604" y="6723"/>
                    <a:pt x="80701" y="6738"/>
                    <a:pt x="80775" y="6773"/>
                  </a:cubicBezTo>
                  <a:cubicBezTo>
                    <a:pt x="83641" y="6319"/>
                    <a:pt x="85847" y="6025"/>
                    <a:pt x="87628" y="6025"/>
                  </a:cubicBezTo>
                  <a:cubicBezTo>
                    <a:pt x="87975" y="6025"/>
                    <a:pt x="88305" y="6036"/>
                    <a:pt x="88621" y="6059"/>
                  </a:cubicBezTo>
                  <a:cubicBezTo>
                    <a:pt x="95114" y="6359"/>
                    <a:pt x="92095" y="7008"/>
                    <a:pt x="97488" y="7008"/>
                  </a:cubicBezTo>
                  <a:cubicBezTo>
                    <a:pt x="99797" y="7008"/>
                    <a:pt x="103648" y="6889"/>
                    <a:pt x="110448" y="6573"/>
                  </a:cubicBezTo>
                  <a:cubicBezTo>
                    <a:pt x="111881" y="6342"/>
                    <a:pt x="113350" y="6265"/>
                    <a:pt x="114735" y="6265"/>
                  </a:cubicBezTo>
                  <a:cubicBezTo>
                    <a:pt x="116769" y="6265"/>
                    <a:pt x="118619" y="6431"/>
                    <a:pt x="119892" y="6516"/>
                  </a:cubicBezTo>
                  <a:cubicBezTo>
                    <a:pt x="120645" y="6589"/>
                    <a:pt x="121220" y="6638"/>
                    <a:pt x="121680" y="6638"/>
                  </a:cubicBezTo>
                  <a:cubicBezTo>
                    <a:pt x="123017" y="6638"/>
                    <a:pt x="123388" y="6226"/>
                    <a:pt x="124343" y="4804"/>
                  </a:cubicBezTo>
                  <a:lnTo>
                    <a:pt x="124543" y="4804"/>
                  </a:lnTo>
                  <a:cubicBezTo>
                    <a:pt x="124115" y="5660"/>
                    <a:pt x="123630" y="6288"/>
                    <a:pt x="124058" y="6716"/>
                  </a:cubicBezTo>
                  <a:cubicBezTo>
                    <a:pt x="124115" y="6744"/>
                    <a:pt x="124343" y="6801"/>
                    <a:pt x="124686" y="6858"/>
                  </a:cubicBezTo>
                  <a:cubicBezTo>
                    <a:pt x="124743" y="6858"/>
                    <a:pt x="124857" y="6858"/>
                    <a:pt x="124857" y="6887"/>
                  </a:cubicBezTo>
                  <a:cubicBezTo>
                    <a:pt x="124886" y="5089"/>
                    <a:pt x="124886" y="4519"/>
                    <a:pt x="124971" y="3891"/>
                  </a:cubicBezTo>
                  <a:cubicBezTo>
                    <a:pt x="124974" y="3894"/>
                    <a:pt x="124976" y="3897"/>
                    <a:pt x="124978" y="3901"/>
                  </a:cubicBezTo>
                  <a:lnTo>
                    <a:pt x="124978" y="3901"/>
                  </a:lnTo>
                  <a:cubicBezTo>
                    <a:pt x="124987" y="3820"/>
                    <a:pt x="125000" y="3730"/>
                    <a:pt x="125000" y="3691"/>
                  </a:cubicBezTo>
                  <a:cubicBezTo>
                    <a:pt x="124829" y="3292"/>
                    <a:pt x="124258" y="1180"/>
                    <a:pt x="124144" y="781"/>
                  </a:cubicBezTo>
                  <a:lnTo>
                    <a:pt x="125114" y="752"/>
                  </a:lnTo>
                  <a:cubicBezTo>
                    <a:pt x="122795" y="345"/>
                    <a:pt x="120338" y="228"/>
                    <a:pt x="118397" y="228"/>
                  </a:cubicBezTo>
                  <a:cubicBezTo>
                    <a:pt x="116397" y="228"/>
                    <a:pt x="114945" y="352"/>
                    <a:pt x="114757" y="410"/>
                  </a:cubicBezTo>
                  <a:cubicBezTo>
                    <a:pt x="114662" y="429"/>
                    <a:pt x="114566" y="439"/>
                    <a:pt x="114480" y="439"/>
                  </a:cubicBezTo>
                  <a:cubicBezTo>
                    <a:pt x="114307" y="439"/>
                    <a:pt x="114167" y="401"/>
                    <a:pt x="114129" y="324"/>
                  </a:cubicBezTo>
                  <a:cubicBezTo>
                    <a:pt x="114113" y="298"/>
                    <a:pt x="113780" y="287"/>
                    <a:pt x="113247" y="287"/>
                  </a:cubicBezTo>
                  <a:cubicBezTo>
                    <a:pt x="110901" y="287"/>
                    <a:pt x="104676" y="496"/>
                    <a:pt x="104514" y="496"/>
                  </a:cubicBezTo>
                  <a:cubicBezTo>
                    <a:pt x="104514" y="444"/>
                    <a:pt x="104411" y="403"/>
                    <a:pt x="104255" y="403"/>
                  </a:cubicBezTo>
                  <a:cubicBezTo>
                    <a:pt x="104151" y="403"/>
                    <a:pt x="104023" y="421"/>
                    <a:pt x="103886" y="467"/>
                  </a:cubicBezTo>
                  <a:cubicBezTo>
                    <a:pt x="103486" y="581"/>
                    <a:pt x="102374" y="724"/>
                    <a:pt x="100919" y="838"/>
                  </a:cubicBezTo>
                  <a:cubicBezTo>
                    <a:pt x="99672" y="922"/>
                    <a:pt x="98638" y="957"/>
                    <a:pt x="97752" y="957"/>
                  </a:cubicBezTo>
                  <a:cubicBezTo>
                    <a:pt x="93526" y="957"/>
                    <a:pt x="92655" y="157"/>
                    <a:pt x="88079" y="39"/>
                  </a:cubicBezTo>
                  <a:cubicBezTo>
                    <a:pt x="87908" y="39"/>
                    <a:pt x="86681" y="11"/>
                    <a:pt x="86510" y="11"/>
                  </a:cubicBezTo>
                  <a:cubicBezTo>
                    <a:pt x="86279" y="4"/>
                    <a:pt x="86046" y="1"/>
                    <a:pt x="85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72"/>
            <p:cNvSpPr/>
            <p:nvPr/>
          </p:nvSpPr>
          <p:spPr>
            <a:xfrm rot="5400000">
              <a:off x="2852828" y="2434497"/>
              <a:ext cx="3626894" cy="206700"/>
            </a:xfrm>
            <a:custGeom>
              <a:avLst/>
              <a:gdLst/>
              <a:ahLst/>
              <a:cxnLst/>
              <a:rect l="l" t="t" r="r" b="b"/>
              <a:pathLst>
                <a:path w="139295" h="8268" extrusionOk="0">
                  <a:moveTo>
                    <a:pt x="57151" y="1"/>
                  </a:moveTo>
                  <a:cubicBezTo>
                    <a:pt x="51806" y="1"/>
                    <a:pt x="45718" y="80"/>
                    <a:pt x="35723" y="278"/>
                  </a:cubicBezTo>
                  <a:cubicBezTo>
                    <a:pt x="33713" y="311"/>
                    <a:pt x="32084" y="344"/>
                    <a:pt x="31038" y="344"/>
                  </a:cubicBezTo>
                  <a:cubicBezTo>
                    <a:pt x="30273" y="344"/>
                    <a:pt x="29820" y="326"/>
                    <a:pt x="29760" y="278"/>
                  </a:cubicBezTo>
                  <a:cubicBezTo>
                    <a:pt x="29735" y="253"/>
                    <a:pt x="29695" y="242"/>
                    <a:pt x="29645" y="242"/>
                  </a:cubicBezTo>
                  <a:cubicBezTo>
                    <a:pt x="29394" y="242"/>
                    <a:pt x="28876" y="503"/>
                    <a:pt x="28578" y="503"/>
                  </a:cubicBezTo>
                  <a:cubicBezTo>
                    <a:pt x="28527" y="503"/>
                    <a:pt x="28483" y="495"/>
                    <a:pt x="28447" y="477"/>
                  </a:cubicBezTo>
                  <a:cubicBezTo>
                    <a:pt x="14131" y="1267"/>
                    <a:pt x="6565" y="1822"/>
                    <a:pt x="4908" y="1822"/>
                  </a:cubicBezTo>
                  <a:cubicBezTo>
                    <a:pt x="4827" y="1822"/>
                    <a:pt x="4761" y="1821"/>
                    <a:pt x="4709" y="1818"/>
                  </a:cubicBezTo>
                  <a:cubicBezTo>
                    <a:pt x="4500" y="1807"/>
                    <a:pt x="4314" y="1802"/>
                    <a:pt x="4148" y="1802"/>
                  </a:cubicBezTo>
                  <a:cubicBezTo>
                    <a:pt x="3451" y="1802"/>
                    <a:pt x="3091" y="1902"/>
                    <a:pt x="2768" y="2132"/>
                  </a:cubicBezTo>
                  <a:cubicBezTo>
                    <a:pt x="1656" y="2960"/>
                    <a:pt x="1" y="8038"/>
                    <a:pt x="1228" y="8267"/>
                  </a:cubicBezTo>
                  <a:cubicBezTo>
                    <a:pt x="1245" y="8268"/>
                    <a:pt x="1267" y="8268"/>
                    <a:pt x="1293" y="8268"/>
                  </a:cubicBezTo>
                  <a:cubicBezTo>
                    <a:pt x="2746" y="8268"/>
                    <a:pt x="17365" y="6975"/>
                    <a:pt x="23795" y="6975"/>
                  </a:cubicBezTo>
                  <a:cubicBezTo>
                    <a:pt x="24989" y="6975"/>
                    <a:pt x="25900" y="7020"/>
                    <a:pt x="26393" y="7125"/>
                  </a:cubicBezTo>
                  <a:cubicBezTo>
                    <a:pt x="30099" y="6845"/>
                    <a:pt x="39827" y="6158"/>
                    <a:pt x="46517" y="6158"/>
                  </a:cubicBezTo>
                  <a:cubicBezTo>
                    <a:pt x="48686" y="6158"/>
                    <a:pt x="50536" y="6231"/>
                    <a:pt x="51758" y="6412"/>
                  </a:cubicBezTo>
                  <a:cubicBezTo>
                    <a:pt x="52479" y="6210"/>
                    <a:pt x="54314" y="6134"/>
                    <a:pt x="56703" y="6134"/>
                  </a:cubicBezTo>
                  <a:cubicBezTo>
                    <a:pt x="64129" y="6134"/>
                    <a:pt x="76900" y="6872"/>
                    <a:pt x="78143" y="6872"/>
                  </a:cubicBezTo>
                  <a:cubicBezTo>
                    <a:pt x="78193" y="6872"/>
                    <a:pt x="78225" y="6871"/>
                    <a:pt x="78236" y="6869"/>
                  </a:cubicBezTo>
                  <a:cubicBezTo>
                    <a:pt x="78451" y="6833"/>
                    <a:pt x="78820" y="6817"/>
                    <a:pt x="79275" y="6817"/>
                  </a:cubicBezTo>
                  <a:cubicBezTo>
                    <a:pt x="80992" y="6817"/>
                    <a:pt x="83931" y="7043"/>
                    <a:pt x="84428" y="7268"/>
                  </a:cubicBezTo>
                  <a:cubicBezTo>
                    <a:pt x="84986" y="7521"/>
                    <a:pt x="85693" y="7587"/>
                    <a:pt x="86395" y="7587"/>
                  </a:cubicBezTo>
                  <a:cubicBezTo>
                    <a:pt x="87163" y="7587"/>
                    <a:pt x="87925" y="7508"/>
                    <a:pt x="88483" y="7508"/>
                  </a:cubicBezTo>
                  <a:cubicBezTo>
                    <a:pt x="88796" y="7508"/>
                    <a:pt x="89044" y="7533"/>
                    <a:pt x="89192" y="7610"/>
                  </a:cubicBezTo>
                  <a:lnTo>
                    <a:pt x="94984" y="7468"/>
                  </a:lnTo>
                  <a:cubicBezTo>
                    <a:pt x="94984" y="7468"/>
                    <a:pt x="97952" y="7553"/>
                    <a:pt x="99236" y="7553"/>
                  </a:cubicBezTo>
                  <a:cubicBezTo>
                    <a:pt x="99309" y="7554"/>
                    <a:pt x="99395" y="7555"/>
                    <a:pt x="99493" y="7555"/>
                  </a:cubicBezTo>
                  <a:cubicBezTo>
                    <a:pt x="102838" y="7555"/>
                    <a:pt x="120228" y="7095"/>
                    <a:pt x="121919" y="7040"/>
                  </a:cubicBezTo>
                  <a:cubicBezTo>
                    <a:pt x="122911" y="6930"/>
                    <a:pt x="123945" y="6886"/>
                    <a:pt x="124980" y="6886"/>
                  </a:cubicBezTo>
                  <a:cubicBezTo>
                    <a:pt x="126894" y="6886"/>
                    <a:pt x="128812" y="7034"/>
                    <a:pt x="130479" y="7182"/>
                  </a:cubicBezTo>
                  <a:cubicBezTo>
                    <a:pt x="131703" y="7312"/>
                    <a:pt x="133242" y="7515"/>
                    <a:pt x="134380" y="7515"/>
                  </a:cubicBezTo>
                  <a:cubicBezTo>
                    <a:pt x="134992" y="7515"/>
                    <a:pt x="135488" y="7456"/>
                    <a:pt x="135757" y="7297"/>
                  </a:cubicBezTo>
                  <a:cubicBezTo>
                    <a:pt x="137012" y="6555"/>
                    <a:pt x="139295" y="2874"/>
                    <a:pt x="138896" y="1876"/>
                  </a:cubicBezTo>
                  <a:cubicBezTo>
                    <a:pt x="138752" y="1470"/>
                    <a:pt x="131635" y="924"/>
                    <a:pt x="128296" y="924"/>
                  </a:cubicBezTo>
                  <a:cubicBezTo>
                    <a:pt x="127646" y="924"/>
                    <a:pt x="127139" y="944"/>
                    <a:pt x="126855" y="991"/>
                  </a:cubicBezTo>
                  <a:cubicBezTo>
                    <a:pt x="126763" y="1006"/>
                    <a:pt x="126673" y="1013"/>
                    <a:pt x="126590" y="1013"/>
                  </a:cubicBezTo>
                  <a:cubicBezTo>
                    <a:pt x="126363" y="1013"/>
                    <a:pt x="126183" y="960"/>
                    <a:pt x="126142" y="877"/>
                  </a:cubicBezTo>
                  <a:cubicBezTo>
                    <a:pt x="126142" y="877"/>
                    <a:pt x="125942" y="848"/>
                    <a:pt x="125657" y="848"/>
                  </a:cubicBezTo>
                  <a:cubicBezTo>
                    <a:pt x="123918" y="764"/>
                    <a:pt x="122268" y="739"/>
                    <a:pt x="120390" y="739"/>
                  </a:cubicBezTo>
                  <a:cubicBezTo>
                    <a:pt x="119094" y="739"/>
                    <a:pt x="117689" y="751"/>
                    <a:pt x="116070" y="763"/>
                  </a:cubicBezTo>
                  <a:lnTo>
                    <a:pt x="115613" y="763"/>
                  </a:lnTo>
                  <a:cubicBezTo>
                    <a:pt x="115613" y="711"/>
                    <a:pt x="115511" y="670"/>
                    <a:pt x="115336" y="670"/>
                  </a:cubicBezTo>
                  <a:cubicBezTo>
                    <a:pt x="115219" y="670"/>
                    <a:pt x="115071" y="689"/>
                    <a:pt x="114900" y="734"/>
                  </a:cubicBezTo>
                  <a:cubicBezTo>
                    <a:pt x="114044" y="962"/>
                    <a:pt x="109964" y="1248"/>
                    <a:pt x="105798" y="1419"/>
                  </a:cubicBezTo>
                  <a:cubicBezTo>
                    <a:pt x="103809" y="1501"/>
                    <a:pt x="101801" y="1537"/>
                    <a:pt x="100099" y="1537"/>
                  </a:cubicBezTo>
                  <a:cubicBezTo>
                    <a:pt x="98237" y="1537"/>
                    <a:pt x="96741" y="1494"/>
                    <a:pt x="96040" y="1419"/>
                  </a:cubicBezTo>
                  <a:cubicBezTo>
                    <a:pt x="94207" y="1222"/>
                    <a:pt x="93354" y="1161"/>
                    <a:pt x="92080" y="1161"/>
                  </a:cubicBezTo>
                  <a:cubicBezTo>
                    <a:pt x="91510" y="1161"/>
                    <a:pt x="90855" y="1173"/>
                    <a:pt x="89991" y="1191"/>
                  </a:cubicBezTo>
                  <a:cubicBezTo>
                    <a:pt x="89784" y="1197"/>
                    <a:pt x="89556" y="1200"/>
                    <a:pt x="89309" y="1200"/>
                  </a:cubicBezTo>
                  <a:cubicBezTo>
                    <a:pt x="86305" y="1200"/>
                    <a:pt x="80581" y="748"/>
                    <a:pt x="76125" y="563"/>
                  </a:cubicBezTo>
                  <a:cubicBezTo>
                    <a:pt x="74470" y="477"/>
                    <a:pt x="72958" y="449"/>
                    <a:pt x="71788" y="449"/>
                  </a:cubicBezTo>
                  <a:cubicBezTo>
                    <a:pt x="69562" y="449"/>
                    <a:pt x="71074" y="192"/>
                    <a:pt x="69220" y="164"/>
                  </a:cubicBezTo>
                  <a:cubicBezTo>
                    <a:pt x="68820" y="164"/>
                    <a:pt x="63713" y="49"/>
                    <a:pt x="61830" y="21"/>
                  </a:cubicBezTo>
                  <a:cubicBezTo>
                    <a:pt x="60280" y="8"/>
                    <a:pt x="58749" y="1"/>
                    <a:pt x="57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72"/>
            <p:cNvSpPr/>
            <p:nvPr/>
          </p:nvSpPr>
          <p:spPr>
            <a:xfrm rot="10800000" flipH="1">
              <a:off x="4589125" y="4152525"/>
              <a:ext cx="3567263" cy="269050"/>
            </a:xfrm>
            <a:custGeom>
              <a:avLst/>
              <a:gdLst/>
              <a:ahLst/>
              <a:cxnLst/>
              <a:rect l="l" t="t" r="r" b="b"/>
              <a:pathLst>
                <a:path w="142662" h="10762" extrusionOk="0">
                  <a:moveTo>
                    <a:pt x="94943" y="0"/>
                  </a:moveTo>
                  <a:cubicBezTo>
                    <a:pt x="94257" y="0"/>
                    <a:pt x="93334" y="33"/>
                    <a:pt x="91845" y="117"/>
                  </a:cubicBezTo>
                  <a:cubicBezTo>
                    <a:pt x="90961" y="202"/>
                    <a:pt x="89591" y="145"/>
                    <a:pt x="88022" y="202"/>
                  </a:cubicBezTo>
                  <a:cubicBezTo>
                    <a:pt x="87608" y="207"/>
                    <a:pt x="87062" y="208"/>
                    <a:pt x="86418" y="208"/>
                  </a:cubicBezTo>
                  <a:cubicBezTo>
                    <a:pt x="85910" y="208"/>
                    <a:pt x="85341" y="207"/>
                    <a:pt x="84728" y="207"/>
                  </a:cubicBezTo>
                  <a:cubicBezTo>
                    <a:pt x="81133" y="207"/>
                    <a:pt x="76024" y="228"/>
                    <a:pt x="72814" y="516"/>
                  </a:cubicBezTo>
                  <a:cubicBezTo>
                    <a:pt x="72357" y="551"/>
                    <a:pt x="72057" y="565"/>
                    <a:pt x="71851" y="565"/>
                  </a:cubicBezTo>
                  <a:cubicBezTo>
                    <a:pt x="71170" y="565"/>
                    <a:pt x="71530" y="416"/>
                    <a:pt x="70694" y="416"/>
                  </a:cubicBezTo>
                  <a:cubicBezTo>
                    <a:pt x="70554" y="416"/>
                    <a:pt x="70380" y="421"/>
                    <a:pt x="70161" y="430"/>
                  </a:cubicBezTo>
                  <a:cubicBezTo>
                    <a:pt x="65168" y="716"/>
                    <a:pt x="60945" y="1087"/>
                    <a:pt x="54097" y="2085"/>
                  </a:cubicBezTo>
                  <a:cubicBezTo>
                    <a:pt x="43170" y="3683"/>
                    <a:pt x="35232" y="4120"/>
                    <a:pt x="31756" y="4120"/>
                  </a:cubicBezTo>
                  <a:cubicBezTo>
                    <a:pt x="30576" y="4120"/>
                    <a:pt x="29910" y="4069"/>
                    <a:pt x="29816" y="3997"/>
                  </a:cubicBezTo>
                  <a:cubicBezTo>
                    <a:pt x="29789" y="3965"/>
                    <a:pt x="29744" y="3952"/>
                    <a:pt x="29686" y="3952"/>
                  </a:cubicBezTo>
                  <a:cubicBezTo>
                    <a:pt x="29423" y="3952"/>
                    <a:pt x="28896" y="4221"/>
                    <a:pt x="28600" y="4221"/>
                  </a:cubicBezTo>
                  <a:cubicBezTo>
                    <a:pt x="28552" y="4221"/>
                    <a:pt x="28509" y="4214"/>
                    <a:pt x="28475" y="4197"/>
                  </a:cubicBezTo>
                  <a:cubicBezTo>
                    <a:pt x="27792" y="4213"/>
                    <a:pt x="27137" y="4220"/>
                    <a:pt x="26507" y="4220"/>
                  </a:cubicBezTo>
                  <a:cubicBezTo>
                    <a:pt x="19258" y="4220"/>
                    <a:pt x="15207" y="3244"/>
                    <a:pt x="8645" y="3112"/>
                  </a:cubicBezTo>
                  <a:cubicBezTo>
                    <a:pt x="8363" y="3109"/>
                    <a:pt x="8089" y="3108"/>
                    <a:pt x="7824" y="3108"/>
                  </a:cubicBezTo>
                  <a:cubicBezTo>
                    <a:pt x="5705" y="3108"/>
                    <a:pt x="4166" y="3198"/>
                    <a:pt x="3709" y="3198"/>
                  </a:cubicBezTo>
                  <a:cubicBezTo>
                    <a:pt x="3110" y="3198"/>
                    <a:pt x="2682" y="3198"/>
                    <a:pt x="2311" y="3255"/>
                  </a:cubicBezTo>
                  <a:cubicBezTo>
                    <a:pt x="1997" y="3341"/>
                    <a:pt x="1741" y="3426"/>
                    <a:pt x="1541" y="3626"/>
                  </a:cubicBezTo>
                  <a:cubicBezTo>
                    <a:pt x="1256" y="3854"/>
                    <a:pt x="942" y="4368"/>
                    <a:pt x="685" y="4996"/>
                  </a:cubicBezTo>
                  <a:cubicBezTo>
                    <a:pt x="457" y="5652"/>
                    <a:pt x="257" y="6422"/>
                    <a:pt x="171" y="7135"/>
                  </a:cubicBezTo>
                  <a:cubicBezTo>
                    <a:pt x="0" y="8619"/>
                    <a:pt x="228" y="9903"/>
                    <a:pt x="799" y="9932"/>
                  </a:cubicBezTo>
                  <a:cubicBezTo>
                    <a:pt x="1141" y="9903"/>
                    <a:pt x="2511" y="9532"/>
                    <a:pt x="4565" y="9361"/>
                  </a:cubicBezTo>
                  <a:cubicBezTo>
                    <a:pt x="5533" y="9267"/>
                    <a:pt x="6605" y="9227"/>
                    <a:pt x="7743" y="9227"/>
                  </a:cubicBezTo>
                  <a:cubicBezTo>
                    <a:pt x="14763" y="9227"/>
                    <a:pt x="24255" y="10762"/>
                    <a:pt x="26772" y="10762"/>
                  </a:cubicBezTo>
                  <a:cubicBezTo>
                    <a:pt x="26830" y="10762"/>
                    <a:pt x="26884" y="10761"/>
                    <a:pt x="26935" y="10759"/>
                  </a:cubicBezTo>
                  <a:cubicBezTo>
                    <a:pt x="28504" y="10673"/>
                    <a:pt x="29959" y="10616"/>
                    <a:pt x="31357" y="10531"/>
                  </a:cubicBezTo>
                  <a:cubicBezTo>
                    <a:pt x="33725" y="10388"/>
                    <a:pt x="36550" y="10188"/>
                    <a:pt x="39375" y="9932"/>
                  </a:cubicBezTo>
                  <a:cubicBezTo>
                    <a:pt x="44995" y="9389"/>
                    <a:pt x="50616" y="8648"/>
                    <a:pt x="52842" y="8648"/>
                  </a:cubicBezTo>
                  <a:cubicBezTo>
                    <a:pt x="53184" y="8534"/>
                    <a:pt x="53812" y="8391"/>
                    <a:pt x="54696" y="8220"/>
                  </a:cubicBezTo>
                  <a:cubicBezTo>
                    <a:pt x="64055" y="6422"/>
                    <a:pt x="80005" y="6394"/>
                    <a:pt x="80005" y="6394"/>
                  </a:cubicBezTo>
                  <a:cubicBezTo>
                    <a:pt x="80493" y="6244"/>
                    <a:pt x="81812" y="6179"/>
                    <a:pt x="83129" y="6179"/>
                  </a:cubicBezTo>
                  <a:cubicBezTo>
                    <a:pt x="84585" y="6179"/>
                    <a:pt x="86038" y="6259"/>
                    <a:pt x="86367" y="6394"/>
                  </a:cubicBezTo>
                  <a:cubicBezTo>
                    <a:pt x="86815" y="6554"/>
                    <a:pt x="87335" y="6606"/>
                    <a:pt x="87871" y="6606"/>
                  </a:cubicBezTo>
                  <a:cubicBezTo>
                    <a:pt x="88291" y="6606"/>
                    <a:pt x="88721" y="6574"/>
                    <a:pt x="89135" y="6536"/>
                  </a:cubicBezTo>
                  <a:cubicBezTo>
                    <a:pt x="89707" y="6502"/>
                    <a:pt x="90237" y="6446"/>
                    <a:pt x="90635" y="6446"/>
                  </a:cubicBezTo>
                  <a:cubicBezTo>
                    <a:pt x="90892" y="6446"/>
                    <a:pt x="91095" y="6469"/>
                    <a:pt x="91218" y="6536"/>
                  </a:cubicBezTo>
                  <a:cubicBezTo>
                    <a:pt x="93346" y="6449"/>
                    <a:pt x="94769" y="6326"/>
                    <a:pt x="97497" y="6326"/>
                  </a:cubicBezTo>
                  <a:cubicBezTo>
                    <a:pt x="100144" y="6326"/>
                    <a:pt x="104020" y="6442"/>
                    <a:pt x="110962" y="6822"/>
                  </a:cubicBezTo>
                  <a:cubicBezTo>
                    <a:pt x="117011" y="7135"/>
                    <a:pt x="115014" y="7050"/>
                    <a:pt x="120435" y="7364"/>
                  </a:cubicBezTo>
                  <a:cubicBezTo>
                    <a:pt x="122689" y="7506"/>
                    <a:pt x="122945" y="7506"/>
                    <a:pt x="124743" y="7649"/>
                  </a:cubicBezTo>
                  <a:cubicBezTo>
                    <a:pt x="125023" y="7641"/>
                    <a:pt x="125305" y="7637"/>
                    <a:pt x="125590" y="7637"/>
                  </a:cubicBezTo>
                  <a:cubicBezTo>
                    <a:pt x="130170" y="7637"/>
                    <a:pt x="135287" y="8611"/>
                    <a:pt x="137916" y="8611"/>
                  </a:cubicBezTo>
                  <a:cubicBezTo>
                    <a:pt x="138622" y="8611"/>
                    <a:pt x="139149" y="8541"/>
                    <a:pt x="139437" y="8362"/>
                  </a:cubicBezTo>
                  <a:cubicBezTo>
                    <a:pt x="140664" y="7620"/>
                    <a:pt x="142661" y="4339"/>
                    <a:pt x="142119" y="2770"/>
                  </a:cubicBezTo>
                  <a:cubicBezTo>
                    <a:pt x="142041" y="2407"/>
                    <a:pt x="132815" y="1927"/>
                    <a:pt x="130647" y="1927"/>
                  </a:cubicBezTo>
                  <a:cubicBezTo>
                    <a:pt x="130426" y="1927"/>
                    <a:pt x="130279" y="1932"/>
                    <a:pt x="130221" y="1943"/>
                  </a:cubicBezTo>
                  <a:cubicBezTo>
                    <a:pt x="130167" y="1947"/>
                    <a:pt x="130113" y="1950"/>
                    <a:pt x="130059" y="1950"/>
                  </a:cubicBezTo>
                  <a:cubicBezTo>
                    <a:pt x="129798" y="1950"/>
                    <a:pt x="129555" y="1894"/>
                    <a:pt x="129508" y="1800"/>
                  </a:cubicBezTo>
                  <a:cubicBezTo>
                    <a:pt x="129479" y="1686"/>
                    <a:pt x="120549" y="973"/>
                    <a:pt x="120435" y="973"/>
                  </a:cubicBezTo>
                  <a:cubicBezTo>
                    <a:pt x="119579" y="915"/>
                    <a:pt x="119065" y="858"/>
                    <a:pt x="118780" y="830"/>
                  </a:cubicBezTo>
                  <a:cubicBezTo>
                    <a:pt x="118780" y="746"/>
                    <a:pt x="118596" y="693"/>
                    <a:pt x="118330" y="693"/>
                  </a:cubicBezTo>
                  <a:cubicBezTo>
                    <a:pt x="118233" y="693"/>
                    <a:pt x="118124" y="700"/>
                    <a:pt x="118009" y="716"/>
                  </a:cubicBezTo>
                  <a:cubicBezTo>
                    <a:pt x="117718" y="763"/>
                    <a:pt x="117031" y="783"/>
                    <a:pt x="116070" y="783"/>
                  </a:cubicBezTo>
                  <a:cubicBezTo>
                    <a:pt x="112979" y="783"/>
                    <a:pt x="107047" y="576"/>
                    <a:pt x="102260" y="402"/>
                  </a:cubicBezTo>
                  <a:cubicBezTo>
                    <a:pt x="96932" y="255"/>
                    <a:pt x="96847" y="0"/>
                    <a:pt x="94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442BC8-333D-0ADD-12CB-8A780E436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3153103" y="291238"/>
            <a:ext cx="4601793" cy="677700"/>
          </a:xfrm>
        </p:spPr>
        <p:txBody>
          <a:bodyPr>
            <a:noAutofit/>
          </a:bodyPr>
          <a:lstStyle/>
          <a:p>
            <a:r>
              <a:rPr lang="fa-IR" sz="2800" b="1" i="0" dirty="0">
                <a:solidFill>
                  <a:srgbClr val="FBAF42"/>
                </a:solidFill>
                <a:effectLst/>
                <a:latin typeface="ERPx-FaNum"/>
                <a:cs typeface="Dast Nevis" panose="03000400000000000000" pitchFamily="66" charset="-78"/>
              </a:rPr>
              <a:t>کارگاه خمیر و سفال و اتاق شن</a:t>
            </a:r>
            <a:endParaRPr lang="fa-IR" sz="2800" dirty="0">
              <a:solidFill>
                <a:srgbClr val="FBAF42"/>
              </a:solidFill>
              <a:cs typeface="Dast Nevis" panose="03000400000000000000" pitchFamily="66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AA757-D985-999E-4C47-719CD3AF650E}"/>
              </a:ext>
            </a:extLst>
          </p:cNvPr>
          <p:cNvSpPr txBox="1"/>
          <p:nvPr/>
        </p:nvSpPr>
        <p:spPr>
          <a:xfrm>
            <a:off x="2154621" y="1082566"/>
            <a:ext cx="4834758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just" rtl="1"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تقویت عضلات دست</a:t>
            </a:r>
          </a:p>
          <a:p>
            <a:pPr marL="342900" indent="-342900" algn="just" rtl="1"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تقویت مهارت‌های حرکتی ظریف</a:t>
            </a:r>
          </a:p>
          <a:p>
            <a:pPr marL="342900" indent="-342900" algn="just" rtl="1"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پرورش تخیل</a:t>
            </a:r>
          </a:p>
          <a:p>
            <a:pPr marL="342900" indent="-342900" algn="just" rtl="1"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خلاقیت و سازندگی</a:t>
            </a:r>
          </a:p>
          <a:p>
            <a:pPr marL="342900" indent="-342900" algn="just" rtl="1"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تقویت حواس پنجگانه</a:t>
            </a:r>
          </a:p>
          <a:p>
            <a:pPr marL="342900" indent="-342900" algn="just" rtl="1"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 پرورش قدرت تجسم فضایی </a:t>
            </a:r>
          </a:p>
          <a:p>
            <a:endParaRPr lang="fa-IR" sz="200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75"/>
          <p:cNvSpPr/>
          <p:nvPr/>
        </p:nvSpPr>
        <p:spPr>
          <a:xfrm>
            <a:off x="4322953" y="1150340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6" name="Google Shape;2636;p75"/>
          <p:cNvSpPr/>
          <p:nvPr/>
        </p:nvSpPr>
        <p:spPr>
          <a:xfrm>
            <a:off x="2360036" y="4728009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7" name="Google Shape;2637;p75"/>
          <p:cNvSpPr/>
          <p:nvPr/>
        </p:nvSpPr>
        <p:spPr>
          <a:xfrm>
            <a:off x="7844375" y="1486318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8" name="Google Shape;2638;p75"/>
          <p:cNvSpPr/>
          <p:nvPr/>
        </p:nvSpPr>
        <p:spPr>
          <a:xfrm>
            <a:off x="381727" y="2390024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9" name="Google Shape;2639;p75"/>
          <p:cNvSpPr/>
          <p:nvPr/>
        </p:nvSpPr>
        <p:spPr>
          <a:xfrm>
            <a:off x="3837212" y="416575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6" name="Google Shape;2646;p75"/>
          <p:cNvSpPr/>
          <p:nvPr/>
        </p:nvSpPr>
        <p:spPr>
          <a:xfrm>
            <a:off x="6952125" y="1017726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7" name="Google Shape;2647;p75"/>
          <p:cNvSpPr/>
          <p:nvPr/>
        </p:nvSpPr>
        <p:spPr>
          <a:xfrm rot="899982">
            <a:off x="5394732" y="323431"/>
            <a:ext cx="1419002" cy="730856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8" name="Google Shape;2648;p75"/>
          <p:cNvSpPr/>
          <p:nvPr/>
        </p:nvSpPr>
        <p:spPr>
          <a:xfrm>
            <a:off x="7144125" y="345575"/>
            <a:ext cx="700250" cy="565500"/>
          </a:xfrm>
          <a:custGeom>
            <a:avLst/>
            <a:gdLst/>
            <a:ahLst/>
            <a:cxnLst/>
            <a:rect l="l" t="t" r="r" b="b"/>
            <a:pathLst>
              <a:path w="28010" h="22620" extrusionOk="0">
                <a:moveTo>
                  <a:pt x="24617" y="13006"/>
                </a:moveTo>
                <a:cubicBezTo>
                  <a:pt x="25667" y="13386"/>
                  <a:pt x="26664" y="13897"/>
                  <a:pt x="27710" y="14285"/>
                </a:cubicBezTo>
                <a:cubicBezTo>
                  <a:pt x="27886" y="14350"/>
                  <a:pt x="28010" y="14501"/>
                  <a:pt x="28010" y="14696"/>
                </a:cubicBezTo>
                <a:cubicBezTo>
                  <a:pt x="28010" y="14941"/>
                  <a:pt x="27582" y="15266"/>
                  <a:pt x="27406" y="15406"/>
                </a:cubicBezTo>
                <a:cubicBezTo>
                  <a:pt x="26960" y="15762"/>
                  <a:pt x="26473" y="16094"/>
                  <a:pt x="25998" y="16414"/>
                </a:cubicBezTo>
                <a:cubicBezTo>
                  <a:pt x="24604" y="17351"/>
                  <a:pt x="23156" y="18233"/>
                  <a:pt x="21712" y="19090"/>
                </a:cubicBezTo>
                <a:cubicBezTo>
                  <a:pt x="20886" y="19581"/>
                  <a:pt x="15737" y="22620"/>
                  <a:pt x="14993" y="22590"/>
                </a:cubicBezTo>
                <a:cubicBezTo>
                  <a:pt x="14140" y="22580"/>
                  <a:pt x="11818" y="20446"/>
                  <a:pt x="11087" y="19847"/>
                </a:cubicBezTo>
                <a:cubicBezTo>
                  <a:pt x="7409" y="16825"/>
                  <a:pt x="3940" y="13589"/>
                  <a:pt x="455" y="10349"/>
                </a:cubicBezTo>
                <a:cubicBezTo>
                  <a:pt x="0" y="9974"/>
                  <a:pt x="300" y="8826"/>
                  <a:pt x="432" y="8354"/>
                </a:cubicBezTo>
                <a:cubicBezTo>
                  <a:pt x="560" y="7908"/>
                  <a:pt x="805" y="7153"/>
                  <a:pt x="1059" y="6759"/>
                </a:cubicBezTo>
                <a:cubicBezTo>
                  <a:pt x="1721" y="5550"/>
                  <a:pt x="10802" y="1059"/>
                  <a:pt x="12623" y="95"/>
                </a:cubicBezTo>
                <a:cubicBezTo>
                  <a:pt x="12797" y="0"/>
                  <a:pt x="13015" y="38"/>
                  <a:pt x="13147" y="189"/>
                </a:cubicBezTo>
                <a:cubicBezTo>
                  <a:pt x="13189" y="218"/>
                  <a:pt x="13224" y="256"/>
                  <a:pt x="13254" y="298"/>
                </a:cubicBezTo>
                <a:cubicBezTo>
                  <a:pt x="13488" y="633"/>
                  <a:pt x="13813" y="971"/>
                  <a:pt x="14098" y="1262"/>
                </a:cubicBezTo>
                <a:cubicBezTo>
                  <a:pt x="14559" y="1734"/>
                  <a:pt x="15041" y="2188"/>
                  <a:pt x="15530" y="2633"/>
                </a:cubicBezTo>
                <a:cubicBezTo>
                  <a:pt x="16783" y="3779"/>
                  <a:pt x="18091" y="4881"/>
                  <a:pt x="19413" y="5944"/>
                </a:cubicBezTo>
                <a:cubicBezTo>
                  <a:pt x="20677" y="6962"/>
                  <a:pt x="21974" y="7962"/>
                  <a:pt x="23305" y="8888"/>
                </a:cubicBezTo>
                <a:cubicBezTo>
                  <a:pt x="23839" y="9259"/>
                  <a:pt x="24380" y="9622"/>
                  <a:pt x="24937" y="9953"/>
                </a:cubicBezTo>
                <a:cubicBezTo>
                  <a:pt x="25312" y="10177"/>
                  <a:pt x="25734" y="10416"/>
                  <a:pt x="26142" y="10571"/>
                </a:cubicBezTo>
                <a:cubicBezTo>
                  <a:pt x="26165" y="10580"/>
                  <a:pt x="26188" y="10590"/>
                  <a:pt x="26209" y="10601"/>
                </a:cubicBezTo>
                <a:cubicBezTo>
                  <a:pt x="26582" y="10617"/>
                  <a:pt x="26782" y="11164"/>
                  <a:pt x="26411" y="11405"/>
                </a:cubicBezTo>
                <a:cubicBezTo>
                  <a:pt x="25836" y="11772"/>
                  <a:pt x="25218" y="12047"/>
                  <a:pt x="24577" y="12271"/>
                </a:cubicBezTo>
                <a:cubicBezTo>
                  <a:pt x="24575" y="12279"/>
                  <a:pt x="24575" y="12288"/>
                  <a:pt x="24573" y="12296"/>
                </a:cubicBezTo>
                <a:cubicBezTo>
                  <a:pt x="24531" y="12524"/>
                  <a:pt x="24564" y="12776"/>
                  <a:pt x="24619" y="13006"/>
                </a:cubicBezTo>
                <a:close/>
                <a:moveTo>
                  <a:pt x="13578" y="14970"/>
                </a:moveTo>
                <a:cubicBezTo>
                  <a:pt x="14004" y="15358"/>
                  <a:pt x="14429" y="15752"/>
                  <a:pt x="14838" y="16156"/>
                </a:cubicBezTo>
                <a:cubicBezTo>
                  <a:pt x="16127" y="14872"/>
                  <a:pt x="17915" y="13939"/>
                  <a:pt x="19553" y="13203"/>
                </a:cubicBezTo>
                <a:cubicBezTo>
                  <a:pt x="20561" y="12751"/>
                  <a:pt x="21588" y="12344"/>
                  <a:pt x="22613" y="11931"/>
                </a:cubicBezTo>
                <a:cubicBezTo>
                  <a:pt x="23372" y="11628"/>
                  <a:pt x="24141" y="11319"/>
                  <a:pt x="24881" y="10972"/>
                </a:cubicBezTo>
                <a:cubicBezTo>
                  <a:pt x="24191" y="10640"/>
                  <a:pt x="23607" y="10244"/>
                  <a:pt x="22961" y="9800"/>
                </a:cubicBezTo>
                <a:cubicBezTo>
                  <a:pt x="21167" y="10479"/>
                  <a:pt x="19528" y="11630"/>
                  <a:pt x="17862" y="12564"/>
                </a:cubicBezTo>
                <a:cubicBezTo>
                  <a:pt x="16783" y="13168"/>
                  <a:pt x="15710" y="13778"/>
                  <a:pt x="14639" y="14396"/>
                </a:cubicBezTo>
                <a:cubicBezTo>
                  <a:pt x="14314" y="14585"/>
                  <a:pt x="13910" y="14761"/>
                  <a:pt x="13581" y="14970"/>
                </a:cubicBezTo>
                <a:close/>
                <a:moveTo>
                  <a:pt x="22133" y="9213"/>
                </a:moveTo>
                <a:cubicBezTo>
                  <a:pt x="20555" y="8067"/>
                  <a:pt x="18996" y="6879"/>
                  <a:pt x="17493" y="5638"/>
                </a:cubicBezTo>
                <a:cubicBezTo>
                  <a:pt x="16542" y="4852"/>
                  <a:pt x="15605" y="4041"/>
                  <a:pt x="14716" y="3188"/>
                </a:cubicBezTo>
                <a:cubicBezTo>
                  <a:pt x="14019" y="2519"/>
                  <a:pt x="13308" y="1792"/>
                  <a:pt x="12719" y="1019"/>
                </a:cubicBezTo>
                <a:cubicBezTo>
                  <a:pt x="11290" y="1801"/>
                  <a:pt x="9844" y="2553"/>
                  <a:pt x="8404" y="3316"/>
                </a:cubicBezTo>
                <a:cubicBezTo>
                  <a:pt x="6711" y="4213"/>
                  <a:pt x="4988" y="5129"/>
                  <a:pt x="3362" y="6145"/>
                </a:cubicBezTo>
                <a:cubicBezTo>
                  <a:pt x="3406" y="6181"/>
                  <a:pt x="3444" y="6212"/>
                  <a:pt x="3467" y="6229"/>
                </a:cubicBezTo>
                <a:cubicBezTo>
                  <a:pt x="3739" y="6447"/>
                  <a:pt x="4011" y="6665"/>
                  <a:pt x="4282" y="6883"/>
                </a:cubicBezTo>
                <a:cubicBezTo>
                  <a:pt x="5103" y="7541"/>
                  <a:pt x="5921" y="8199"/>
                  <a:pt x="6738" y="8859"/>
                </a:cubicBezTo>
                <a:cubicBezTo>
                  <a:pt x="7518" y="9488"/>
                  <a:pt x="8295" y="10121"/>
                  <a:pt x="9071" y="10754"/>
                </a:cubicBezTo>
                <a:cubicBezTo>
                  <a:pt x="9343" y="10978"/>
                  <a:pt x="9615" y="11200"/>
                  <a:pt x="9886" y="11426"/>
                </a:cubicBezTo>
                <a:cubicBezTo>
                  <a:pt x="10018" y="11535"/>
                  <a:pt x="10171" y="11657"/>
                  <a:pt x="10292" y="11776"/>
                </a:cubicBezTo>
                <a:cubicBezTo>
                  <a:pt x="10686" y="12170"/>
                  <a:pt x="10081" y="12778"/>
                  <a:pt x="9685" y="12386"/>
                </a:cubicBezTo>
                <a:cubicBezTo>
                  <a:pt x="9278" y="11980"/>
                  <a:pt x="8777" y="11579"/>
                  <a:pt x="8331" y="11213"/>
                </a:cubicBezTo>
                <a:cubicBezTo>
                  <a:pt x="7601" y="10607"/>
                  <a:pt x="6860" y="10014"/>
                  <a:pt x="6116" y="9425"/>
                </a:cubicBezTo>
                <a:cubicBezTo>
                  <a:pt x="5372" y="8836"/>
                  <a:pt x="4621" y="8255"/>
                  <a:pt x="3863" y="7685"/>
                </a:cubicBezTo>
                <a:cubicBezTo>
                  <a:pt x="3571" y="7465"/>
                  <a:pt x="3278" y="7250"/>
                  <a:pt x="2980" y="7038"/>
                </a:cubicBezTo>
                <a:cubicBezTo>
                  <a:pt x="2834" y="6933"/>
                  <a:pt x="2683" y="6824"/>
                  <a:pt x="2530" y="6728"/>
                </a:cubicBezTo>
                <a:cubicBezTo>
                  <a:pt x="1983" y="7260"/>
                  <a:pt x="1599" y="7901"/>
                  <a:pt x="1417" y="8647"/>
                </a:cubicBezTo>
                <a:cubicBezTo>
                  <a:pt x="1306" y="9098"/>
                  <a:pt x="1293" y="9479"/>
                  <a:pt x="1300" y="9926"/>
                </a:cubicBezTo>
                <a:cubicBezTo>
                  <a:pt x="3687" y="11825"/>
                  <a:pt x="5839" y="13941"/>
                  <a:pt x="8067" y="16018"/>
                </a:cubicBezTo>
                <a:cubicBezTo>
                  <a:pt x="9066" y="16951"/>
                  <a:pt x="10079" y="17869"/>
                  <a:pt x="11129" y="18743"/>
                </a:cubicBezTo>
                <a:cubicBezTo>
                  <a:pt x="10758" y="17672"/>
                  <a:pt x="10638" y="16504"/>
                  <a:pt x="11380" y="15544"/>
                </a:cubicBezTo>
                <a:cubicBezTo>
                  <a:pt x="12065" y="14658"/>
                  <a:pt x="13258" y="14203"/>
                  <a:pt x="14205" y="13654"/>
                </a:cubicBezTo>
                <a:cubicBezTo>
                  <a:pt x="15347" y="12994"/>
                  <a:pt x="16496" y="12342"/>
                  <a:pt x="17646" y="11699"/>
                </a:cubicBezTo>
                <a:cubicBezTo>
                  <a:pt x="19134" y="10869"/>
                  <a:pt x="20568" y="9896"/>
                  <a:pt x="22133" y="9213"/>
                </a:cubicBezTo>
                <a:close/>
                <a:moveTo>
                  <a:pt x="13358" y="7681"/>
                </a:moveTo>
                <a:cubicBezTo>
                  <a:pt x="13769" y="7430"/>
                  <a:pt x="14182" y="7180"/>
                  <a:pt x="14597" y="6929"/>
                </a:cubicBezTo>
                <a:cubicBezTo>
                  <a:pt x="14947" y="6719"/>
                  <a:pt x="15301" y="6499"/>
                  <a:pt x="15657" y="6300"/>
                </a:cubicBezTo>
                <a:cubicBezTo>
                  <a:pt x="15961" y="6130"/>
                  <a:pt x="15930" y="5718"/>
                  <a:pt x="15647" y="5554"/>
                </a:cubicBezTo>
                <a:cubicBezTo>
                  <a:pt x="15519" y="5479"/>
                  <a:pt x="15360" y="5479"/>
                  <a:pt x="15232" y="5554"/>
                </a:cubicBezTo>
                <a:cubicBezTo>
                  <a:pt x="14880" y="5749"/>
                  <a:pt x="14532" y="5965"/>
                  <a:pt x="14188" y="6172"/>
                </a:cubicBezTo>
                <a:cubicBezTo>
                  <a:pt x="13625" y="6514"/>
                  <a:pt x="13063" y="6858"/>
                  <a:pt x="12499" y="7201"/>
                </a:cubicBezTo>
                <a:cubicBezTo>
                  <a:pt x="11889" y="7574"/>
                  <a:pt x="11279" y="7945"/>
                  <a:pt x="10668" y="8316"/>
                </a:cubicBezTo>
                <a:cubicBezTo>
                  <a:pt x="10454" y="8446"/>
                  <a:pt x="10240" y="8576"/>
                  <a:pt x="10024" y="8702"/>
                </a:cubicBezTo>
                <a:cubicBezTo>
                  <a:pt x="9932" y="8758"/>
                  <a:pt x="9821" y="8830"/>
                  <a:pt x="9724" y="8876"/>
                </a:cubicBezTo>
                <a:cubicBezTo>
                  <a:pt x="9714" y="8880"/>
                  <a:pt x="9706" y="8886"/>
                  <a:pt x="9697" y="8893"/>
                </a:cubicBezTo>
                <a:cubicBezTo>
                  <a:pt x="9186" y="9243"/>
                  <a:pt x="9628" y="9945"/>
                  <a:pt x="10083" y="9647"/>
                </a:cubicBezTo>
                <a:cubicBezTo>
                  <a:pt x="10422" y="9477"/>
                  <a:pt x="10785" y="9240"/>
                  <a:pt x="11112" y="9043"/>
                </a:cubicBezTo>
                <a:cubicBezTo>
                  <a:pt x="11347" y="8903"/>
                  <a:pt x="11579" y="8763"/>
                  <a:pt x="11814" y="8620"/>
                </a:cubicBezTo>
                <a:cubicBezTo>
                  <a:pt x="11705" y="8817"/>
                  <a:pt x="11778" y="9085"/>
                  <a:pt x="11994" y="9207"/>
                </a:cubicBezTo>
                <a:cubicBezTo>
                  <a:pt x="12124" y="9278"/>
                  <a:pt x="12279" y="9276"/>
                  <a:pt x="12407" y="9201"/>
                </a:cubicBezTo>
                <a:cubicBezTo>
                  <a:pt x="13335" y="8679"/>
                  <a:pt x="14266" y="8157"/>
                  <a:pt x="15192" y="7635"/>
                </a:cubicBezTo>
                <a:cubicBezTo>
                  <a:pt x="15498" y="7461"/>
                  <a:pt x="15463" y="7044"/>
                  <a:pt x="15178" y="6885"/>
                </a:cubicBezTo>
                <a:cubicBezTo>
                  <a:pt x="15048" y="6812"/>
                  <a:pt x="14892" y="6814"/>
                  <a:pt x="14765" y="6889"/>
                </a:cubicBezTo>
                <a:cubicBezTo>
                  <a:pt x="14295" y="7153"/>
                  <a:pt x="13826" y="7417"/>
                  <a:pt x="13356" y="7681"/>
                </a:cubicBezTo>
                <a:close/>
                <a:moveTo>
                  <a:pt x="9171" y="8800"/>
                </a:moveTo>
                <a:cubicBezTo>
                  <a:pt x="10969" y="7595"/>
                  <a:pt x="12837" y="6512"/>
                  <a:pt x="14723" y="5458"/>
                </a:cubicBezTo>
                <a:cubicBezTo>
                  <a:pt x="15222" y="5238"/>
                  <a:pt x="14951" y="4437"/>
                  <a:pt x="14436" y="4649"/>
                </a:cubicBezTo>
                <a:cubicBezTo>
                  <a:pt x="14429" y="4653"/>
                  <a:pt x="14423" y="4655"/>
                  <a:pt x="14417" y="4659"/>
                </a:cubicBezTo>
                <a:cubicBezTo>
                  <a:pt x="12426" y="5762"/>
                  <a:pt x="10410" y="6765"/>
                  <a:pt x="8599" y="8161"/>
                </a:cubicBezTo>
                <a:cubicBezTo>
                  <a:pt x="8591" y="8167"/>
                  <a:pt x="8586" y="8172"/>
                  <a:pt x="8580" y="8178"/>
                </a:cubicBezTo>
                <a:cubicBezTo>
                  <a:pt x="8190" y="8566"/>
                  <a:pt x="8775" y="9165"/>
                  <a:pt x="9171" y="8800"/>
                </a:cubicBezTo>
                <a:close/>
                <a:moveTo>
                  <a:pt x="15125" y="8861"/>
                </a:moveTo>
                <a:cubicBezTo>
                  <a:pt x="14174" y="8857"/>
                  <a:pt x="13907" y="9924"/>
                  <a:pt x="14203" y="10672"/>
                </a:cubicBezTo>
                <a:cubicBezTo>
                  <a:pt x="14494" y="11405"/>
                  <a:pt x="15423" y="11799"/>
                  <a:pt x="16095" y="11309"/>
                </a:cubicBezTo>
                <a:cubicBezTo>
                  <a:pt x="16605" y="10938"/>
                  <a:pt x="16783" y="10217"/>
                  <a:pt x="16611" y="9626"/>
                </a:cubicBezTo>
                <a:cubicBezTo>
                  <a:pt x="16412" y="8945"/>
                  <a:pt x="15771" y="8721"/>
                  <a:pt x="15125" y="8861"/>
                </a:cubicBezTo>
                <a:close/>
                <a:moveTo>
                  <a:pt x="14995" y="9790"/>
                </a:moveTo>
                <a:cubicBezTo>
                  <a:pt x="14863" y="9947"/>
                  <a:pt x="14960" y="10328"/>
                  <a:pt x="15058" y="10471"/>
                </a:cubicBezTo>
                <a:cubicBezTo>
                  <a:pt x="15190" y="10668"/>
                  <a:pt x="15498" y="10747"/>
                  <a:pt x="15664" y="10546"/>
                </a:cubicBezTo>
                <a:cubicBezTo>
                  <a:pt x="15813" y="10362"/>
                  <a:pt x="15861" y="10060"/>
                  <a:pt x="15775" y="9838"/>
                </a:cubicBezTo>
                <a:cubicBezTo>
                  <a:pt x="15712" y="9678"/>
                  <a:pt x="15580" y="9655"/>
                  <a:pt x="15431" y="9674"/>
                </a:cubicBezTo>
                <a:cubicBezTo>
                  <a:pt x="15364" y="9712"/>
                  <a:pt x="15289" y="9729"/>
                  <a:pt x="15213" y="9725"/>
                </a:cubicBezTo>
                <a:cubicBezTo>
                  <a:pt x="15178" y="9735"/>
                  <a:pt x="15144" y="9748"/>
                  <a:pt x="15110" y="9760"/>
                </a:cubicBezTo>
                <a:cubicBezTo>
                  <a:pt x="15075" y="9775"/>
                  <a:pt x="15035" y="9783"/>
                  <a:pt x="14995" y="9787"/>
                </a:cubicBezTo>
                <a:close/>
                <a:moveTo>
                  <a:pt x="12549" y="19914"/>
                </a:moveTo>
                <a:cubicBezTo>
                  <a:pt x="12895" y="20180"/>
                  <a:pt x="13241" y="20444"/>
                  <a:pt x="13593" y="20700"/>
                </a:cubicBezTo>
                <a:cubicBezTo>
                  <a:pt x="14019" y="21010"/>
                  <a:pt x="14576" y="21423"/>
                  <a:pt x="15058" y="21653"/>
                </a:cubicBezTo>
                <a:cubicBezTo>
                  <a:pt x="15117" y="21639"/>
                  <a:pt x="15175" y="21620"/>
                  <a:pt x="15234" y="21599"/>
                </a:cubicBezTo>
                <a:cubicBezTo>
                  <a:pt x="13910" y="20620"/>
                  <a:pt x="13679" y="18307"/>
                  <a:pt x="14360" y="16888"/>
                </a:cubicBezTo>
                <a:cubicBezTo>
                  <a:pt x="13878" y="16379"/>
                  <a:pt x="13348" y="15920"/>
                  <a:pt x="12828" y="15450"/>
                </a:cubicBezTo>
                <a:cubicBezTo>
                  <a:pt x="11952" y="16150"/>
                  <a:pt x="11592" y="17053"/>
                  <a:pt x="11822" y="18168"/>
                </a:cubicBezTo>
                <a:cubicBezTo>
                  <a:pt x="11904" y="18569"/>
                  <a:pt x="12053" y="18954"/>
                  <a:pt x="12235" y="19321"/>
                </a:cubicBezTo>
                <a:cubicBezTo>
                  <a:pt x="12300" y="19453"/>
                  <a:pt x="12371" y="19585"/>
                  <a:pt x="12445" y="19715"/>
                </a:cubicBezTo>
                <a:cubicBezTo>
                  <a:pt x="12476" y="19776"/>
                  <a:pt x="12520" y="19847"/>
                  <a:pt x="12549" y="19914"/>
                </a:cubicBezTo>
                <a:close/>
                <a:moveTo>
                  <a:pt x="16110" y="21044"/>
                </a:moveTo>
                <a:cubicBezTo>
                  <a:pt x="18946" y="19212"/>
                  <a:pt x="21913" y="17600"/>
                  <a:pt x="24849" y="15934"/>
                </a:cubicBezTo>
                <a:cubicBezTo>
                  <a:pt x="24839" y="15920"/>
                  <a:pt x="24830" y="15905"/>
                  <a:pt x="24822" y="15890"/>
                </a:cubicBezTo>
                <a:cubicBezTo>
                  <a:pt x="24441" y="15161"/>
                  <a:pt x="24057" y="14394"/>
                  <a:pt x="23845" y="13595"/>
                </a:cubicBezTo>
                <a:cubicBezTo>
                  <a:pt x="23741" y="13480"/>
                  <a:pt x="23705" y="13319"/>
                  <a:pt x="23751" y="13172"/>
                </a:cubicBezTo>
                <a:cubicBezTo>
                  <a:pt x="23715" y="12967"/>
                  <a:pt x="23697" y="12761"/>
                  <a:pt x="23695" y="12554"/>
                </a:cubicBezTo>
                <a:cubicBezTo>
                  <a:pt x="21278" y="13338"/>
                  <a:pt x="17055" y="15257"/>
                  <a:pt x="15580" y="17108"/>
                </a:cubicBezTo>
                <a:cubicBezTo>
                  <a:pt x="14492" y="18474"/>
                  <a:pt x="15043" y="19910"/>
                  <a:pt x="16110" y="21044"/>
                </a:cubicBezTo>
                <a:close/>
                <a:moveTo>
                  <a:pt x="25591" y="15511"/>
                </a:moveTo>
                <a:cubicBezTo>
                  <a:pt x="25991" y="15282"/>
                  <a:pt x="26390" y="15052"/>
                  <a:pt x="26788" y="14819"/>
                </a:cubicBezTo>
                <a:cubicBezTo>
                  <a:pt x="26203" y="14536"/>
                  <a:pt x="25570" y="14283"/>
                  <a:pt x="24958" y="14050"/>
                </a:cubicBezTo>
                <a:cubicBezTo>
                  <a:pt x="25136" y="14536"/>
                  <a:pt x="25333" y="15014"/>
                  <a:pt x="25572" y="15471"/>
                </a:cubicBezTo>
                <a:cubicBezTo>
                  <a:pt x="25581" y="15484"/>
                  <a:pt x="25587" y="15498"/>
                  <a:pt x="25593" y="155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E368DD-1452-2B17-FDAD-C4C60C4D9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83686" y="932188"/>
            <a:ext cx="3970430" cy="2646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46250A-6059-3FD9-568D-0148D47A6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49605"/>
            <a:ext cx="4272481" cy="2848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p79"/>
          <p:cNvSpPr txBox="1">
            <a:spLocks noGrp="1"/>
          </p:cNvSpPr>
          <p:nvPr>
            <p:ph type="title"/>
          </p:nvPr>
        </p:nvSpPr>
        <p:spPr>
          <a:xfrm>
            <a:off x="808600" y="328757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000" dirty="0">
                <a:solidFill>
                  <a:srgbClr val="FCC6C7"/>
                </a:solidFill>
                <a:cs typeface="Dast Nevis" panose="03000400000000000000" pitchFamily="66" charset="-78"/>
              </a:rPr>
              <a:t>مهارت های زندگی</a:t>
            </a:r>
            <a:endParaRPr sz="400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  <p:grpSp>
        <p:nvGrpSpPr>
          <p:cNvPr id="2693" name="Google Shape;2693;p79"/>
          <p:cNvGrpSpPr/>
          <p:nvPr/>
        </p:nvGrpSpPr>
        <p:grpSpPr>
          <a:xfrm rot="1535242">
            <a:off x="7692026" y="590146"/>
            <a:ext cx="802122" cy="572705"/>
            <a:chOff x="3301275" y="1275300"/>
            <a:chExt cx="552425" cy="394425"/>
          </a:xfrm>
        </p:grpSpPr>
        <p:sp>
          <p:nvSpPr>
            <p:cNvPr id="2694" name="Google Shape;2694;p79"/>
            <p:cNvSpPr/>
            <p:nvPr/>
          </p:nvSpPr>
          <p:spPr>
            <a:xfrm>
              <a:off x="3343125" y="1275300"/>
              <a:ext cx="386300" cy="277875"/>
            </a:xfrm>
            <a:custGeom>
              <a:avLst/>
              <a:gdLst/>
              <a:ahLst/>
              <a:cxnLst/>
              <a:rect l="l" t="t" r="r" b="b"/>
              <a:pathLst>
                <a:path w="15452" h="11115" extrusionOk="0">
                  <a:moveTo>
                    <a:pt x="8707" y="1"/>
                  </a:moveTo>
                  <a:cubicBezTo>
                    <a:pt x="7928" y="1"/>
                    <a:pt x="7133" y="139"/>
                    <a:pt x="6341" y="381"/>
                  </a:cubicBezTo>
                  <a:cubicBezTo>
                    <a:pt x="4353" y="988"/>
                    <a:pt x="2825" y="2662"/>
                    <a:pt x="1800" y="4398"/>
                  </a:cubicBezTo>
                  <a:cubicBezTo>
                    <a:pt x="628" y="6386"/>
                    <a:pt x="1" y="8813"/>
                    <a:pt x="1068" y="11010"/>
                  </a:cubicBezTo>
                  <a:cubicBezTo>
                    <a:pt x="1110" y="11052"/>
                    <a:pt x="1151" y="11115"/>
                    <a:pt x="1214" y="11115"/>
                  </a:cubicBezTo>
                  <a:cubicBezTo>
                    <a:pt x="1277" y="11115"/>
                    <a:pt x="1361" y="11094"/>
                    <a:pt x="1423" y="11094"/>
                  </a:cubicBezTo>
                  <a:cubicBezTo>
                    <a:pt x="1570" y="11010"/>
                    <a:pt x="1549" y="10822"/>
                    <a:pt x="1444" y="10822"/>
                  </a:cubicBezTo>
                  <a:cubicBezTo>
                    <a:pt x="1047" y="10738"/>
                    <a:pt x="1068" y="9002"/>
                    <a:pt x="1047" y="8541"/>
                  </a:cubicBezTo>
                  <a:cubicBezTo>
                    <a:pt x="1005" y="7349"/>
                    <a:pt x="1235" y="6386"/>
                    <a:pt x="1779" y="5340"/>
                  </a:cubicBezTo>
                  <a:cubicBezTo>
                    <a:pt x="2679" y="3666"/>
                    <a:pt x="4039" y="1930"/>
                    <a:pt x="5755" y="1093"/>
                  </a:cubicBezTo>
                  <a:cubicBezTo>
                    <a:pt x="6623" y="673"/>
                    <a:pt x="7587" y="440"/>
                    <a:pt x="8540" y="440"/>
                  </a:cubicBezTo>
                  <a:cubicBezTo>
                    <a:pt x="9676" y="440"/>
                    <a:pt x="10796" y="771"/>
                    <a:pt x="11718" y="1511"/>
                  </a:cubicBezTo>
                  <a:cubicBezTo>
                    <a:pt x="13183" y="2683"/>
                    <a:pt x="13810" y="4524"/>
                    <a:pt x="14647" y="6114"/>
                  </a:cubicBezTo>
                  <a:cubicBezTo>
                    <a:pt x="14714" y="6240"/>
                    <a:pt x="14824" y="6293"/>
                    <a:pt x="14939" y="6293"/>
                  </a:cubicBezTo>
                  <a:cubicBezTo>
                    <a:pt x="15186" y="6293"/>
                    <a:pt x="15452" y="6051"/>
                    <a:pt x="15338" y="5779"/>
                  </a:cubicBezTo>
                  <a:cubicBezTo>
                    <a:pt x="14522" y="4085"/>
                    <a:pt x="13601" y="2202"/>
                    <a:pt x="12053" y="1072"/>
                  </a:cubicBezTo>
                  <a:cubicBezTo>
                    <a:pt x="11021" y="317"/>
                    <a:pt x="9883" y="1"/>
                    <a:pt x="8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79"/>
            <p:cNvSpPr/>
            <p:nvPr/>
          </p:nvSpPr>
          <p:spPr>
            <a:xfrm>
              <a:off x="3457675" y="1395675"/>
              <a:ext cx="195625" cy="131000"/>
            </a:xfrm>
            <a:custGeom>
              <a:avLst/>
              <a:gdLst/>
              <a:ahLst/>
              <a:cxnLst/>
              <a:rect l="l" t="t" r="r" b="b"/>
              <a:pathLst>
                <a:path w="7825" h="5240" extrusionOk="0">
                  <a:moveTo>
                    <a:pt x="4130" y="1"/>
                  </a:moveTo>
                  <a:cubicBezTo>
                    <a:pt x="3670" y="1"/>
                    <a:pt x="3152" y="129"/>
                    <a:pt x="2554" y="420"/>
                  </a:cubicBezTo>
                  <a:cubicBezTo>
                    <a:pt x="1173" y="1090"/>
                    <a:pt x="1" y="3810"/>
                    <a:pt x="1026" y="5170"/>
                  </a:cubicBezTo>
                  <a:cubicBezTo>
                    <a:pt x="1045" y="5220"/>
                    <a:pt x="1076" y="5240"/>
                    <a:pt x="1110" y="5240"/>
                  </a:cubicBezTo>
                  <a:cubicBezTo>
                    <a:pt x="1189" y="5240"/>
                    <a:pt x="1280" y="5127"/>
                    <a:pt x="1235" y="5024"/>
                  </a:cubicBezTo>
                  <a:cubicBezTo>
                    <a:pt x="524" y="3873"/>
                    <a:pt x="1445" y="1990"/>
                    <a:pt x="2219" y="1132"/>
                  </a:cubicBezTo>
                  <a:cubicBezTo>
                    <a:pt x="2705" y="607"/>
                    <a:pt x="3296" y="361"/>
                    <a:pt x="3889" y="361"/>
                  </a:cubicBezTo>
                  <a:cubicBezTo>
                    <a:pt x="4599" y="361"/>
                    <a:pt x="5313" y="713"/>
                    <a:pt x="5860" y="1362"/>
                  </a:cubicBezTo>
                  <a:cubicBezTo>
                    <a:pt x="6341" y="1927"/>
                    <a:pt x="6697" y="2659"/>
                    <a:pt x="7136" y="3266"/>
                  </a:cubicBezTo>
                  <a:cubicBezTo>
                    <a:pt x="7201" y="3361"/>
                    <a:pt x="7289" y="3400"/>
                    <a:pt x="7377" y="3400"/>
                  </a:cubicBezTo>
                  <a:cubicBezTo>
                    <a:pt x="7601" y="3400"/>
                    <a:pt x="7824" y="3145"/>
                    <a:pt x="7659" y="2889"/>
                  </a:cubicBezTo>
                  <a:cubicBezTo>
                    <a:pt x="6551" y="1396"/>
                    <a:pt x="5652" y="1"/>
                    <a:pt x="4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79"/>
            <p:cNvSpPr/>
            <p:nvPr/>
          </p:nvSpPr>
          <p:spPr>
            <a:xfrm>
              <a:off x="3628225" y="1462125"/>
              <a:ext cx="55350" cy="43650"/>
            </a:xfrm>
            <a:custGeom>
              <a:avLst/>
              <a:gdLst/>
              <a:ahLst/>
              <a:cxnLst/>
              <a:rect l="l" t="t" r="r" b="b"/>
              <a:pathLst>
                <a:path w="2214" h="1746" extrusionOk="0">
                  <a:moveTo>
                    <a:pt x="1205" y="0"/>
                  </a:moveTo>
                  <a:cubicBezTo>
                    <a:pt x="973" y="0"/>
                    <a:pt x="743" y="51"/>
                    <a:pt x="544" y="169"/>
                  </a:cubicBezTo>
                  <a:cubicBezTo>
                    <a:pt x="21" y="441"/>
                    <a:pt x="0" y="1131"/>
                    <a:pt x="21" y="1654"/>
                  </a:cubicBezTo>
                  <a:cubicBezTo>
                    <a:pt x="21" y="1715"/>
                    <a:pt x="79" y="1746"/>
                    <a:pt x="139" y="1746"/>
                  </a:cubicBezTo>
                  <a:cubicBezTo>
                    <a:pt x="204" y="1746"/>
                    <a:pt x="272" y="1709"/>
                    <a:pt x="272" y="1633"/>
                  </a:cubicBezTo>
                  <a:cubicBezTo>
                    <a:pt x="293" y="1215"/>
                    <a:pt x="377" y="734"/>
                    <a:pt x="753" y="503"/>
                  </a:cubicBezTo>
                  <a:cubicBezTo>
                    <a:pt x="853" y="443"/>
                    <a:pt x="961" y="420"/>
                    <a:pt x="1072" y="420"/>
                  </a:cubicBezTo>
                  <a:cubicBezTo>
                    <a:pt x="1383" y="420"/>
                    <a:pt x="1720" y="598"/>
                    <a:pt x="1967" y="629"/>
                  </a:cubicBezTo>
                  <a:cubicBezTo>
                    <a:pt x="1974" y="630"/>
                    <a:pt x="1980" y="630"/>
                    <a:pt x="1986" y="630"/>
                  </a:cubicBezTo>
                  <a:cubicBezTo>
                    <a:pt x="2179" y="630"/>
                    <a:pt x="2213" y="333"/>
                    <a:pt x="2071" y="231"/>
                  </a:cubicBezTo>
                  <a:cubicBezTo>
                    <a:pt x="1822" y="89"/>
                    <a:pt x="1511" y="0"/>
                    <a:pt x="1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79"/>
            <p:cNvSpPr/>
            <p:nvPr/>
          </p:nvSpPr>
          <p:spPr>
            <a:xfrm>
              <a:off x="3664300" y="1430425"/>
              <a:ext cx="74300" cy="43775"/>
            </a:xfrm>
            <a:custGeom>
              <a:avLst/>
              <a:gdLst/>
              <a:ahLst/>
              <a:cxnLst/>
              <a:rect l="l" t="t" r="r" b="b"/>
              <a:pathLst>
                <a:path w="2972" h="1751" extrusionOk="0">
                  <a:moveTo>
                    <a:pt x="2041" y="1"/>
                  </a:moveTo>
                  <a:cubicBezTo>
                    <a:pt x="1670" y="1"/>
                    <a:pt x="1274" y="109"/>
                    <a:pt x="984" y="223"/>
                  </a:cubicBezTo>
                  <a:cubicBezTo>
                    <a:pt x="315" y="495"/>
                    <a:pt x="1" y="955"/>
                    <a:pt x="43" y="1688"/>
                  </a:cubicBezTo>
                  <a:cubicBezTo>
                    <a:pt x="43" y="1730"/>
                    <a:pt x="79" y="1751"/>
                    <a:pt x="118" y="1751"/>
                  </a:cubicBezTo>
                  <a:cubicBezTo>
                    <a:pt x="158" y="1751"/>
                    <a:pt x="200" y="1730"/>
                    <a:pt x="210" y="1688"/>
                  </a:cubicBezTo>
                  <a:cubicBezTo>
                    <a:pt x="315" y="934"/>
                    <a:pt x="754" y="621"/>
                    <a:pt x="1486" y="516"/>
                  </a:cubicBezTo>
                  <a:cubicBezTo>
                    <a:pt x="1586" y="508"/>
                    <a:pt x="1683" y="503"/>
                    <a:pt x="1779" y="503"/>
                  </a:cubicBezTo>
                  <a:cubicBezTo>
                    <a:pt x="1945" y="503"/>
                    <a:pt x="2109" y="518"/>
                    <a:pt x="2281" y="558"/>
                  </a:cubicBezTo>
                  <a:cubicBezTo>
                    <a:pt x="2491" y="621"/>
                    <a:pt x="2533" y="809"/>
                    <a:pt x="2742" y="851"/>
                  </a:cubicBezTo>
                  <a:cubicBezTo>
                    <a:pt x="2805" y="851"/>
                    <a:pt x="2867" y="830"/>
                    <a:pt x="2909" y="767"/>
                  </a:cubicBezTo>
                  <a:cubicBezTo>
                    <a:pt x="2909" y="746"/>
                    <a:pt x="2930" y="746"/>
                    <a:pt x="2930" y="725"/>
                  </a:cubicBezTo>
                  <a:cubicBezTo>
                    <a:pt x="2972" y="642"/>
                    <a:pt x="2972" y="537"/>
                    <a:pt x="2951" y="453"/>
                  </a:cubicBezTo>
                  <a:cubicBezTo>
                    <a:pt x="2771" y="115"/>
                    <a:pt x="2420" y="1"/>
                    <a:pt x="2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79"/>
            <p:cNvSpPr/>
            <p:nvPr/>
          </p:nvSpPr>
          <p:spPr>
            <a:xfrm>
              <a:off x="3714275" y="1405325"/>
              <a:ext cx="67800" cy="29575"/>
            </a:xfrm>
            <a:custGeom>
              <a:avLst/>
              <a:gdLst/>
              <a:ahLst/>
              <a:cxnLst/>
              <a:rect l="l" t="t" r="r" b="b"/>
              <a:pathLst>
                <a:path w="2712" h="1183" extrusionOk="0">
                  <a:moveTo>
                    <a:pt x="1614" y="1"/>
                  </a:moveTo>
                  <a:cubicBezTo>
                    <a:pt x="998" y="1"/>
                    <a:pt x="344" y="444"/>
                    <a:pt x="31" y="1018"/>
                  </a:cubicBezTo>
                  <a:cubicBezTo>
                    <a:pt x="1" y="1095"/>
                    <a:pt x="71" y="1183"/>
                    <a:pt x="144" y="1183"/>
                  </a:cubicBezTo>
                  <a:cubicBezTo>
                    <a:pt x="171" y="1183"/>
                    <a:pt x="197" y="1171"/>
                    <a:pt x="220" y="1143"/>
                  </a:cubicBezTo>
                  <a:cubicBezTo>
                    <a:pt x="527" y="809"/>
                    <a:pt x="1006" y="551"/>
                    <a:pt x="1459" y="551"/>
                  </a:cubicBezTo>
                  <a:cubicBezTo>
                    <a:pt x="1715" y="551"/>
                    <a:pt x="1962" y="633"/>
                    <a:pt x="2166" y="830"/>
                  </a:cubicBezTo>
                  <a:cubicBezTo>
                    <a:pt x="2222" y="880"/>
                    <a:pt x="2290" y="902"/>
                    <a:pt x="2358" y="902"/>
                  </a:cubicBezTo>
                  <a:cubicBezTo>
                    <a:pt x="2540" y="902"/>
                    <a:pt x="2712" y="741"/>
                    <a:pt x="2605" y="558"/>
                  </a:cubicBezTo>
                  <a:cubicBezTo>
                    <a:pt x="2345" y="163"/>
                    <a:pt x="1986" y="1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79"/>
            <p:cNvSpPr/>
            <p:nvPr/>
          </p:nvSpPr>
          <p:spPr>
            <a:xfrm>
              <a:off x="3592125" y="1489850"/>
              <a:ext cx="100500" cy="72850"/>
            </a:xfrm>
            <a:custGeom>
              <a:avLst/>
              <a:gdLst/>
              <a:ahLst/>
              <a:cxnLst/>
              <a:rect l="l" t="t" r="r" b="b"/>
              <a:pathLst>
                <a:path w="4020" h="2914" extrusionOk="0">
                  <a:moveTo>
                    <a:pt x="1593" y="1"/>
                  </a:moveTo>
                  <a:cubicBezTo>
                    <a:pt x="1573" y="1"/>
                    <a:pt x="1550" y="7"/>
                    <a:pt x="1528" y="22"/>
                  </a:cubicBezTo>
                  <a:cubicBezTo>
                    <a:pt x="607" y="629"/>
                    <a:pt x="0" y="2052"/>
                    <a:pt x="1193" y="2721"/>
                  </a:cubicBezTo>
                  <a:cubicBezTo>
                    <a:pt x="1423" y="2854"/>
                    <a:pt x="1704" y="2914"/>
                    <a:pt x="2002" y="2914"/>
                  </a:cubicBezTo>
                  <a:cubicBezTo>
                    <a:pt x="2735" y="2914"/>
                    <a:pt x="3562" y="2552"/>
                    <a:pt x="3934" y="2031"/>
                  </a:cubicBezTo>
                  <a:cubicBezTo>
                    <a:pt x="4019" y="1911"/>
                    <a:pt x="3910" y="1778"/>
                    <a:pt x="3787" y="1778"/>
                  </a:cubicBezTo>
                  <a:cubicBezTo>
                    <a:pt x="3760" y="1778"/>
                    <a:pt x="3731" y="1785"/>
                    <a:pt x="3704" y="1801"/>
                  </a:cubicBezTo>
                  <a:cubicBezTo>
                    <a:pt x="3178" y="2112"/>
                    <a:pt x="2488" y="2370"/>
                    <a:pt x="1872" y="2370"/>
                  </a:cubicBezTo>
                  <a:cubicBezTo>
                    <a:pt x="1826" y="2370"/>
                    <a:pt x="1781" y="2368"/>
                    <a:pt x="1737" y="2366"/>
                  </a:cubicBezTo>
                  <a:cubicBezTo>
                    <a:pt x="1298" y="2345"/>
                    <a:pt x="1005" y="2114"/>
                    <a:pt x="900" y="1696"/>
                  </a:cubicBezTo>
                  <a:cubicBezTo>
                    <a:pt x="733" y="1068"/>
                    <a:pt x="1193" y="545"/>
                    <a:pt x="1632" y="169"/>
                  </a:cubicBezTo>
                  <a:cubicBezTo>
                    <a:pt x="1753" y="134"/>
                    <a:pt x="1689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79"/>
            <p:cNvSpPr/>
            <p:nvPr/>
          </p:nvSpPr>
          <p:spPr>
            <a:xfrm>
              <a:off x="3684100" y="1481675"/>
              <a:ext cx="113625" cy="83900"/>
            </a:xfrm>
            <a:custGeom>
              <a:avLst/>
              <a:gdLst/>
              <a:ahLst/>
              <a:cxnLst/>
              <a:rect l="l" t="t" r="r" b="b"/>
              <a:pathLst>
                <a:path w="4545" h="3356" extrusionOk="0">
                  <a:moveTo>
                    <a:pt x="3585" y="0"/>
                  </a:moveTo>
                  <a:cubicBezTo>
                    <a:pt x="3449" y="0"/>
                    <a:pt x="3302" y="109"/>
                    <a:pt x="3331" y="265"/>
                  </a:cubicBezTo>
                  <a:cubicBezTo>
                    <a:pt x="3498" y="1102"/>
                    <a:pt x="3184" y="1751"/>
                    <a:pt x="2577" y="2316"/>
                  </a:cubicBezTo>
                  <a:cubicBezTo>
                    <a:pt x="2222" y="2651"/>
                    <a:pt x="1803" y="2776"/>
                    <a:pt x="1301" y="2797"/>
                  </a:cubicBezTo>
                  <a:cubicBezTo>
                    <a:pt x="1275" y="2799"/>
                    <a:pt x="1250" y="2800"/>
                    <a:pt x="1226" y="2800"/>
                  </a:cubicBezTo>
                  <a:cubicBezTo>
                    <a:pt x="683" y="2800"/>
                    <a:pt x="555" y="2363"/>
                    <a:pt x="234" y="2002"/>
                  </a:cubicBezTo>
                  <a:cubicBezTo>
                    <a:pt x="210" y="1978"/>
                    <a:pt x="179" y="1968"/>
                    <a:pt x="149" y="1968"/>
                  </a:cubicBezTo>
                  <a:cubicBezTo>
                    <a:pt x="73" y="1968"/>
                    <a:pt x="1" y="2032"/>
                    <a:pt x="46" y="2107"/>
                  </a:cubicBezTo>
                  <a:cubicBezTo>
                    <a:pt x="381" y="2693"/>
                    <a:pt x="171" y="2986"/>
                    <a:pt x="925" y="3258"/>
                  </a:cubicBezTo>
                  <a:cubicBezTo>
                    <a:pt x="1126" y="3322"/>
                    <a:pt x="1337" y="3355"/>
                    <a:pt x="1546" y="3355"/>
                  </a:cubicBezTo>
                  <a:cubicBezTo>
                    <a:pt x="1880" y="3355"/>
                    <a:pt x="2211" y="3270"/>
                    <a:pt x="2494" y="3090"/>
                  </a:cubicBezTo>
                  <a:cubicBezTo>
                    <a:pt x="3498" y="2525"/>
                    <a:pt x="4544" y="1207"/>
                    <a:pt x="3749" y="77"/>
                  </a:cubicBezTo>
                  <a:cubicBezTo>
                    <a:pt x="3709" y="24"/>
                    <a:pt x="3648" y="0"/>
                    <a:pt x="3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79"/>
            <p:cNvSpPr/>
            <p:nvPr/>
          </p:nvSpPr>
          <p:spPr>
            <a:xfrm>
              <a:off x="3778525" y="1404550"/>
              <a:ext cx="75175" cy="99625"/>
            </a:xfrm>
            <a:custGeom>
              <a:avLst/>
              <a:gdLst/>
              <a:ahLst/>
              <a:cxnLst/>
              <a:rect l="l" t="t" r="r" b="b"/>
              <a:pathLst>
                <a:path w="3007" h="3985" extrusionOk="0">
                  <a:moveTo>
                    <a:pt x="1085" y="0"/>
                  </a:moveTo>
                  <a:cubicBezTo>
                    <a:pt x="744" y="0"/>
                    <a:pt x="404" y="115"/>
                    <a:pt x="140" y="358"/>
                  </a:cubicBezTo>
                  <a:cubicBezTo>
                    <a:pt x="1" y="480"/>
                    <a:pt x="107" y="630"/>
                    <a:pt x="218" y="630"/>
                  </a:cubicBezTo>
                  <a:cubicBezTo>
                    <a:pt x="241" y="630"/>
                    <a:pt x="265" y="624"/>
                    <a:pt x="286" y="609"/>
                  </a:cubicBezTo>
                  <a:cubicBezTo>
                    <a:pt x="440" y="499"/>
                    <a:pt x="610" y="451"/>
                    <a:pt x="782" y="451"/>
                  </a:cubicBezTo>
                  <a:cubicBezTo>
                    <a:pt x="1195" y="451"/>
                    <a:pt x="1619" y="724"/>
                    <a:pt x="1855" y="1049"/>
                  </a:cubicBezTo>
                  <a:cubicBezTo>
                    <a:pt x="2232" y="1551"/>
                    <a:pt x="2148" y="2137"/>
                    <a:pt x="1918" y="2660"/>
                  </a:cubicBezTo>
                  <a:cubicBezTo>
                    <a:pt x="1991" y="2751"/>
                    <a:pt x="1969" y="2810"/>
                    <a:pt x="1893" y="2810"/>
                  </a:cubicBezTo>
                  <a:cubicBezTo>
                    <a:pt x="1881" y="2810"/>
                    <a:pt x="1869" y="2809"/>
                    <a:pt x="1855" y="2806"/>
                  </a:cubicBezTo>
                  <a:cubicBezTo>
                    <a:pt x="1813" y="2827"/>
                    <a:pt x="1793" y="2827"/>
                    <a:pt x="1751" y="2848"/>
                  </a:cubicBezTo>
                  <a:cubicBezTo>
                    <a:pt x="1646" y="2911"/>
                    <a:pt x="1541" y="2974"/>
                    <a:pt x="1437" y="3037"/>
                  </a:cubicBezTo>
                  <a:cubicBezTo>
                    <a:pt x="1305" y="3119"/>
                    <a:pt x="992" y="3344"/>
                    <a:pt x="783" y="3344"/>
                  </a:cubicBezTo>
                  <a:cubicBezTo>
                    <a:pt x="726" y="3344"/>
                    <a:pt x="677" y="3328"/>
                    <a:pt x="642" y="3288"/>
                  </a:cubicBezTo>
                  <a:cubicBezTo>
                    <a:pt x="586" y="3239"/>
                    <a:pt x="512" y="3216"/>
                    <a:pt x="438" y="3216"/>
                  </a:cubicBezTo>
                  <a:cubicBezTo>
                    <a:pt x="291" y="3216"/>
                    <a:pt x="147" y="3309"/>
                    <a:pt x="161" y="3476"/>
                  </a:cubicBezTo>
                  <a:cubicBezTo>
                    <a:pt x="195" y="3859"/>
                    <a:pt x="423" y="3985"/>
                    <a:pt x="698" y="3985"/>
                  </a:cubicBezTo>
                  <a:cubicBezTo>
                    <a:pt x="919" y="3985"/>
                    <a:pt x="1169" y="3904"/>
                    <a:pt x="1374" y="3811"/>
                  </a:cubicBezTo>
                  <a:cubicBezTo>
                    <a:pt x="1625" y="3685"/>
                    <a:pt x="1834" y="3539"/>
                    <a:pt x="2106" y="3434"/>
                  </a:cubicBezTo>
                  <a:cubicBezTo>
                    <a:pt x="2441" y="3267"/>
                    <a:pt x="2567" y="2911"/>
                    <a:pt x="2692" y="2555"/>
                  </a:cubicBezTo>
                  <a:cubicBezTo>
                    <a:pt x="3006" y="1718"/>
                    <a:pt x="2734" y="840"/>
                    <a:pt x="2023" y="317"/>
                  </a:cubicBezTo>
                  <a:cubicBezTo>
                    <a:pt x="1754" y="110"/>
                    <a:pt x="1419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79"/>
            <p:cNvSpPr/>
            <p:nvPr/>
          </p:nvSpPr>
          <p:spPr>
            <a:xfrm>
              <a:off x="3464525" y="1514450"/>
              <a:ext cx="61200" cy="37975"/>
            </a:xfrm>
            <a:custGeom>
              <a:avLst/>
              <a:gdLst/>
              <a:ahLst/>
              <a:cxnLst/>
              <a:rect l="l" t="t" r="r" b="b"/>
              <a:pathLst>
                <a:path w="2448" h="1519" extrusionOk="0">
                  <a:moveTo>
                    <a:pt x="2238" y="1"/>
                  </a:moveTo>
                  <a:cubicBezTo>
                    <a:pt x="1757" y="1"/>
                    <a:pt x="1296" y="1"/>
                    <a:pt x="857" y="231"/>
                  </a:cubicBezTo>
                  <a:cubicBezTo>
                    <a:pt x="501" y="419"/>
                    <a:pt x="292" y="921"/>
                    <a:pt x="83" y="1256"/>
                  </a:cubicBezTo>
                  <a:cubicBezTo>
                    <a:pt x="1" y="1387"/>
                    <a:pt x="99" y="1519"/>
                    <a:pt x="226" y="1519"/>
                  </a:cubicBezTo>
                  <a:cubicBezTo>
                    <a:pt x="261" y="1519"/>
                    <a:pt x="298" y="1509"/>
                    <a:pt x="334" y="1486"/>
                  </a:cubicBezTo>
                  <a:cubicBezTo>
                    <a:pt x="585" y="1277"/>
                    <a:pt x="689" y="1026"/>
                    <a:pt x="878" y="733"/>
                  </a:cubicBezTo>
                  <a:cubicBezTo>
                    <a:pt x="1129" y="294"/>
                    <a:pt x="1819" y="294"/>
                    <a:pt x="2259" y="294"/>
                  </a:cubicBezTo>
                  <a:cubicBezTo>
                    <a:pt x="2447" y="273"/>
                    <a:pt x="2426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79"/>
            <p:cNvSpPr/>
            <p:nvPr/>
          </p:nvSpPr>
          <p:spPr>
            <a:xfrm>
              <a:off x="3397325" y="1533775"/>
              <a:ext cx="80775" cy="34900"/>
            </a:xfrm>
            <a:custGeom>
              <a:avLst/>
              <a:gdLst/>
              <a:ahLst/>
              <a:cxnLst/>
              <a:rect l="l" t="t" r="r" b="b"/>
              <a:pathLst>
                <a:path w="3231" h="1396" extrusionOk="0">
                  <a:moveTo>
                    <a:pt x="2236" y="0"/>
                  </a:moveTo>
                  <a:cubicBezTo>
                    <a:pt x="2145" y="0"/>
                    <a:pt x="2043" y="23"/>
                    <a:pt x="1955" y="23"/>
                  </a:cubicBezTo>
                  <a:cubicBezTo>
                    <a:pt x="1704" y="23"/>
                    <a:pt x="1432" y="44"/>
                    <a:pt x="1180" y="85"/>
                  </a:cubicBezTo>
                  <a:cubicBezTo>
                    <a:pt x="595" y="232"/>
                    <a:pt x="218" y="567"/>
                    <a:pt x="51" y="1132"/>
                  </a:cubicBezTo>
                  <a:cubicBezTo>
                    <a:pt x="1" y="1293"/>
                    <a:pt x="120" y="1395"/>
                    <a:pt x="243" y="1395"/>
                  </a:cubicBezTo>
                  <a:cubicBezTo>
                    <a:pt x="328" y="1395"/>
                    <a:pt x="414" y="1347"/>
                    <a:pt x="448" y="1236"/>
                  </a:cubicBezTo>
                  <a:cubicBezTo>
                    <a:pt x="636" y="671"/>
                    <a:pt x="1118" y="483"/>
                    <a:pt x="1683" y="399"/>
                  </a:cubicBezTo>
                  <a:cubicBezTo>
                    <a:pt x="1789" y="383"/>
                    <a:pt x="1885" y="370"/>
                    <a:pt x="1976" y="370"/>
                  </a:cubicBezTo>
                  <a:cubicBezTo>
                    <a:pt x="2118" y="370"/>
                    <a:pt x="2246" y="402"/>
                    <a:pt x="2373" y="504"/>
                  </a:cubicBezTo>
                  <a:cubicBezTo>
                    <a:pt x="2582" y="671"/>
                    <a:pt x="2854" y="692"/>
                    <a:pt x="3085" y="692"/>
                  </a:cubicBezTo>
                  <a:cubicBezTo>
                    <a:pt x="3231" y="671"/>
                    <a:pt x="3231" y="504"/>
                    <a:pt x="3126" y="483"/>
                  </a:cubicBezTo>
                  <a:cubicBezTo>
                    <a:pt x="2561" y="378"/>
                    <a:pt x="2687" y="274"/>
                    <a:pt x="2394" y="44"/>
                  </a:cubicBezTo>
                  <a:cubicBezTo>
                    <a:pt x="2352" y="10"/>
                    <a:pt x="2297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79"/>
            <p:cNvSpPr/>
            <p:nvPr/>
          </p:nvSpPr>
          <p:spPr>
            <a:xfrm>
              <a:off x="3301275" y="1548900"/>
              <a:ext cx="111975" cy="76725"/>
            </a:xfrm>
            <a:custGeom>
              <a:avLst/>
              <a:gdLst/>
              <a:ahLst/>
              <a:cxnLst/>
              <a:rect l="l" t="t" r="r" b="b"/>
              <a:pathLst>
                <a:path w="4479" h="3069" extrusionOk="0">
                  <a:moveTo>
                    <a:pt x="3313" y="1"/>
                  </a:moveTo>
                  <a:cubicBezTo>
                    <a:pt x="2741" y="1"/>
                    <a:pt x="2114" y="210"/>
                    <a:pt x="1779" y="464"/>
                  </a:cubicBezTo>
                  <a:cubicBezTo>
                    <a:pt x="1047" y="987"/>
                    <a:pt x="1" y="2201"/>
                    <a:pt x="942" y="3017"/>
                  </a:cubicBezTo>
                  <a:cubicBezTo>
                    <a:pt x="983" y="3053"/>
                    <a:pt x="1030" y="3069"/>
                    <a:pt x="1077" y="3069"/>
                  </a:cubicBezTo>
                  <a:cubicBezTo>
                    <a:pt x="1245" y="3069"/>
                    <a:pt x="1413" y="2866"/>
                    <a:pt x="1298" y="2703"/>
                  </a:cubicBezTo>
                  <a:cubicBezTo>
                    <a:pt x="880" y="1991"/>
                    <a:pt x="1675" y="1259"/>
                    <a:pt x="2198" y="882"/>
                  </a:cubicBezTo>
                  <a:cubicBezTo>
                    <a:pt x="2449" y="673"/>
                    <a:pt x="2700" y="631"/>
                    <a:pt x="3014" y="610"/>
                  </a:cubicBezTo>
                  <a:cubicBezTo>
                    <a:pt x="3187" y="598"/>
                    <a:pt x="3498" y="527"/>
                    <a:pt x="3767" y="527"/>
                  </a:cubicBezTo>
                  <a:cubicBezTo>
                    <a:pt x="3954" y="527"/>
                    <a:pt x="4121" y="562"/>
                    <a:pt x="4206" y="673"/>
                  </a:cubicBezTo>
                  <a:cubicBezTo>
                    <a:pt x="4233" y="705"/>
                    <a:pt x="4264" y="718"/>
                    <a:pt x="4295" y="718"/>
                  </a:cubicBezTo>
                  <a:cubicBezTo>
                    <a:pt x="4388" y="718"/>
                    <a:pt x="4478" y="600"/>
                    <a:pt x="4416" y="506"/>
                  </a:cubicBezTo>
                  <a:cubicBezTo>
                    <a:pt x="4209" y="140"/>
                    <a:pt x="3779" y="1"/>
                    <a:pt x="3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79"/>
            <p:cNvSpPr/>
            <p:nvPr/>
          </p:nvSpPr>
          <p:spPr>
            <a:xfrm>
              <a:off x="3307550" y="1616550"/>
              <a:ext cx="88825" cy="53175"/>
            </a:xfrm>
            <a:custGeom>
              <a:avLst/>
              <a:gdLst/>
              <a:ahLst/>
              <a:cxnLst/>
              <a:rect l="l" t="t" r="r" b="b"/>
              <a:pathLst>
                <a:path w="3553" h="2127" extrusionOk="0">
                  <a:moveTo>
                    <a:pt x="616" y="1"/>
                  </a:moveTo>
                  <a:cubicBezTo>
                    <a:pt x="599" y="1"/>
                    <a:pt x="582" y="6"/>
                    <a:pt x="566" y="18"/>
                  </a:cubicBezTo>
                  <a:cubicBezTo>
                    <a:pt x="252" y="311"/>
                    <a:pt x="1" y="583"/>
                    <a:pt x="43" y="1001"/>
                  </a:cubicBezTo>
                  <a:cubicBezTo>
                    <a:pt x="64" y="1378"/>
                    <a:pt x="503" y="1796"/>
                    <a:pt x="859" y="1964"/>
                  </a:cubicBezTo>
                  <a:cubicBezTo>
                    <a:pt x="1101" y="2076"/>
                    <a:pt x="1351" y="2127"/>
                    <a:pt x="1600" y="2127"/>
                  </a:cubicBezTo>
                  <a:cubicBezTo>
                    <a:pt x="2274" y="2127"/>
                    <a:pt x="2938" y="1756"/>
                    <a:pt x="3411" y="1252"/>
                  </a:cubicBezTo>
                  <a:cubicBezTo>
                    <a:pt x="3553" y="1128"/>
                    <a:pt x="3440" y="915"/>
                    <a:pt x="3276" y="915"/>
                  </a:cubicBezTo>
                  <a:cubicBezTo>
                    <a:pt x="3246" y="915"/>
                    <a:pt x="3214" y="922"/>
                    <a:pt x="3181" y="938"/>
                  </a:cubicBezTo>
                  <a:cubicBezTo>
                    <a:pt x="2700" y="1168"/>
                    <a:pt x="2240" y="1440"/>
                    <a:pt x="1717" y="1566"/>
                  </a:cubicBezTo>
                  <a:cubicBezTo>
                    <a:pt x="1630" y="1588"/>
                    <a:pt x="1544" y="1598"/>
                    <a:pt x="1460" y="1598"/>
                  </a:cubicBezTo>
                  <a:cubicBezTo>
                    <a:pt x="741" y="1598"/>
                    <a:pt x="206" y="839"/>
                    <a:pt x="712" y="164"/>
                  </a:cubicBezTo>
                  <a:cubicBezTo>
                    <a:pt x="763" y="96"/>
                    <a:pt x="690" y="1"/>
                    <a:pt x="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79"/>
            <p:cNvSpPr/>
            <p:nvPr/>
          </p:nvSpPr>
          <p:spPr>
            <a:xfrm>
              <a:off x="3390350" y="1598900"/>
              <a:ext cx="117050" cy="70350"/>
            </a:xfrm>
            <a:custGeom>
              <a:avLst/>
              <a:gdLst/>
              <a:ahLst/>
              <a:cxnLst/>
              <a:rect l="l" t="t" r="r" b="b"/>
              <a:pathLst>
                <a:path w="4682" h="2814" extrusionOk="0">
                  <a:moveTo>
                    <a:pt x="3792" y="0"/>
                  </a:moveTo>
                  <a:cubicBezTo>
                    <a:pt x="3693" y="0"/>
                    <a:pt x="3598" y="73"/>
                    <a:pt x="3573" y="201"/>
                  </a:cubicBezTo>
                  <a:cubicBezTo>
                    <a:pt x="3552" y="493"/>
                    <a:pt x="3677" y="682"/>
                    <a:pt x="3656" y="975"/>
                  </a:cubicBezTo>
                  <a:cubicBezTo>
                    <a:pt x="3615" y="1393"/>
                    <a:pt x="3154" y="1770"/>
                    <a:pt x="2819" y="1979"/>
                  </a:cubicBezTo>
                  <a:cubicBezTo>
                    <a:pt x="2447" y="2218"/>
                    <a:pt x="2068" y="2330"/>
                    <a:pt x="1692" y="2330"/>
                  </a:cubicBezTo>
                  <a:cubicBezTo>
                    <a:pt x="1180" y="2330"/>
                    <a:pt x="675" y="2123"/>
                    <a:pt x="204" y="1749"/>
                  </a:cubicBezTo>
                  <a:cubicBezTo>
                    <a:pt x="183" y="1722"/>
                    <a:pt x="157" y="1710"/>
                    <a:pt x="132" y="1710"/>
                  </a:cubicBezTo>
                  <a:cubicBezTo>
                    <a:pt x="62" y="1710"/>
                    <a:pt x="1" y="1808"/>
                    <a:pt x="79" y="1916"/>
                  </a:cubicBezTo>
                  <a:cubicBezTo>
                    <a:pt x="597" y="2464"/>
                    <a:pt x="1265" y="2813"/>
                    <a:pt x="1973" y="2813"/>
                  </a:cubicBezTo>
                  <a:cubicBezTo>
                    <a:pt x="2292" y="2813"/>
                    <a:pt x="2620" y="2742"/>
                    <a:pt x="2945" y="2586"/>
                  </a:cubicBezTo>
                  <a:cubicBezTo>
                    <a:pt x="3928" y="2126"/>
                    <a:pt x="4682" y="1100"/>
                    <a:pt x="3970" y="96"/>
                  </a:cubicBezTo>
                  <a:cubicBezTo>
                    <a:pt x="3921" y="30"/>
                    <a:pt x="3856" y="0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79"/>
            <p:cNvSpPr/>
            <p:nvPr/>
          </p:nvSpPr>
          <p:spPr>
            <a:xfrm>
              <a:off x="3480350" y="1569450"/>
              <a:ext cx="92450" cy="60975"/>
            </a:xfrm>
            <a:custGeom>
              <a:avLst/>
              <a:gdLst/>
              <a:ahLst/>
              <a:cxnLst/>
              <a:rect l="l" t="t" r="r" b="b"/>
              <a:pathLst>
                <a:path w="3698" h="2439" extrusionOk="0">
                  <a:moveTo>
                    <a:pt x="2860" y="0"/>
                  </a:moveTo>
                  <a:cubicBezTo>
                    <a:pt x="2752" y="0"/>
                    <a:pt x="2648" y="109"/>
                    <a:pt x="2693" y="228"/>
                  </a:cubicBezTo>
                  <a:cubicBezTo>
                    <a:pt x="2965" y="835"/>
                    <a:pt x="2839" y="1943"/>
                    <a:pt x="1960" y="1964"/>
                  </a:cubicBezTo>
                  <a:cubicBezTo>
                    <a:pt x="1834" y="1969"/>
                    <a:pt x="1698" y="1975"/>
                    <a:pt x="1559" y="1975"/>
                  </a:cubicBezTo>
                  <a:cubicBezTo>
                    <a:pt x="1126" y="1975"/>
                    <a:pt x="661" y="1925"/>
                    <a:pt x="328" y="1671"/>
                  </a:cubicBezTo>
                  <a:cubicBezTo>
                    <a:pt x="297" y="1656"/>
                    <a:pt x="265" y="1649"/>
                    <a:pt x="235" y="1649"/>
                  </a:cubicBezTo>
                  <a:cubicBezTo>
                    <a:pt x="102" y="1649"/>
                    <a:pt x="0" y="1779"/>
                    <a:pt x="119" y="1881"/>
                  </a:cubicBezTo>
                  <a:cubicBezTo>
                    <a:pt x="453" y="2215"/>
                    <a:pt x="1131" y="2438"/>
                    <a:pt x="1724" y="2438"/>
                  </a:cubicBezTo>
                  <a:cubicBezTo>
                    <a:pt x="1985" y="2438"/>
                    <a:pt x="2229" y="2395"/>
                    <a:pt x="2421" y="2299"/>
                  </a:cubicBezTo>
                  <a:cubicBezTo>
                    <a:pt x="3216" y="1881"/>
                    <a:pt x="3697" y="793"/>
                    <a:pt x="2986" y="60"/>
                  </a:cubicBezTo>
                  <a:cubicBezTo>
                    <a:pt x="2950" y="18"/>
                    <a:pt x="2905" y="0"/>
                    <a:pt x="2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79"/>
            <p:cNvSpPr/>
            <p:nvPr/>
          </p:nvSpPr>
          <p:spPr>
            <a:xfrm>
              <a:off x="3512100" y="1520200"/>
              <a:ext cx="36225" cy="48825"/>
            </a:xfrm>
            <a:custGeom>
              <a:avLst/>
              <a:gdLst/>
              <a:ahLst/>
              <a:cxnLst/>
              <a:rect l="l" t="t" r="r" b="b"/>
              <a:pathLst>
                <a:path w="1449" h="1953" extrusionOk="0">
                  <a:moveTo>
                    <a:pt x="347" y="0"/>
                  </a:moveTo>
                  <a:cubicBezTo>
                    <a:pt x="271" y="0"/>
                    <a:pt x="190" y="14"/>
                    <a:pt x="105" y="43"/>
                  </a:cubicBezTo>
                  <a:cubicBezTo>
                    <a:pt x="0" y="64"/>
                    <a:pt x="21" y="210"/>
                    <a:pt x="146" y="210"/>
                  </a:cubicBezTo>
                  <a:cubicBezTo>
                    <a:pt x="157" y="209"/>
                    <a:pt x="166" y="209"/>
                    <a:pt x="176" y="209"/>
                  </a:cubicBezTo>
                  <a:cubicBezTo>
                    <a:pt x="550" y="209"/>
                    <a:pt x="669" y="595"/>
                    <a:pt x="649" y="921"/>
                  </a:cubicBezTo>
                  <a:cubicBezTo>
                    <a:pt x="628" y="1214"/>
                    <a:pt x="523" y="1424"/>
                    <a:pt x="356" y="1654"/>
                  </a:cubicBezTo>
                  <a:cubicBezTo>
                    <a:pt x="260" y="1768"/>
                    <a:pt x="391" y="1952"/>
                    <a:pt x="526" y="1952"/>
                  </a:cubicBezTo>
                  <a:cubicBezTo>
                    <a:pt x="539" y="1952"/>
                    <a:pt x="552" y="1950"/>
                    <a:pt x="565" y="1947"/>
                  </a:cubicBezTo>
                  <a:cubicBezTo>
                    <a:pt x="1449" y="1697"/>
                    <a:pt x="1203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79"/>
            <p:cNvSpPr/>
            <p:nvPr/>
          </p:nvSpPr>
          <p:spPr>
            <a:xfrm>
              <a:off x="3523975" y="1548875"/>
              <a:ext cx="40975" cy="40050"/>
            </a:xfrm>
            <a:custGeom>
              <a:avLst/>
              <a:gdLst/>
              <a:ahLst/>
              <a:cxnLst/>
              <a:rect l="l" t="t" r="r" b="b"/>
              <a:pathLst>
                <a:path w="1639" h="1602" extrusionOk="0">
                  <a:moveTo>
                    <a:pt x="314" y="1"/>
                  </a:moveTo>
                  <a:cubicBezTo>
                    <a:pt x="96" y="1"/>
                    <a:pt x="0" y="263"/>
                    <a:pt x="215" y="360"/>
                  </a:cubicBezTo>
                  <a:cubicBezTo>
                    <a:pt x="467" y="465"/>
                    <a:pt x="697" y="570"/>
                    <a:pt x="843" y="737"/>
                  </a:cubicBezTo>
                  <a:cubicBezTo>
                    <a:pt x="1011" y="946"/>
                    <a:pt x="990" y="1239"/>
                    <a:pt x="1073" y="1448"/>
                  </a:cubicBezTo>
                  <a:cubicBezTo>
                    <a:pt x="1120" y="1541"/>
                    <a:pt x="1211" y="1602"/>
                    <a:pt x="1298" y="1602"/>
                  </a:cubicBezTo>
                  <a:cubicBezTo>
                    <a:pt x="1367" y="1602"/>
                    <a:pt x="1434" y="1563"/>
                    <a:pt x="1471" y="1469"/>
                  </a:cubicBezTo>
                  <a:cubicBezTo>
                    <a:pt x="1638" y="1114"/>
                    <a:pt x="1513" y="695"/>
                    <a:pt x="1241" y="423"/>
                  </a:cubicBezTo>
                  <a:cubicBezTo>
                    <a:pt x="1011" y="193"/>
                    <a:pt x="676" y="88"/>
                    <a:pt x="362" y="5"/>
                  </a:cubicBezTo>
                  <a:cubicBezTo>
                    <a:pt x="345" y="2"/>
                    <a:pt x="329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79"/>
            <p:cNvSpPr/>
            <p:nvPr/>
          </p:nvSpPr>
          <p:spPr>
            <a:xfrm>
              <a:off x="3427875" y="1359325"/>
              <a:ext cx="276100" cy="186025"/>
            </a:xfrm>
            <a:custGeom>
              <a:avLst/>
              <a:gdLst/>
              <a:ahLst/>
              <a:cxnLst/>
              <a:rect l="l" t="t" r="r" b="b"/>
              <a:pathLst>
                <a:path w="11044" h="7441" extrusionOk="0">
                  <a:moveTo>
                    <a:pt x="4739" y="0"/>
                  </a:moveTo>
                  <a:cubicBezTo>
                    <a:pt x="3999" y="0"/>
                    <a:pt x="3265" y="190"/>
                    <a:pt x="2553" y="682"/>
                  </a:cubicBezTo>
                  <a:cubicBezTo>
                    <a:pt x="1444" y="1456"/>
                    <a:pt x="314" y="3151"/>
                    <a:pt x="293" y="4511"/>
                  </a:cubicBezTo>
                  <a:cubicBezTo>
                    <a:pt x="293" y="5327"/>
                    <a:pt x="0" y="7147"/>
                    <a:pt x="1046" y="7440"/>
                  </a:cubicBezTo>
                  <a:cubicBezTo>
                    <a:pt x="1130" y="7440"/>
                    <a:pt x="1172" y="7335"/>
                    <a:pt x="1109" y="7315"/>
                  </a:cubicBezTo>
                  <a:cubicBezTo>
                    <a:pt x="356" y="6812"/>
                    <a:pt x="586" y="5222"/>
                    <a:pt x="607" y="4448"/>
                  </a:cubicBezTo>
                  <a:cubicBezTo>
                    <a:pt x="670" y="2879"/>
                    <a:pt x="2072" y="1351"/>
                    <a:pt x="3306" y="535"/>
                  </a:cubicBezTo>
                  <a:cubicBezTo>
                    <a:pt x="3762" y="233"/>
                    <a:pt x="4297" y="107"/>
                    <a:pt x="4862" y="107"/>
                  </a:cubicBezTo>
                  <a:cubicBezTo>
                    <a:pt x="6451" y="107"/>
                    <a:pt x="8282" y="1105"/>
                    <a:pt x="9269" y="2000"/>
                  </a:cubicBezTo>
                  <a:cubicBezTo>
                    <a:pt x="9981" y="2628"/>
                    <a:pt x="9897" y="3799"/>
                    <a:pt x="10692" y="4302"/>
                  </a:cubicBezTo>
                  <a:cubicBezTo>
                    <a:pt x="10721" y="4320"/>
                    <a:pt x="10752" y="4328"/>
                    <a:pt x="10782" y="4328"/>
                  </a:cubicBezTo>
                  <a:cubicBezTo>
                    <a:pt x="10922" y="4328"/>
                    <a:pt x="11043" y="4147"/>
                    <a:pt x="10922" y="4009"/>
                  </a:cubicBezTo>
                  <a:cubicBezTo>
                    <a:pt x="10357" y="3465"/>
                    <a:pt x="10190" y="2670"/>
                    <a:pt x="9709" y="2084"/>
                  </a:cubicBezTo>
                  <a:cubicBezTo>
                    <a:pt x="9249" y="1477"/>
                    <a:pt x="8495" y="1079"/>
                    <a:pt x="7805" y="786"/>
                  </a:cubicBezTo>
                  <a:cubicBezTo>
                    <a:pt x="6798" y="362"/>
                    <a:pt x="5762" y="0"/>
                    <a:pt x="4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79"/>
            <p:cNvSpPr/>
            <p:nvPr/>
          </p:nvSpPr>
          <p:spPr>
            <a:xfrm>
              <a:off x="3394400" y="1317700"/>
              <a:ext cx="143875" cy="237525"/>
            </a:xfrm>
            <a:custGeom>
              <a:avLst/>
              <a:gdLst/>
              <a:ahLst/>
              <a:cxnLst/>
              <a:rect l="l" t="t" r="r" b="b"/>
              <a:pathLst>
                <a:path w="5755" h="9501" extrusionOk="0">
                  <a:moveTo>
                    <a:pt x="5274" y="1"/>
                  </a:moveTo>
                  <a:cubicBezTo>
                    <a:pt x="3443" y="1"/>
                    <a:pt x="2135" y="1690"/>
                    <a:pt x="1214" y="3121"/>
                  </a:cubicBezTo>
                  <a:cubicBezTo>
                    <a:pt x="733" y="3874"/>
                    <a:pt x="314" y="4627"/>
                    <a:pt x="126" y="5527"/>
                  </a:cubicBezTo>
                  <a:cubicBezTo>
                    <a:pt x="21" y="6050"/>
                    <a:pt x="42" y="6573"/>
                    <a:pt x="21" y="7096"/>
                  </a:cubicBezTo>
                  <a:cubicBezTo>
                    <a:pt x="0" y="7871"/>
                    <a:pt x="377" y="8666"/>
                    <a:pt x="314" y="9419"/>
                  </a:cubicBezTo>
                  <a:cubicBezTo>
                    <a:pt x="314" y="9474"/>
                    <a:pt x="349" y="9500"/>
                    <a:pt x="385" y="9500"/>
                  </a:cubicBezTo>
                  <a:cubicBezTo>
                    <a:pt x="417" y="9500"/>
                    <a:pt x="451" y="9479"/>
                    <a:pt x="461" y="9440"/>
                  </a:cubicBezTo>
                  <a:cubicBezTo>
                    <a:pt x="691" y="8519"/>
                    <a:pt x="335" y="7661"/>
                    <a:pt x="356" y="6720"/>
                  </a:cubicBezTo>
                  <a:cubicBezTo>
                    <a:pt x="419" y="5674"/>
                    <a:pt x="649" y="4774"/>
                    <a:pt x="1172" y="3874"/>
                  </a:cubicBezTo>
                  <a:cubicBezTo>
                    <a:pt x="2197" y="2117"/>
                    <a:pt x="3453" y="338"/>
                    <a:pt x="5650" y="192"/>
                  </a:cubicBezTo>
                  <a:cubicBezTo>
                    <a:pt x="5754" y="192"/>
                    <a:pt x="5754" y="24"/>
                    <a:pt x="5650" y="24"/>
                  </a:cubicBezTo>
                  <a:cubicBezTo>
                    <a:pt x="5522" y="8"/>
                    <a:pt x="5397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79"/>
            <p:cNvSpPr/>
            <p:nvPr/>
          </p:nvSpPr>
          <p:spPr>
            <a:xfrm>
              <a:off x="3544525" y="1324050"/>
              <a:ext cx="177600" cy="120925"/>
            </a:xfrm>
            <a:custGeom>
              <a:avLst/>
              <a:gdLst/>
              <a:ahLst/>
              <a:cxnLst/>
              <a:rect l="l" t="t" r="r" b="b"/>
              <a:pathLst>
                <a:path w="7104" h="4837" extrusionOk="0">
                  <a:moveTo>
                    <a:pt x="63" y="0"/>
                  </a:moveTo>
                  <a:cubicBezTo>
                    <a:pt x="0" y="42"/>
                    <a:pt x="0" y="84"/>
                    <a:pt x="63" y="84"/>
                  </a:cubicBezTo>
                  <a:cubicBezTo>
                    <a:pt x="1465" y="147"/>
                    <a:pt x="2804" y="816"/>
                    <a:pt x="3976" y="1549"/>
                  </a:cubicBezTo>
                  <a:cubicBezTo>
                    <a:pt x="5315" y="2386"/>
                    <a:pt x="5838" y="3725"/>
                    <a:pt x="6863" y="4792"/>
                  </a:cubicBezTo>
                  <a:cubicBezTo>
                    <a:pt x="6889" y="4823"/>
                    <a:pt x="6917" y="4836"/>
                    <a:pt x="6945" y="4836"/>
                  </a:cubicBezTo>
                  <a:cubicBezTo>
                    <a:pt x="7029" y="4836"/>
                    <a:pt x="7104" y="4714"/>
                    <a:pt x="7072" y="4604"/>
                  </a:cubicBezTo>
                  <a:cubicBezTo>
                    <a:pt x="5712" y="1925"/>
                    <a:pt x="3139" y="42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3" name="Google Shape;2713;p79"/>
          <p:cNvGrpSpPr/>
          <p:nvPr/>
        </p:nvGrpSpPr>
        <p:grpSpPr>
          <a:xfrm>
            <a:off x="8134963" y="4436775"/>
            <a:ext cx="342125" cy="362875"/>
            <a:chOff x="2638525" y="4006350"/>
            <a:chExt cx="342125" cy="362875"/>
          </a:xfrm>
        </p:grpSpPr>
        <p:sp>
          <p:nvSpPr>
            <p:cNvPr id="2714" name="Google Shape;2714;p79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79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79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79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79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9" name="Google Shape;2719;p79"/>
          <p:cNvSpPr/>
          <p:nvPr/>
        </p:nvSpPr>
        <p:spPr>
          <a:xfrm>
            <a:off x="7925175" y="1126625"/>
            <a:ext cx="1368050" cy="181350"/>
          </a:xfrm>
          <a:custGeom>
            <a:avLst/>
            <a:gdLst/>
            <a:ahLst/>
            <a:cxnLst/>
            <a:rect l="l" t="t" r="r" b="b"/>
            <a:pathLst>
              <a:path w="54722" h="7254" extrusionOk="0">
                <a:moveTo>
                  <a:pt x="28692" y="1"/>
                </a:moveTo>
                <a:cubicBezTo>
                  <a:pt x="26759" y="1"/>
                  <a:pt x="25502" y="1313"/>
                  <a:pt x="24402" y="2860"/>
                </a:cubicBezTo>
                <a:cubicBezTo>
                  <a:pt x="23610" y="3965"/>
                  <a:pt x="22774" y="5085"/>
                  <a:pt x="21325" y="5160"/>
                </a:cubicBezTo>
                <a:cubicBezTo>
                  <a:pt x="21261" y="5163"/>
                  <a:pt x="21198" y="5165"/>
                  <a:pt x="21136" y="5165"/>
                </a:cubicBezTo>
                <a:cubicBezTo>
                  <a:pt x="19659" y="5165"/>
                  <a:pt x="18843" y="4156"/>
                  <a:pt x="18054" y="3024"/>
                </a:cubicBezTo>
                <a:cubicBezTo>
                  <a:pt x="17546" y="2292"/>
                  <a:pt x="16994" y="1530"/>
                  <a:pt x="16128" y="1202"/>
                </a:cubicBezTo>
                <a:cubicBezTo>
                  <a:pt x="15830" y="1091"/>
                  <a:pt x="15528" y="1040"/>
                  <a:pt x="15228" y="1040"/>
                </a:cubicBezTo>
                <a:cubicBezTo>
                  <a:pt x="14521" y="1040"/>
                  <a:pt x="13828" y="1320"/>
                  <a:pt x="13230" y="1739"/>
                </a:cubicBezTo>
                <a:cubicBezTo>
                  <a:pt x="11990" y="2606"/>
                  <a:pt x="11139" y="4189"/>
                  <a:pt x="9645" y="4712"/>
                </a:cubicBezTo>
                <a:cubicBezTo>
                  <a:pt x="9444" y="4783"/>
                  <a:pt x="9254" y="4814"/>
                  <a:pt x="9074" y="4814"/>
                </a:cubicBezTo>
                <a:cubicBezTo>
                  <a:pt x="7808" y="4814"/>
                  <a:pt x="6995" y="3265"/>
                  <a:pt x="5792" y="2860"/>
                </a:cubicBezTo>
                <a:cubicBezTo>
                  <a:pt x="5363" y="2712"/>
                  <a:pt x="4945" y="2644"/>
                  <a:pt x="4544" y="2644"/>
                </a:cubicBezTo>
                <a:cubicBezTo>
                  <a:pt x="2393" y="2644"/>
                  <a:pt x="708" y="4597"/>
                  <a:pt x="116" y="6623"/>
                </a:cubicBezTo>
                <a:cubicBezTo>
                  <a:pt x="0" y="7008"/>
                  <a:pt x="302" y="7254"/>
                  <a:pt x="604" y="7254"/>
                </a:cubicBezTo>
                <a:cubicBezTo>
                  <a:pt x="807" y="7254"/>
                  <a:pt x="1009" y="7144"/>
                  <a:pt x="1087" y="6892"/>
                </a:cubicBezTo>
                <a:cubicBezTo>
                  <a:pt x="1476" y="5578"/>
                  <a:pt x="2282" y="4279"/>
                  <a:pt x="3641" y="3830"/>
                </a:cubicBezTo>
                <a:cubicBezTo>
                  <a:pt x="3961" y="3727"/>
                  <a:pt x="4251" y="3681"/>
                  <a:pt x="4518" y="3681"/>
                </a:cubicBezTo>
                <a:cubicBezTo>
                  <a:pt x="5635" y="3681"/>
                  <a:pt x="6363" y="4482"/>
                  <a:pt x="7315" y="5205"/>
                </a:cubicBezTo>
                <a:cubicBezTo>
                  <a:pt x="7877" y="5632"/>
                  <a:pt x="8429" y="5808"/>
                  <a:pt x="8966" y="5808"/>
                </a:cubicBezTo>
                <a:cubicBezTo>
                  <a:pt x="10343" y="5808"/>
                  <a:pt x="11611" y="4649"/>
                  <a:pt x="12633" y="3606"/>
                </a:cubicBezTo>
                <a:cubicBezTo>
                  <a:pt x="13313" y="2904"/>
                  <a:pt x="14243" y="2041"/>
                  <a:pt x="15216" y="2041"/>
                </a:cubicBezTo>
                <a:cubicBezTo>
                  <a:pt x="15567" y="2041"/>
                  <a:pt x="15924" y="2153"/>
                  <a:pt x="16277" y="2426"/>
                </a:cubicBezTo>
                <a:cubicBezTo>
                  <a:pt x="17039" y="3024"/>
                  <a:pt x="17442" y="3995"/>
                  <a:pt x="18054" y="4727"/>
                </a:cubicBezTo>
                <a:cubicBezTo>
                  <a:pt x="18850" y="5645"/>
                  <a:pt x="20017" y="6161"/>
                  <a:pt x="21191" y="6161"/>
                </a:cubicBezTo>
                <a:cubicBezTo>
                  <a:pt x="21869" y="6161"/>
                  <a:pt x="22550" y="5989"/>
                  <a:pt x="23162" y="5623"/>
                </a:cubicBezTo>
                <a:cubicBezTo>
                  <a:pt x="25059" y="4503"/>
                  <a:pt x="25582" y="1754"/>
                  <a:pt x="27777" y="1112"/>
                </a:cubicBezTo>
                <a:cubicBezTo>
                  <a:pt x="28079" y="1030"/>
                  <a:pt x="28392" y="989"/>
                  <a:pt x="28706" y="989"/>
                </a:cubicBezTo>
                <a:cubicBezTo>
                  <a:pt x="29418" y="989"/>
                  <a:pt x="30134" y="1196"/>
                  <a:pt x="30735" y="1590"/>
                </a:cubicBezTo>
                <a:cubicBezTo>
                  <a:pt x="31706" y="2217"/>
                  <a:pt x="31885" y="3263"/>
                  <a:pt x="32497" y="4159"/>
                </a:cubicBezTo>
                <a:cubicBezTo>
                  <a:pt x="33114" y="5076"/>
                  <a:pt x="34405" y="5529"/>
                  <a:pt x="35647" y="5529"/>
                </a:cubicBezTo>
                <a:cubicBezTo>
                  <a:pt x="36449" y="5529"/>
                  <a:pt x="37231" y="5340"/>
                  <a:pt x="37799" y="4966"/>
                </a:cubicBezTo>
                <a:cubicBezTo>
                  <a:pt x="38427" y="4577"/>
                  <a:pt x="38875" y="3935"/>
                  <a:pt x="39263" y="3323"/>
                </a:cubicBezTo>
                <a:cubicBezTo>
                  <a:pt x="39711" y="2636"/>
                  <a:pt x="40144" y="1620"/>
                  <a:pt x="40921" y="1247"/>
                </a:cubicBezTo>
                <a:cubicBezTo>
                  <a:pt x="41121" y="1156"/>
                  <a:pt x="41312" y="1115"/>
                  <a:pt x="41494" y="1115"/>
                </a:cubicBezTo>
                <a:cubicBezTo>
                  <a:pt x="42657" y="1115"/>
                  <a:pt x="43463" y="2772"/>
                  <a:pt x="44057" y="3547"/>
                </a:cubicBezTo>
                <a:cubicBezTo>
                  <a:pt x="44730" y="4428"/>
                  <a:pt x="45641" y="5040"/>
                  <a:pt x="46791" y="5115"/>
                </a:cubicBezTo>
                <a:cubicBezTo>
                  <a:pt x="46861" y="5119"/>
                  <a:pt x="46930" y="5121"/>
                  <a:pt x="46999" y="5121"/>
                </a:cubicBezTo>
                <a:cubicBezTo>
                  <a:pt x="48114" y="5121"/>
                  <a:pt x="49036" y="4560"/>
                  <a:pt x="49853" y="3801"/>
                </a:cubicBezTo>
                <a:cubicBezTo>
                  <a:pt x="50375" y="3323"/>
                  <a:pt x="50823" y="2755"/>
                  <a:pt x="51436" y="2382"/>
                </a:cubicBezTo>
                <a:cubicBezTo>
                  <a:pt x="51772" y="2175"/>
                  <a:pt x="52212" y="2029"/>
                  <a:pt x="52616" y="2029"/>
                </a:cubicBezTo>
                <a:cubicBezTo>
                  <a:pt x="53145" y="2029"/>
                  <a:pt x="53613" y="2278"/>
                  <a:pt x="53706" y="2964"/>
                </a:cubicBezTo>
                <a:cubicBezTo>
                  <a:pt x="53736" y="3236"/>
                  <a:pt x="53912" y="3351"/>
                  <a:pt x="54107" y="3351"/>
                </a:cubicBezTo>
                <a:cubicBezTo>
                  <a:pt x="54394" y="3351"/>
                  <a:pt x="54721" y="3099"/>
                  <a:pt x="54677" y="2725"/>
                </a:cubicBezTo>
                <a:cubicBezTo>
                  <a:pt x="54557" y="1844"/>
                  <a:pt x="53855" y="1232"/>
                  <a:pt x="53004" y="1067"/>
                </a:cubicBezTo>
                <a:cubicBezTo>
                  <a:pt x="52854" y="1037"/>
                  <a:pt x="52706" y="1023"/>
                  <a:pt x="52560" y="1023"/>
                </a:cubicBezTo>
                <a:cubicBezTo>
                  <a:pt x="51613" y="1023"/>
                  <a:pt x="50749" y="1609"/>
                  <a:pt x="50077" y="2217"/>
                </a:cubicBezTo>
                <a:cubicBezTo>
                  <a:pt x="49135" y="3056"/>
                  <a:pt x="48271" y="4140"/>
                  <a:pt x="46993" y="4140"/>
                </a:cubicBezTo>
                <a:cubicBezTo>
                  <a:pt x="46792" y="4140"/>
                  <a:pt x="46581" y="4113"/>
                  <a:pt x="46358" y="4054"/>
                </a:cubicBezTo>
                <a:cubicBezTo>
                  <a:pt x="44849" y="3636"/>
                  <a:pt x="44401" y="1919"/>
                  <a:pt x="43326" y="978"/>
                </a:cubicBezTo>
                <a:cubicBezTo>
                  <a:pt x="42739" y="441"/>
                  <a:pt x="42120" y="197"/>
                  <a:pt x="41519" y="197"/>
                </a:cubicBezTo>
                <a:cubicBezTo>
                  <a:pt x="40666" y="197"/>
                  <a:pt x="39849" y="689"/>
                  <a:pt x="39218" y="1530"/>
                </a:cubicBezTo>
                <a:cubicBezTo>
                  <a:pt x="38681" y="2262"/>
                  <a:pt x="38322" y="3143"/>
                  <a:pt x="37680" y="3786"/>
                </a:cubicBezTo>
                <a:cubicBezTo>
                  <a:pt x="37205" y="4260"/>
                  <a:pt x="36355" y="4518"/>
                  <a:pt x="35514" y="4518"/>
                </a:cubicBezTo>
                <a:cubicBezTo>
                  <a:pt x="34660" y="4518"/>
                  <a:pt x="33815" y="4253"/>
                  <a:pt x="33378" y="3681"/>
                </a:cubicBezTo>
                <a:cubicBezTo>
                  <a:pt x="32751" y="2845"/>
                  <a:pt x="32572" y="1829"/>
                  <a:pt x="31735" y="1097"/>
                </a:cubicBezTo>
                <a:cubicBezTo>
                  <a:pt x="31004" y="470"/>
                  <a:pt x="30078" y="111"/>
                  <a:pt x="29122" y="22"/>
                </a:cubicBezTo>
                <a:cubicBezTo>
                  <a:pt x="28975" y="8"/>
                  <a:pt x="28832" y="1"/>
                  <a:pt x="286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74779F-E3F9-C165-F733-B4FDA9831A61}"/>
              </a:ext>
            </a:extLst>
          </p:cNvPr>
          <p:cNvSpPr txBox="1"/>
          <p:nvPr/>
        </p:nvSpPr>
        <p:spPr>
          <a:xfrm>
            <a:off x="1156138" y="1509116"/>
            <a:ext cx="6306207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Clr>
                <a:srgbClr val="FCC6C7"/>
              </a:buClr>
              <a:buFont typeface="Wingdings" panose="05000000000000000000" pitchFamily="2" charset="2"/>
              <a:buChar char="q"/>
            </a:pPr>
            <a:r>
              <a:rPr lang="fa-IR" sz="2000" dirty="0">
                <a:solidFill>
                  <a:srgbClr val="A4E7FA"/>
                </a:solidFill>
                <a:cs typeface="Dast Nevis" panose="03000400000000000000" pitchFamily="66" charset="-78"/>
              </a:rPr>
              <a:t>ایجاد مهارت در انجام کارهای شخصی</a:t>
            </a:r>
          </a:p>
          <a:p>
            <a:pPr marL="285750" indent="-285750" algn="r" rtl="1">
              <a:buClr>
                <a:srgbClr val="FCC6C7"/>
              </a:buClr>
              <a:buFont typeface="Wingdings" panose="05000000000000000000" pitchFamily="2" charset="2"/>
              <a:buChar char="q"/>
            </a:pPr>
            <a:r>
              <a:rPr lang="fa-IR" sz="2000" dirty="0">
                <a:solidFill>
                  <a:srgbClr val="A4E7FA"/>
                </a:solidFill>
                <a:cs typeface="Dast Nevis" panose="03000400000000000000" pitchFamily="66" charset="-78"/>
              </a:rPr>
              <a:t>تقویت مهارت های کلامی</a:t>
            </a:r>
          </a:p>
          <a:p>
            <a:pPr marL="285750" indent="-285750" algn="r" rtl="1">
              <a:buClr>
                <a:srgbClr val="FCC6C7"/>
              </a:buClr>
              <a:buFont typeface="Wingdings" panose="05000000000000000000" pitchFamily="2" charset="2"/>
              <a:buChar char="q"/>
            </a:pPr>
            <a:r>
              <a:rPr lang="fa-IR" sz="2000" dirty="0">
                <a:solidFill>
                  <a:srgbClr val="A4E7FA"/>
                </a:solidFill>
                <a:cs typeface="Dast Nevis" panose="03000400000000000000" pitchFamily="66" charset="-78"/>
              </a:rPr>
              <a:t>مسئولیت پذیری</a:t>
            </a:r>
          </a:p>
          <a:p>
            <a:pPr marL="285750" indent="-285750" algn="r" rtl="1">
              <a:buClr>
                <a:srgbClr val="FCC6C7"/>
              </a:buClr>
              <a:buFont typeface="Wingdings" panose="05000000000000000000" pitchFamily="2" charset="2"/>
              <a:buChar char="q"/>
            </a:pPr>
            <a:r>
              <a:rPr lang="fa-IR" sz="2000" dirty="0">
                <a:solidFill>
                  <a:srgbClr val="A4E7FA"/>
                </a:solidFill>
                <a:cs typeface="Dast Nevis" panose="03000400000000000000" pitchFamily="66" charset="-78"/>
              </a:rPr>
              <a:t>همدلی و دوست یابی</a:t>
            </a:r>
          </a:p>
          <a:p>
            <a:pPr marL="285750" indent="-285750" algn="r" rtl="1">
              <a:buClr>
                <a:srgbClr val="FCC6C7"/>
              </a:buClr>
              <a:buFont typeface="Wingdings" panose="05000000000000000000" pitchFamily="2" charset="2"/>
              <a:buChar char="q"/>
            </a:pPr>
            <a:r>
              <a:rPr lang="fa-IR" sz="2000" dirty="0">
                <a:solidFill>
                  <a:srgbClr val="A4E7FA"/>
                </a:solidFill>
                <a:cs typeface="Dast Nevis" panose="03000400000000000000" pitchFamily="66" charset="-78"/>
              </a:rPr>
              <a:t>دوخت و دوز</a:t>
            </a:r>
          </a:p>
          <a:p>
            <a:pPr marL="285750" indent="-285750" algn="r" rtl="1">
              <a:buClr>
                <a:srgbClr val="FCC6C7"/>
              </a:buClr>
              <a:buFont typeface="Wingdings" panose="05000000000000000000" pitchFamily="2" charset="2"/>
              <a:buChar char="q"/>
            </a:pPr>
            <a:r>
              <a:rPr lang="fa-IR" sz="2000" dirty="0">
                <a:solidFill>
                  <a:srgbClr val="A4E7FA"/>
                </a:solidFill>
                <a:cs typeface="Dast Nevis" panose="03000400000000000000" pitchFamily="66" charset="-78"/>
              </a:rPr>
              <a:t>آشپزی</a:t>
            </a:r>
          </a:p>
        </p:txBody>
      </p:sp>
      <p:sp>
        <p:nvSpPr>
          <p:cNvPr id="21" name="Google Shape;2987;p88">
            <a:extLst>
              <a:ext uri="{FF2B5EF4-FFF2-40B4-BE49-F238E27FC236}">
                <a16:creationId xmlns:a16="http://schemas.microsoft.com/office/drawing/2014/main" id="{ADE3818C-9F86-03BA-BB79-658CD77825C9}"/>
              </a:ext>
            </a:extLst>
          </p:cNvPr>
          <p:cNvSpPr/>
          <p:nvPr/>
        </p:nvSpPr>
        <p:spPr>
          <a:xfrm>
            <a:off x="1531063" y="4172607"/>
            <a:ext cx="825816" cy="653038"/>
          </a:xfrm>
          <a:custGeom>
            <a:avLst/>
            <a:gdLst/>
            <a:ahLst/>
            <a:cxnLst/>
            <a:rect l="l" t="t" r="r" b="b"/>
            <a:pathLst>
              <a:path w="24357" h="19261" extrusionOk="0">
                <a:moveTo>
                  <a:pt x="8886" y="7815"/>
                </a:moveTo>
                <a:cubicBezTo>
                  <a:pt x="9748" y="6388"/>
                  <a:pt x="10716" y="5030"/>
                  <a:pt x="11680" y="3672"/>
                </a:cubicBezTo>
                <a:cubicBezTo>
                  <a:pt x="11831" y="2605"/>
                  <a:pt x="12009" y="1815"/>
                  <a:pt x="11902" y="713"/>
                </a:cubicBezTo>
                <a:cubicBezTo>
                  <a:pt x="11852" y="189"/>
                  <a:pt x="12677" y="0"/>
                  <a:pt x="12921" y="304"/>
                </a:cubicBezTo>
                <a:cubicBezTo>
                  <a:pt x="13794" y="1392"/>
                  <a:pt x="14895" y="2318"/>
                  <a:pt x="15746" y="3423"/>
                </a:cubicBezTo>
                <a:cubicBezTo>
                  <a:pt x="15978" y="3724"/>
                  <a:pt x="15716" y="4131"/>
                  <a:pt x="15368" y="4156"/>
                </a:cubicBezTo>
                <a:cubicBezTo>
                  <a:pt x="14932" y="4186"/>
                  <a:pt x="14411" y="4095"/>
                  <a:pt x="13977" y="4035"/>
                </a:cubicBezTo>
                <a:cubicBezTo>
                  <a:pt x="13715" y="3997"/>
                  <a:pt x="13382" y="3947"/>
                  <a:pt x="13074" y="3934"/>
                </a:cubicBezTo>
                <a:cubicBezTo>
                  <a:pt x="14042" y="5231"/>
                  <a:pt x="14534" y="6937"/>
                  <a:pt x="15060" y="8440"/>
                </a:cubicBezTo>
                <a:cubicBezTo>
                  <a:pt x="16328" y="9328"/>
                  <a:pt x="18082" y="9945"/>
                  <a:pt x="19543" y="10422"/>
                </a:cubicBezTo>
                <a:cubicBezTo>
                  <a:pt x="20930" y="10875"/>
                  <a:pt x="22345" y="11265"/>
                  <a:pt x="23722" y="11747"/>
                </a:cubicBezTo>
                <a:cubicBezTo>
                  <a:pt x="24357" y="11967"/>
                  <a:pt x="23489" y="13069"/>
                  <a:pt x="23299" y="13323"/>
                </a:cubicBezTo>
                <a:cubicBezTo>
                  <a:pt x="22678" y="14157"/>
                  <a:pt x="21943" y="14964"/>
                  <a:pt x="21226" y="15714"/>
                </a:cubicBezTo>
                <a:cubicBezTo>
                  <a:pt x="20622" y="16345"/>
                  <a:pt x="19994" y="16967"/>
                  <a:pt x="19344" y="17548"/>
                </a:cubicBezTo>
                <a:cubicBezTo>
                  <a:pt x="18996" y="17858"/>
                  <a:pt x="18399" y="18392"/>
                  <a:pt x="17973" y="18583"/>
                </a:cubicBezTo>
                <a:cubicBezTo>
                  <a:pt x="16624" y="19260"/>
                  <a:pt x="12770" y="18388"/>
                  <a:pt x="11229" y="18141"/>
                </a:cubicBezTo>
                <a:cubicBezTo>
                  <a:pt x="10772" y="18066"/>
                  <a:pt x="10297" y="17954"/>
                  <a:pt x="9842" y="17858"/>
                </a:cubicBezTo>
                <a:cubicBezTo>
                  <a:pt x="9031" y="17686"/>
                  <a:pt x="8220" y="17510"/>
                  <a:pt x="7409" y="17334"/>
                </a:cubicBezTo>
                <a:cubicBezTo>
                  <a:pt x="6279" y="17089"/>
                  <a:pt x="5147" y="16842"/>
                  <a:pt x="4020" y="16584"/>
                </a:cubicBezTo>
                <a:cubicBezTo>
                  <a:pt x="3496" y="16464"/>
                  <a:pt x="3414" y="16397"/>
                  <a:pt x="3175" y="15928"/>
                </a:cubicBezTo>
                <a:cubicBezTo>
                  <a:pt x="2934" y="15456"/>
                  <a:pt x="2719" y="14953"/>
                  <a:pt x="2503" y="14469"/>
                </a:cubicBezTo>
                <a:cubicBezTo>
                  <a:pt x="2163" y="13700"/>
                  <a:pt x="1832" y="12929"/>
                  <a:pt x="1507" y="12156"/>
                </a:cubicBezTo>
                <a:cubicBezTo>
                  <a:pt x="1172" y="11349"/>
                  <a:pt x="839" y="10538"/>
                  <a:pt x="531" y="9722"/>
                </a:cubicBezTo>
                <a:cubicBezTo>
                  <a:pt x="413" y="9414"/>
                  <a:pt x="298" y="9104"/>
                  <a:pt x="197" y="8790"/>
                </a:cubicBezTo>
                <a:cubicBezTo>
                  <a:pt x="137" y="8605"/>
                  <a:pt x="61" y="8379"/>
                  <a:pt x="36" y="8184"/>
                </a:cubicBezTo>
                <a:cubicBezTo>
                  <a:pt x="0" y="7918"/>
                  <a:pt x="248" y="7683"/>
                  <a:pt x="505" y="7683"/>
                </a:cubicBezTo>
                <a:cubicBezTo>
                  <a:pt x="2970" y="7683"/>
                  <a:pt x="5430" y="7811"/>
                  <a:pt x="7895" y="7811"/>
                </a:cubicBezTo>
                <a:cubicBezTo>
                  <a:pt x="8226" y="7811"/>
                  <a:pt x="8555" y="7813"/>
                  <a:pt x="8886" y="7817"/>
                </a:cubicBezTo>
                <a:close/>
                <a:moveTo>
                  <a:pt x="12904" y="1750"/>
                </a:moveTo>
                <a:cubicBezTo>
                  <a:pt x="12868" y="2172"/>
                  <a:pt x="12801" y="2589"/>
                  <a:pt x="12734" y="3008"/>
                </a:cubicBezTo>
                <a:cubicBezTo>
                  <a:pt x="13250" y="2995"/>
                  <a:pt x="13817" y="3129"/>
                  <a:pt x="14350" y="3194"/>
                </a:cubicBezTo>
                <a:cubicBezTo>
                  <a:pt x="13895" y="2695"/>
                  <a:pt x="13367" y="2245"/>
                  <a:pt x="12904" y="1748"/>
                </a:cubicBezTo>
                <a:close/>
                <a:moveTo>
                  <a:pt x="16184" y="17741"/>
                </a:moveTo>
                <a:cubicBezTo>
                  <a:pt x="14595" y="16439"/>
                  <a:pt x="13237" y="14796"/>
                  <a:pt x="11418" y="13824"/>
                </a:cubicBezTo>
                <a:cubicBezTo>
                  <a:pt x="10184" y="13983"/>
                  <a:pt x="8949" y="14163"/>
                  <a:pt x="7723" y="14390"/>
                </a:cubicBezTo>
                <a:cubicBezTo>
                  <a:pt x="6870" y="14547"/>
                  <a:pt x="5982" y="14727"/>
                  <a:pt x="5152" y="14983"/>
                </a:cubicBezTo>
                <a:cubicBezTo>
                  <a:pt x="4967" y="15039"/>
                  <a:pt x="4213" y="15285"/>
                  <a:pt x="4022" y="15496"/>
                </a:cubicBezTo>
                <a:cubicBezTo>
                  <a:pt x="4024" y="15500"/>
                  <a:pt x="4026" y="15502"/>
                  <a:pt x="4026" y="15507"/>
                </a:cubicBezTo>
                <a:cubicBezTo>
                  <a:pt x="4083" y="15519"/>
                  <a:pt x="4160" y="15528"/>
                  <a:pt x="4213" y="15538"/>
                </a:cubicBezTo>
                <a:cubicBezTo>
                  <a:pt x="6478" y="16014"/>
                  <a:pt x="8677" y="16775"/>
                  <a:pt x="10965" y="17143"/>
                </a:cubicBezTo>
                <a:cubicBezTo>
                  <a:pt x="11925" y="17299"/>
                  <a:pt x="12887" y="17498"/>
                  <a:pt x="13849" y="17625"/>
                </a:cubicBezTo>
                <a:cubicBezTo>
                  <a:pt x="14622" y="17724"/>
                  <a:pt x="15404" y="17764"/>
                  <a:pt x="16184" y="17741"/>
                </a:cubicBezTo>
                <a:close/>
                <a:moveTo>
                  <a:pt x="17143" y="17299"/>
                </a:moveTo>
                <a:cubicBezTo>
                  <a:pt x="18363" y="16469"/>
                  <a:pt x="19455" y="15605"/>
                  <a:pt x="20494" y="14549"/>
                </a:cubicBezTo>
                <a:cubicBezTo>
                  <a:pt x="21073" y="13960"/>
                  <a:pt x="21626" y="13342"/>
                  <a:pt x="22184" y="12730"/>
                </a:cubicBezTo>
                <a:cubicBezTo>
                  <a:pt x="20610" y="12862"/>
                  <a:pt x="19038" y="13004"/>
                  <a:pt x="17468" y="13157"/>
                </a:cubicBezTo>
                <a:cubicBezTo>
                  <a:pt x="15945" y="13304"/>
                  <a:pt x="14421" y="13457"/>
                  <a:pt x="12900" y="13635"/>
                </a:cubicBezTo>
                <a:cubicBezTo>
                  <a:pt x="14427" y="14723"/>
                  <a:pt x="15649" y="16177"/>
                  <a:pt x="17143" y="17301"/>
                </a:cubicBezTo>
                <a:close/>
                <a:moveTo>
                  <a:pt x="11154" y="12636"/>
                </a:moveTo>
                <a:cubicBezTo>
                  <a:pt x="12227" y="12877"/>
                  <a:pt x="14121" y="12598"/>
                  <a:pt x="15284" y="12426"/>
                </a:cubicBezTo>
                <a:cubicBezTo>
                  <a:pt x="14920" y="11441"/>
                  <a:pt x="14574" y="10448"/>
                  <a:pt x="14224" y="9456"/>
                </a:cubicBezTo>
                <a:cubicBezTo>
                  <a:pt x="13715" y="8012"/>
                  <a:pt x="13197" y="6516"/>
                  <a:pt x="12583" y="5099"/>
                </a:cubicBezTo>
                <a:cubicBezTo>
                  <a:pt x="12493" y="5571"/>
                  <a:pt x="12394" y="6040"/>
                  <a:pt x="12294" y="6508"/>
                </a:cubicBezTo>
                <a:cubicBezTo>
                  <a:pt x="11852" y="8564"/>
                  <a:pt x="11395" y="10544"/>
                  <a:pt x="11154" y="12636"/>
                </a:cubicBezTo>
                <a:close/>
                <a:moveTo>
                  <a:pt x="9375" y="13044"/>
                </a:moveTo>
                <a:cubicBezTo>
                  <a:pt x="8754" y="12799"/>
                  <a:pt x="8153" y="12514"/>
                  <a:pt x="7570" y="12193"/>
                </a:cubicBezTo>
                <a:cubicBezTo>
                  <a:pt x="6453" y="11586"/>
                  <a:pt x="5399" y="10886"/>
                  <a:pt x="4328" y="10204"/>
                </a:cubicBezTo>
                <a:cubicBezTo>
                  <a:pt x="3523" y="9695"/>
                  <a:pt x="2559" y="9081"/>
                  <a:pt x="1648" y="8779"/>
                </a:cubicBezTo>
                <a:cubicBezTo>
                  <a:pt x="1566" y="8752"/>
                  <a:pt x="1377" y="8748"/>
                  <a:pt x="1289" y="8746"/>
                </a:cubicBezTo>
                <a:cubicBezTo>
                  <a:pt x="1249" y="8746"/>
                  <a:pt x="1170" y="8748"/>
                  <a:pt x="1084" y="8750"/>
                </a:cubicBezTo>
                <a:cubicBezTo>
                  <a:pt x="1189" y="9083"/>
                  <a:pt x="1348" y="9450"/>
                  <a:pt x="1467" y="9746"/>
                </a:cubicBezTo>
                <a:cubicBezTo>
                  <a:pt x="1740" y="10420"/>
                  <a:pt x="2027" y="11091"/>
                  <a:pt x="2318" y="11757"/>
                </a:cubicBezTo>
                <a:cubicBezTo>
                  <a:pt x="2719" y="12684"/>
                  <a:pt x="3129" y="13608"/>
                  <a:pt x="3548" y="14526"/>
                </a:cubicBezTo>
                <a:cubicBezTo>
                  <a:pt x="3968" y="14115"/>
                  <a:pt x="4785" y="13880"/>
                  <a:pt x="5231" y="13761"/>
                </a:cubicBezTo>
                <a:cubicBezTo>
                  <a:pt x="6371" y="13453"/>
                  <a:pt x="7604" y="13277"/>
                  <a:pt x="8775" y="13122"/>
                </a:cubicBezTo>
                <a:cubicBezTo>
                  <a:pt x="8974" y="13094"/>
                  <a:pt x="9173" y="13069"/>
                  <a:pt x="9372" y="13044"/>
                </a:cubicBezTo>
                <a:close/>
                <a:moveTo>
                  <a:pt x="10248" y="12321"/>
                </a:moveTo>
                <a:cubicBezTo>
                  <a:pt x="10676" y="10072"/>
                  <a:pt x="11003" y="7788"/>
                  <a:pt x="11504" y="5552"/>
                </a:cubicBezTo>
                <a:cubicBezTo>
                  <a:pt x="10207" y="7419"/>
                  <a:pt x="8976" y="9331"/>
                  <a:pt x="7671" y="11192"/>
                </a:cubicBezTo>
                <a:cubicBezTo>
                  <a:pt x="8519" y="11588"/>
                  <a:pt x="9381" y="11971"/>
                  <a:pt x="10248" y="12321"/>
                </a:cubicBezTo>
                <a:close/>
                <a:moveTo>
                  <a:pt x="15316" y="9840"/>
                </a:moveTo>
                <a:cubicBezTo>
                  <a:pt x="15410" y="10112"/>
                  <a:pt x="15509" y="10383"/>
                  <a:pt x="15605" y="10655"/>
                </a:cubicBezTo>
                <a:cubicBezTo>
                  <a:pt x="15735" y="11009"/>
                  <a:pt x="15932" y="11971"/>
                  <a:pt x="16200" y="12292"/>
                </a:cubicBezTo>
                <a:cubicBezTo>
                  <a:pt x="17642" y="12078"/>
                  <a:pt x="19095" y="11938"/>
                  <a:pt x="20538" y="11734"/>
                </a:cubicBezTo>
                <a:cubicBezTo>
                  <a:pt x="19757" y="11395"/>
                  <a:pt x="18904" y="11158"/>
                  <a:pt x="18105" y="10917"/>
                </a:cubicBezTo>
                <a:cubicBezTo>
                  <a:pt x="17145" y="10624"/>
                  <a:pt x="16196" y="10311"/>
                  <a:pt x="15316" y="9840"/>
                </a:cubicBezTo>
                <a:close/>
                <a:moveTo>
                  <a:pt x="8287" y="8725"/>
                </a:moveTo>
                <a:cubicBezTo>
                  <a:pt x="7708" y="8737"/>
                  <a:pt x="7130" y="8752"/>
                  <a:pt x="6554" y="8769"/>
                </a:cubicBezTo>
                <a:cubicBezTo>
                  <a:pt x="5665" y="8798"/>
                  <a:pt x="4779" y="8844"/>
                  <a:pt x="3890" y="8857"/>
                </a:cubicBezTo>
                <a:cubicBezTo>
                  <a:pt x="4871" y="9479"/>
                  <a:pt x="5793" y="10190"/>
                  <a:pt x="6818" y="10737"/>
                </a:cubicBezTo>
                <a:cubicBezTo>
                  <a:pt x="7254" y="10031"/>
                  <a:pt x="7792" y="9391"/>
                  <a:pt x="8287" y="87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338;p117">
            <a:extLst>
              <a:ext uri="{FF2B5EF4-FFF2-40B4-BE49-F238E27FC236}">
                <a16:creationId xmlns:a16="http://schemas.microsoft.com/office/drawing/2014/main" id="{3A88638C-4C3E-CB95-C789-88EC0D751242}"/>
              </a:ext>
            </a:extLst>
          </p:cNvPr>
          <p:cNvSpPr/>
          <p:nvPr/>
        </p:nvSpPr>
        <p:spPr>
          <a:xfrm>
            <a:off x="598747" y="2939612"/>
            <a:ext cx="728726" cy="733403"/>
          </a:xfrm>
          <a:custGeom>
            <a:avLst/>
            <a:gdLst/>
            <a:ahLst/>
            <a:cxnLst/>
            <a:rect l="l" t="t" r="r" b="b"/>
            <a:pathLst>
              <a:path w="28516" h="28699" extrusionOk="0">
                <a:moveTo>
                  <a:pt x="17336" y="24145"/>
                </a:moveTo>
                <a:cubicBezTo>
                  <a:pt x="17619" y="24013"/>
                  <a:pt x="17944" y="23967"/>
                  <a:pt x="18252" y="23921"/>
                </a:cubicBezTo>
                <a:cubicBezTo>
                  <a:pt x="19133" y="23791"/>
                  <a:pt x="20017" y="24049"/>
                  <a:pt x="20866" y="23724"/>
                </a:cubicBezTo>
                <a:cubicBezTo>
                  <a:pt x="22769" y="22994"/>
                  <a:pt x="25137" y="22236"/>
                  <a:pt x="27115" y="23108"/>
                </a:cubicBezTo>
                <a:cubicBezTo>
                  <a:pt x="27633" y="23336"/>
                  <a:pt x="28360" y="23682"/>
                  <a:pt x="28444" y="24313"/>
                </a:cubicBezTo>
                <a:cubicBezTo>
                  <a:pt x="28515" y="24851"/>
                  <a:pt x="28136" y="25235"/>
                  <a:pt x="27624" y="25312"/>
                </a:cubicBezTo>
                <a:cubicBezTo>
                  <a:pt x="26893" y="25423"/>
                  <a:pt x="26193" y="25283"/>
                  <a:pt x="25466" y="25298"/>
                </a:cubicBezTo>
                <a:cubicBezTo>
                  <a:pt x="25076" y="25306"/>
                  <a:pt x="24734" y="25258"/>
                  <a:pt x="24640" y="25721"/>
                </a:cubicBezTo>
                <a:cubicBezTo>
                  <a:pt x="24577" y="26039"/>
                  <a:pt x="24539" y="26094"/>
                  <a:pt x="24269" y="26274"/>
                </a:cubicBezTo>
                <a:cubicBezTo>
                  <a:pt x="23787" y="26595"/>
                  <a:pt x="24234" y="27173"/>
                  <a:pt x="23582" y="27574"/>
                </a:cubicBezTo>
                <a:cubicBezTo>
                  <a:pt x="22930" y="27974"/>
                  <a:pt x="22150" y="28095"/>
                  <a:pt x="21404" y="28204"/>
                </a:cubicBezTo>
                <a:cubicBezTo>
                  <a:pt x="20539" y="28330"/>
                  <a:pt x="18856" y="28699"/>
                  <a:pt x="18259" y="27850"/>
                </a:cubicBezTo>
                <a:cubicBezTo>
                  <a:pt x="18139" y="27683"/>
                  <a:pt x="18087" y="27494"/>
                  <a:pt x="18137" y="27293"/>
                </a:cubicBezTo>
                <a:cubicBezTo>
                  <a:pt x="18177" y="27138"/>
                  <a:pt x="18269" y="27006"/>
                  <a:pt x="18376" y="26890"/>
                </a:cubicBezTo>
                <a:cubicBezTo>
                  <a:pt x="18422" y="26840"/>
                  <a:pt x="18579" y="26700"/>
                  <a:pt x="18671" y="26607"/>
                </a:cubicBezTo>
                <a:cubicBezTo>
                  <a:pt x="18428" y="26551"/>
                  <a:pt x="17850" y="26530"/>
                  <a:pt x="17722" y="26526"/>
                </a:cubicBezTo>
                <a:cubicBezTo>
                  <a:pt x="17341" y="26513"/>
                  <a:pt x="17001" y="26354"/>
                  <a:pt x="16794" y="26029"/>
                </a:cubicBezTo>
                <a:cubicBezTo>
                  <a:pt x="16410" y="25425"/>
                  <a:pt x="16618" y="24430"/>
                  <a:pt x="17313" y="24153"/>
                </a:cubicBezTo>
                <a:cubicBezTo>
                  <a:pt x="17320" y="24149"/>
                  <a:pt x="17328" y="24147"/>
                  <a:pt x="17336" y="24145"/>
                </a:cubicBezTo>
                <a:close/>
                <a:moveTo>
                  <a:pt x="382" y="2873"/>
                </a:moveTo>
                <a:cubicBezTo>
                  <a:pt x="1" y="1899"/>
                  <a:pt x="296" y="899"/>
                  <a:pt x="1292" y="455"/>
                </a:cubicBezTo>
                <a:cubicBezTo>
                  <a:pt x="2314" y="0"/>
                  <a:pt x="3429" y="338"/>
                  <a:pt x="3936" y="1371"/>
                </a:cubicBezTo>
                <a:cubicBezTo>
                  <a:pt x="3955" y="1398"/>
                  <a:pt x="3972" y="1427"/>
                  <a:pt x="3983" y="1457"/>
                </a:cubicBezTo>
                <a:cubicBezTo>
                  <a:pt x="4003" y="1496"/>
                  <a:pt x="4018" y="1540"/>
                  <a:pt x="4024" y="1584"/>
                </a:cubicBezTo>
                <a:cubicBezTo>
                  <a:pt x="4242" y="2048"/>
                  <a:pt x="4435" y="2542"/>
                  <a:pt x="4628" y="3016"/>
                </a:cubicBezTo>
                <a:cubicBezTo>
                  <a:pt x="4930" y="3764"/>
                  <a:pt x="5227" y="4514"/>
                  <a:pt x="5521" y="5265"/>
                </a:cubicBezTo>
                <a:cubicBezTo>
                  <a:pt x="5841" y="6082"/>
                  <a:pt x="6162" y="6899"/>
                  <a:pt x="6479" y="7717"/>
                </a:cubicBezTo>
                <a:cubicBezTo>
                  <a:pt x="6659" y="8176"/>
                  <a:pt x="6835" y="8649"/>
                  <a:pt x="7030" y="9102"/>
                </a:cubicBezTo>
                <a:cubicBezTo>
                  <a:pt x="7346" y="9842"/>
                  <a:pt x="7652" y="10586"/>
                  <a:pt x="7954" y="11332"/>
                </a:cubicBezTo>
                <a:cubicBezTo>
                  <a:pt x="7958" y="11338"/>
                  <a:pt x="7960" y="11344"/>
                  <a:pt x="7962" y="11351"/>
                </a:cubicBezTo>
                <a:cubicBezTo>
                  <a:pt x="8826" y="13486"/>
                  <a:pt x="9649" y="15636"/>
                  <a:pt x="10578" y="17745"/>
                </a:cubicBezTo>
                <a:cubicBezTo>
                  <a:pt x="11634" y="17344"/>
                  <a:pt x="13057" y="18398"/>
                  <a:pt x="13705" y="19134"/>
                </a:cubicBezTo>
                <a:cubicBezTo>
                  <a:pt x="14470" y="20004"/>
                  <a:pt x="14817" y="21115"/>
                  <a:pt x="15163" y="22198"/>
                </a:cubicBezTo>
                <a:cubicBezTo>
                  <a:pt x="15203" y="22309"/>
                  <a:pt x="15249" y="22416"/>
                  <a:pt x="15299" y="22521"/>
                </a:cubicBezTo>
                <a:cubicBezTo>
                  <a:pt x="15377" y="22693"/>
                  <a:pt x="15455" y="22867"/>
                  <a:pt x="15528" y="23040"/>
                </a:cubicBezTo>
                <a:cubicBezTo>
                  <a:pt x="15637" y="23296"/>
                  <a:pt x="15966" y="24007"/>
                  <a:pt x="15687" y="24231"/>
                </a:cubicBezTo>
                <a:cubicBezTo>
                  <a:pt x="15570" y="24327"/>
                  <a:pt x="15419" y="24298"/>
                  <a:pt x="15293" y="24241"/>
                </a:cubicBezTo>
                <a:cubicBezTo>
                  <a:pt x="15092" y="24149"/>
                  <a:pt x="14870" y="24109"/>
                  <a:pt x="14650" y="24122"/>
                </a:cubicBezTo>
                <a:cubicBezTo>
                  <a:pt x="14333" y="24137"/>
                  <a:pt x="14011" y="24222"/>
                  <a:pt x="13692" y="24258"/>
                </a:cubicBezTo>
                <a:cubicBezTo>
                  <a:pt x="13244" y="24308"/>
                  <a:pt x="12789" y="24256"/>
                  <a:pt x="12361" y="24105"/>
                </a:cubicBezTo>
                <a:cubicBezTo>
                  <a:pt x="11422" y="23780"/>
                  <a:pt x="10622" y="23407"/>
                  <a:pt x="9991" y="22609"/>
                </a:cubicBezTo>
                <a:cubicBezTo>
                  <a:pt x="9291" y="21718"/>
                  <a:pt x="8413" y="20075"/>
                  <a:pt x="9069" y="18960"/>
                </a:cubicBezTo>
                <a:cubicBezTo>
                  <a:pt x="8937" y="18755"/>
                  <a:pt x="8769" y="18428"/>
                  <a:pt x="8727" y="18352"/>
                </a:cubicBezTo>
                <a:cubicBezTo>
                  <a:pt x="8390" y="17745"/>
                  <a:pt x="8052" y="17139"/>
                  <a:pt x="7719" y="16529"/>
                </a:cubicBezTo>
                <a:cubicBezTo>
                  <a:pt x="6709" y="14693"/>
                  <a:pt x="5701" y="12855"/>
                  <a:pt x="4699" y="11013"/>
                </a:cubicBezTo>
                <a:cubicBezTo>
                  <a:pt x="3765" y="9295"/>
                  <a:pt x="2832" y="7572"/>
                  <a:pt x="1906" y="5847"/>
                </a:cubicBezTo>
                <a:cubicBezTo>
                  <a:pt x="1575" y="5229"/>
                  <a:pt x="1243" y="4611"/>
                  <a:pt x="919" y="3988"/>
                </a:cubicBezTo>
                <a:cubicBezTo>
                  <a:pt x="749" y="3663"/>
                  <a:pt x="562" y="3322"/>
                  <a:pt x="414" y="2989"/>
                </a:cubicBezTo>
                <a:cubicBezTo>
                  <a:pt x="397" y="2953"/>
                  <a:pt x="386" y="2913"/>
                  <a:pt x="384" y="2873"/>
                </a:cubicBezTo>
                <a:close/>
                <a:moveTo>
                  <a:pt x="17919" y="25178"/>
                </a:moveTo>
                <a:cubicBezTo>
                  <a:pt x="17904" y="25593"/>
                  <a:pt x="18248" y="25696"/>
                  <a:pt x="18640" y="25752"/>
                </a:cubicBezTo>
                <a:cubicBezTo>
                  <a:pt x="18875" y="25782"/>
                  <a:pt x="19105" y="25803"/>
                  <a:pt x="19325" y="25893"/>
                </a:cubicBezTo>
                <a:cubicBezTo>
                  <a:pt x="19552" y="25987"/>
                  <a:pt x="19711" y="26109"/>
                  <a:pt x="19793" y="26352"/>
                </a:cubicBezTo>
                <a:cubicBezTo>
                  <a:pt x="19939" y="26790"/>
                  <a:pt x="19648" y="27148"/>
                  <a:pt x="19386" y="27467"/>
                </a:cubicBezTo>
                <a:cubicBezTo>
                  <a:pt x="19629" y="27523"/>
                  <a:pt x="20187" y="27527"/>
                  <a:pt x="20329" y="27517"/>
                </a:cubicBezTo>
                <a:cubicBezTo>
                  <a:pt x="20952" y="27471"/>
                  <a:pt x="21578" y="27408"/>
                  <a:pt x="22184" y="27255"/>
                </a:cubicBezTo>
                <a:cubicBezTo>
                  <a:pt x="22463" y="27186"/>
                  <a:pt x="22794" y="27121"/>
                  <a:pt x="23041" y="26970"/>
                </a:cubicBezTo>
                <a:cubicBezTo>
                  <a:pt x="23072" y="26951"/>
                  <a:pt x="23148" y="26903"/>
                  <a:pt x="23154" y="26859"/>
                </a:cubicBezTo>
                <a:cubicBezTo>
                  <a:pt x="23154" y="26815"/>
                  <a:pt x="23148" y="26771"/>
                  <a:pt x="23137" y="26727"/>
                </a:cubicBezTo>
                <a:cubicBezTo>
                  <a:pt x="23116" y="26635"/>
                  <a:pt x="23104" y="26538"/>
                  <a:pt x="23100" y="26444"/>
                </a:cubicBezTo>
                <a:cubicBezTo>
                  <a:pt x="23096" y="26044"/>
                  <a:pt x="23339" y="25796"/>
                  <a:pt x="23687" y="25648"/>
                </a:cubicBezTo>
                <a:cubicBezTo>
                  <a:pt x="23896" y="25560"/>
                  <a:pt x="24039" y="24855"/>
                  <a:pt x="24435" y="24623"/>
                </a:cubicBezTo>
                <a:cubicBezTo>
                  <a:pt x="24745" y="24440"/>
                  <a:pt x="25290" y="24487"/>
                  <a:pt x="25642" y="24507"/>
                </a:cubicBezTo>
                <a:cubicBezTo>
                  <a:pt x="26195" y="24537"/>
                  <a:pt x="26893" y="24684"/>
                  <a:pt x="27432" y="24541"/>
                </a:cubicBezTo>
                <a:cubicBezTo>
                  <a:pt x="27469" y="24528"/>
                  <a:pt x="27601" y="24489"/>
                  <a:pt x="27631" y="24451"/>
                </a:cubicBezTo>
                <a:cubicBezTo>
                  <a:pt x="27610" y="24329"/>
                  <a:pt x="27201" y="24074"/>
                  <a:pt x="27105" y="24021"/>
                </a:cubicBezTo>
                <a:cubicBezTo>
                  <a:pt x="26914" y="23910"/>
                  <a:pt x="26621" y="23759"/>
                  <a:pt x="26409" y="23696"/>
                </a:cubicBezTo>
                <a:cubicBezTo>
                  <a:pt x="24690" y="23196"/>
                  <a:pt x="22712" y="23849"/>
                  <a:pt x="21113" y="24480"/>
                </a:cubicBezTo>
                <a:cubicBezTo>
                  <a:pt x="20516" y="24715"/>
                  <a:pt x="20032" y="24801"/>
                  <a:pt x="19392" y="24721"/>
                </a:cubicBezTo>
                <a:cubicBezTo>
                  <a:pt x="19080" y="24681"/>
                  <a:pt x="18091" y="24593"/>
                  <a:pt x="17997" y="25027"/>
                </a:cubicBezTo>
                <a:cubicBezTo>
                  <a:pt x="17986" y="25084"/>
                  <a:pt x="17957" y="25136"/>
                  <a:pt x="17917" y="25178"/>
                </a:cubicBezTo>
                <a:close/>
                <a:moveTo>
                  <a:pt x="13105" y="23418"/>
                </a:moveTo>
                <a:cubicBezTo>
                  <a:pt x="12275" y="23051"/>
                  <a:pt x="11533" y="22556"/>
                  <a:pt x="10949" y="21808"/>
                </a:cubicBezTo>
                <a:cubicBezTo>
                  <a:pt x="10433" y="21154"/>
                  <a:pt x="9815" y="20400"/>
                  <a:pt x="9662" y="19553"/>
                </a:cubicBezTo>
                <a:cubicBezTo>
                  <a:pt x="9249" y="20687"/>
                  <a:pt x="10838" y="22592"/>
                  <a:pt x="11705" y="22988"/>
                </a:cubicBezTo>
                <a:cubicBezTo>
                  <a:pt x="12189" y="23208"/>
                  <a:pt x="12634" y="23357"/>
                  <a:pt x="13105" y="23418"/>
                </a:cubicBezTo>
                <a:close/>
                <a:moveTo>
                  <a:pt x="13721" y="20618"/>
                </a:moveTo>
                <a:cubicBezTo>
                  <a:pt x="13677" y="20532"/>
                  <a:pt x="13629" y="20446"/>
                  <a:pt x="13579" y="20362"/>
                </a:cubicBezTo>
                <a:cubicBezTo>
                  <a:pt x="13323" y="19928"/>
                  <a:pt x="12898" y="19455"/>
                  <a:pt x="12527" y="19121"/>
                </a:cubicBezTo>
                <a:cubicBezTo>
                  <a:pt x="12168" y="18803"/>
                  <a:pt x="11563" y="18352"/>
                  <a:pt x="11035" y="18440"/>
                </a:cubicBezTo>
                <a:cubicBezTo>
                  <a:pt x="12141" y="18763"/>
                  <a:pt x="13009" y="19654"/>
                  <a:pt x="13721" y="20618"/>
                </a:cubicBezTo>
                <a:close/>
                <a:moveTo>
                  <a:pt x="10940" y="19237"/>
                </a:moveTo>
                <a:cubicBezTo>
                  <a:pt x="11466" y="19941"/>
                  <a:pt x="12150" y="20538"/>
                  <a:pt x="12722" y="21203"/>
                </a:cubicBezTo>
                <a:cubicBezTo>
                  <a:pt x="13093" y="21636"/>
                  <a:pt x="13376" y="22167"/>
                  <a:pt x="13797" y="22554"/>
                </a:cubicBezTo>
                <a:cubicBezTo>
                  <a:pt x="13944" y="22688"/>
                  <a:pt x="14105" y="22806"/>
                  <a:pt x="14277" y="22906"/>
                </a:cubicBezTo>
                <a:cubicBezTo>
                  <a:pt x="13985" y="22439"/>
                  <a:pt x="13702" y="21965"/>
                  <a:pt x="13397" y="21509"/>
                </a:cubicBezTo>
                <a:cubicBezTo>
                  <a:pt x="12797" y="20616"/>
                  <a:pt x="12003" y="19591"/>
                  <a:pt x="10938" y="19237"/>
                </a:cubicBezTo>
                <a:close/>
                <a:moveTo>
                  <a:pt x="10808" y="20324"/>
                </a:moveTo>
                <a:cubicBezTo>
                  <a:pt x="11116" y="20840"/>
                  <a:pt x="11550" y="21326"/>
                  <a:pt x="11890" y="21691"/>
                </a:cubicBezTo>
                <a:cubicBezTo>
                  <a:pt x="12080" y="21896"/>
                  <a:pt x="12294" y="22081"/>
                  <a:pt x="12527" y="22238"/>
                </a:cubicBezTo>
                <a:cubicBezTo>
                  <a:pt x="12342" y="21993"/>
                  <a:pt x="12154" y="21750"/>
                  <a:pt x="11946" y="21521"/>
                </a:cubicBezTo>
                <a:cubicBezTo>
                  <a:pt x="11573" y="21117"/>
                  <a:pt x="11177" y="20731"/>
                  <a:pt x="10808" y="20324"/>
                </a:cubicBezTo>
                <a:close/>
                <a:moveTo>
                  <a:pt x="6585" y="12629"/>
                </a:moveTo>
                <a:cubicBezTo>
                  <a:pt x="6743" y="12922"/>
                  <a:pt x="6893" y="13232"/>
                  <a:pt x="7042" y="13524"/>
                </a:cubicBezTo>
                <a:cubicBezTo>
                  <a:pt x="7369" y="14165"/>
                  <a:pt x="7696" y="14808"/>
                  <a:pt x="8021" y="15450"/>
                </a:cubicBezTo>
                <a:cubicBezTo>
                  <a:pt x="8363" y="16123"/>
                  <a:pt x="8708" y="16797"/>
                  <a:pt x="9063" y="17464"/>
                </a:cubicBezTo>
                <a:cubicBezTo>
                  <a:pt x="9188" y="17701"/>
                  <a:pt x="9314" y="17935"/>
                  <a:pt x="9448" y="18168"/>
                </a:cubicBezTo>
                <a:cubicBezTo>
                  <a:pt x="9480" y="18222"/>
                  <a:pt x="9538" y="18329"/>
                  <a:pt x="9591" y="18409"/>
                </a:cubicBezTo>
                <a:cubicBezTo>
                  <a:pt x="9704" y="18346"/>
                  <a:pt x="9809" y="18269"/>
                  <a:pt x="9903" y="18181"/>
                </a:cubicBezTo>
                <a:cubicBezTo>
                  <a:pt x="9031" y="16200"/>
                  <a:pt x="8268" y="14176"/>
                  <a:pt x="7466" y="12168"/>
                </a:cubicBezTo>
                <a:cubicBezTo>
                  <a:pt x="7210" y="12392"/>
                  <a:pt x="6917" y="12564"/>
                  <a:pt x="6585" y="12629"/>
                </a:cubicBezTo>
                <a:close/>
                <a:moveTo>
                  <a:pt x="6154" y="11849"/>
                </a:moveTo>
                <a:cubicBezTo>
                  <a:pt x="6548" y="11925"/>
                  <a:pt x="6896" y="11659"/>
                  <a:pt x="7143" y="11371"/>
                </a:cubicBezTo>
                <a:cubicBezTo>
                  <a:pt x="7137" y="11355"/>
                  <a:pt x="7130" y="11342"/>
                  <a:pt x="7124" y="11325"/>
                </a:cubicBezTo>
                <a:cubicBezTo>
                  <a:pt x="6845" y="11571"/>
                  <a:pt x="6512" y="11751"/>
                  <a:pt x="6154" y="11849"/>
                </a:cubicBezTo>
                <a:close/>
                <a:moveTo>
                  <a:pt x="5711" y="11114"/>
                </a:moveTo>
                <a:cubicBezTo>
                  <a:pt x="6116" y="11089"/>
                  <a:pt x="6543" y="10843"/>
                  <a:pt x="6795" y="10531"/>
                </a:cubicBezTo>
                <a:cubicBezTo>
                  <a:pt x="6489" y="9804"/>
                  <a:pt x="6173" y="9081"/>
                  <a:pt x="5839" y="8364"/>
                </a:cubicBezTo>
                <a:cubicBezTo>
                  <a:pt x="5047" y="6671"/>
                  <a:pt x="4452" y="4917"/>
                  <a:pt x="3809" y="3167"/>
                </a:cubicBezTo>
                <a:cubicBezTo>
                  <a:pt x="3280" y="3290"/>
                  <a:pt x="2069" y="3588"/>
                  <a:pt x="1721" y="3846"/>
                </a:cubicBezTo>
                <a:cubicBezTo>
                  <a:pt x="2912" y="6342"/>
                  <a:pt x="4320" y="8727"/>
                  <a:pt x="5711" y="11114"/>
                </a:cubicBezTo>
                <a:close/>
                <a:moveTo>
                  <a:pt x="3406" y="2104"/>
                </a:moveTo>
                <a:cubicBezTo>
                  <a:pt x="2868" y="2245"/>
                  <a:pt x="1606" y="2586"/>
                  <a:pt x="1269" y="2863"/>
                </a:cubicBezTo>
                <a:cubicBezTo>
                  <a:pt x="1308" y="2955"/>
                  <a:pt x="1348" y="3045"/>
                  <a:pt x="1390" y="3135"/>
                </a:cubicBezTo>
                <a:cubicBezTo>
                  <a:pt x="1929" y="2756"/>
                  <a:pt x="2842" y="2471"/>
                  <a:pt x="3480" y="2295"/>
                </a:cubicBezTo>
                <a:cubicBezTo>
                  <a:pt x="3456" y="2232"/>
                  <a:pt x="3431" y="2169"/>
                  <a:pt x="3406" y="2104"/>
                </a:cubicBezTo>
                <a:close/>
                <a:moveTo>
                  <a:pt x="2987" y="1387"/>
                </a:moveTo>
                <a:cubicBezTo>
                  <a:pt x="2595" y="1094"/>
                  <a:pt x="2010" y="973"/>
                  <a:pt x="1581" y="1193"/>
                </a:cubicBezTo>
                <a:cubicBezTo>
                  <a:pt x="1193" y="1392"/>
                  <a:pt x="992" y="1712"/>
                  <a:pt x="1007" y="2104"/>
                </a:cubicBezTo>
                <a:cubicBezTo>
                  <a:pt x="1549" y="1784"/>
                  <a:pt x="2360" y="1551"/>
                  <a:pt x="2989" y="13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p78"/>
          <p:cNvSpPr/>
          <p:nvPr/>
        </p:nvSpPr>
        <p:spPr>
          <a:xfrm rot="-7200372" flipH="1">
            <a:off x="2304552" y="201310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5" name="Google Shape;2685;p78"/>
          <p:cNvSpPr/>
          <p:nvPr/>
        </p:nvSpPr>
        <p:spPr>
          <a:xfrm rot="3600084">
            <a:off x="1299511" y="2973716"/>
            <a:ext cx="1075193" cy="254418"/>
          </a:xfrm>
          <a:custGeom>
            <a:avLst/>
            <a:gdLst/>
            <a:ahLst/>
            <a:cxnLst/>
            <a:rect l="l" t="t" r="r" b="b"/>
            <a:pathLst>
              <a:path w="36384" h="8610" extrusionOk="0">
                <a:moveTo>
                  <a:pt x="618" y="8213"/>
                </a:moveTo>
                <a:cubicBezTo>
                  <a:pt x="120" y="7547"/>
                  <a:pt x="0" y="6432"/>
                  <a:pt x="103" y="5631"/>
                </a:cubicBezTo>
                <a:cubicBezTo>
                  <a:pt x="220" y="4694"/>
                  <a:pt x="652" y="3787"/>
                  <a:pt x="1534" y="3359"/>
                </a:cubicBezTo>
                <a:cubicBezTo>
                  <a:pt x="1662" y="3299"/>
                  <a:pt x="1796" y="3246"/>
                  <a:pt x="1932" y="3206"/>
                </a:cubicBezTo>
                <a:cubicBezTo>
                  <a:pt x="1760" y="2662"/>
                  <a:pt x="1899" y="1804"/>
                  <a:pt x="1922" y="1295"/>
                </a:cubicBezTo>
                <a:cubicBezTo>
                  <a:pt x="1930" y="1119"/>
                  <a:pt x="2045" y="958"/>
                  <a:pt x="2224" y="918"/>
                </a:cubicBezTo>
                <a:cubicBezTo>
                  <a:pt x="2490" y="857"/>
                  <a:pt x="2787" y="824"/>
                  <a:pt x="3058" y="786"/>
                </a:cubicBezTo>
                <a:cubicBezTo>
                  <a:pt x="3550" y="723"/>
                  <a:pt x="4047" y="666"/>
                  <a:pt x="4542" y="614"/>
                </a:cubicBezTo>
                <a:cubicBezTo>
                  <a:pt x="5893" y="467"/>
                  <a:pt x="7249" y="344"/>
                  <a:pt x="8607" y="239"/>
                </a:cubicBezTo>
                <a:cubicBezTo>
                  <a:pt x="10101" y="124"/>
                  <a:pt x="11623" y="19"/>
                  <a:pt x="13123" y="6"/>
                </a:cubicBezTo>
                <a:cubicBezTo>
                  <a:pt x="13612" y="2"/>
                  <a:pt x="14136" y="0"/>
                  <a:pt x="14620" y="61"/>
                </a:cubicBezTo>
                <a:cubicBezTo>
                  <a:pt x="14846" y="88"/>
                  <a:pt x="15355" y="153"/>
                  <a:pt x="15311" y="486"/>
                </a:cubicBezTo>
                <a:cubicBezTo>
                  <a:pt x="15244" y="1000"/>
                  <a:pt x="15303" y="1672"/>
                  <a:pt x="14651" y="1840"/>
                </a:cubicBezTo>
                <a:cubicBezTo>
                  <a:pt x="14249" y="1943"/>
                  <a:pt x="13700" y="1964"/>
                  <a:pt x="13283" y="1983"/>
                </a:cubicBezTo>
                <a:cubicBezTo>
                  <a:pt x="12616" y="2016"/>
                  <a:pt x="11950" y="2027"/>
                  <a:pt x="11281" y="2033"/>
                </a:cubicBezTo>
                <a:cubicBezTo>
                  <a:pt x="10611" y="2041"/>
                  <a:pt x="9938" y="2041"/>
                  <a:pt x="9265" y="2045"/>
                </a:cubicBezTo>
                <a:cubicBezTo>
                  <a:pt x="8831" y="2048"/>
                  <a:pt x="8379" y="2041"/>
                  <a:pt x="7947" y="2069"/>
                </a:cubicBezTo>
                <a:cubicBezTo>
                  <a:pt x="7551" y="2096"/>
                  <a:pt x="4891" y="2190"/>
                  <a:pt x="5158" y="2959"/>
                </a:cubicBezTo>
                <a:cubicBezTo>
                  <a:pt x="5723" y="2936"/>
                  <a:pt x="6289" y="2892"/>
                  <a:pt x="6853" y="2848"/>
                </a:cubicBezTo>
                <a:cubicBezTo>
                  <a:pt x="7765" y="2781"/>
                  <a:pt x="8676" y="2704"/>
                  <a:pt x="9588" y="2628"/>
                </a:cubicBezTo>
                <a:cubicBezTo>
                  <a:pt x="11912" y="2437"/>
                  <a:pt x="14236" y="2245"/>
                  <a:pt x="16565" y="2085"/>
                </a:cubicBezTo>
                <a:cubicBezTo>
                  <a:pt x="17340" y="2033"/>
                  <a:pt x="18134" y="1936"/>
                  <a:pt x="18908" y="1857"/>
                </a:cubicBezTo>
                <a:cubicBezTo>
                  <a:pt x="20295" y="1714"/>
                  <a:pt x="21682" y="1568"/>
                  <a:pt x="23068" y="1419"/>
                </a:cubicBezTo>
                <a:cubicBezTo>
                  <a:pt x="24575" y="1260"/>
                  <a:pt x="26083" y="1098"/>
                  <a:pt x="27590" y="937"/>
                </a:cubicBezTo>
                <a:lnTo>
                  <a:pt x="29089" y="780"/>
                </a:lnTo>
                <a:lnTo>
                  <a:pt x="29514" y="736"/>
                </a:lnTo>
                <a:cubicBezTo>
                  <a:pt x="29552" y="731"/>
                  <a:pt x="29623" y="721"/>
                  <a:pt x="29673" y="721"/>
                </a:cubicBezTo>
                <a:cubicBezTo>
                  <a:pt x="29810" y="702"/>
                  <a:pt x="29946" y="750"/>
                  <a:pt x="30036" y="853"/>
                </a:cubicBezTo>
                <a:cubicBezTo>
                  <a:pt x="30990" y="652"/>
                  <a:pt x="32758" y="643"/>
                  <a:pt x="33427" y="1375"/>
                </a:cubicBezTo>
                <a:cubicBezTo>
                  <a:pt x="34227" y="1392"/>
                  <a:pt x="35208" y="1725"/>
                  <a:pt x="35948" y="2008"/>
                </a:cubicBezTo>
                <a:cubicBezTo>
                  <a:pt x="36319" y="2165"/>
                  <a:pt x="36384" y="2571"/>
                  <a:pt x="36003" y="2739"/>
                </a:cubicBezTo>
                <a:cubicBezTo>
                  <a:pt x="35147" y="3112"/>
                  <a:pt x="34234" y="3146"/>
                  <a:pt x="33322" y="3267"/>
                </a:cubicBezTo>
                <a:cubicBezTo>
                  <a:pt x="32595" y="4080"/>
                  <a:pt x="31136" y="4349"/>
                  <a:pt x="30070" y="4451"/>
                </a:cubicBezTo>
                <a:cubicBezTo>
                  <a:pt x="30032" y="4640"/>
                  <a:pt x="29887" y="4797"/>
                  <a:pt x="29686" y="4795"/>
                </a:cubicBezTo>
                <a:cubicBezTo>
                  <a:pt x="21917" y="5950"/>
                  <a:pt x="14178" y="7346"/>
                  <a:pt x="6390" y="8366"/>
                </a:cubicBezTo>
                <a:cubicBezTo>
                  <a:pt x="6046" y="8412"/>
                  <a:pt x="5690" y="8440"/>
                  <a:pt x="5344" y="8465"/>
                </a:cubicBezTo>
                <a:cubicBezTo>
                  <a:pt x="4770" y="8511"/>
                  <a:pt x="4196" y="8546"/>
                  <a:pt x="3619" y="8569"/>
                </a:cubicBezTo>
                <a:cubicBezTo>
                  <a:pt x="2995" y="8595"/>
                  <a:pt x="2347" y="8609"/>
                  <a:pt x="1723" y="8563"/>
                </a:cubicBezTo>
                <a:cubicBezTo>
                  <a:pt x="1442" y="8544"/>
                  <a:pt x="780" y="8502"/>
                  <a:pt x="618" y="8213"/>
                </a:cubicBezTo>
                <a:close/>
                <a:moveTo>
                  <a:pt x="8456" y="3458"/>
                </a:moveTo>
                <a:cubicBezTo>
                  <a:pt x="8607" y="4562"/>
                  <a:pt x="8836" y="5438"/>
                  <a:pt x="8479" y="6583"/>
                </a:cubicBezTo>
                <a:cubicBezTo>
                  <a:pt x="8402" y="6834"/>
                  <a:pt x="8331" y="7125"/>
                  <a:pt x="8213" y="7381"/>
                </a:cubicBezTo>
                <a:cubicBezTo>
                  <a:pt x="8574" y="7325"/>
                  <a:pt x="9037" y="7232"/>
                  <a:pt x="9131" y="7092"/>
                </a:cubicBezTo>
                <a:cubicBezTo>
                  <a:pt x="9242" y="6555"/>
                  <a:pt x="9372" y="5973"/>
                  <a:pt x="9370" y="5424"/>
                </a:cubicBezTo>
                <a:cubicBezTo>
                  <a:pt x="9368" y="4782"/>
                  <a:pt x="9171" y="4080"/>
                  <a:pt x="8993" y="3456"/>
                </a:cubicBezTo>
                <a:cubicBezTo>
                  <a:pt x="8813" y="3460"/>
                  <a:pt x="8637" y="3458"/>
                  <a:pt x="8456" y="3456"/>
                </a:cubicBezTo>
                <a:close/>
                <a:moveTo>
                  <a:pt x="28022" y="1838"/>
                </a:moveTo>
                <a:cubicBezTo>
                  <a:pt x="21961" y="2607"/>
                  <a:pt x="15850" y="3181"/>
                  <a:pt x="9747" y="3491"/>
                </a:cubicBezTo>
                <a:cubicBezTo>
                  <a:pt x="9963" y="4493"/>
                  <a:pt x="10150" y="6000"/>
                  <a:pt x="9959" y="7014"/>
                </a:cubicBezTo>
                <a:cubicBezTo>
                  <a:pt x="11214" y="6778"/>
                  <a:pt x="12478" y="6568"/>
                  <a:pt x="13738" y="6361"/>
                </a:cubicBezTo>
                <a:cubicBezTo>
                  <a:pt x="15487" y="6071"/>
                  <a:pt x="17239" y="5795"/>
                  <a:pt x="18989" y="5518"/>
                </a:cubicBezTo>
                <a:cubicBezTo>
                  <a:pt x="20731" y="5241"/>
                  <a:pt x="22475" y="4965"/>
                  <a:pt x="24212" y="4680"/>
                </a:cubicBezTo>
                <a:cubicBezTo>
                  <a:pt x="25518" y="4464"/>
                  <a:pt x="26830" y="4248"/>
                  <a:pt x="28129" y="3997"/>
                </a:cubicBezTo>
                <a:cubicBezTo>
                  <a:pt x="28232" y="3299"/>
                  <a:pt x="27988" y="2563"/>
                  <a:pt x="28022" y="1838"/>
                </a:cubicBezTo>
                <a:close/>
                <a:moveTo>
                  <a:pt x="12799" y="4956"/>
                </a:moveTo>
                <a:cubicBezTo>
                  <a:pt x="13415" y="4596"/>
                  <a:pt x="14511" y="4927"/>
                  <a:pt x="15198" y="4961"/>
                </a:cubicBezTo>
                <a:cubicBezTo>
                  <a:pt x="16152" y="5011"/>
                  <a:pt x="17128" y="4776"/>
                  <a:pt x="18063" y="4609"/>
                </a:cubicBezTo>
                <a:cubicBezTo>
                  <a:pt x="19207" y="4405"/>
                  <a:pt x="20301" y="4032"/>
                  <a:pt x="21420" y="3733"/>
                </a:cubicBezTo>
                <a:cubicBezTo>
                  <a:pt x="22590" y="3418"/>
                  <a:pt x="23847" y="3594"/>
                  <a:pt x="25040" y="3611"/>
                </a:cubicBezTo>
                <a:cubicBezTo>
                  <a:pt x="25560" y="3617"/>
                  <a:pt x="25566" y="2821"/>
                  <a:pt x="25046" y="2812"/>
                </a:cubicBezTo>
                <a:cubicBezTo>
                  <a:pt x="23898" y="2796"/>
                  <a:pt x="22760" y="2699"/>
                  <a:pt x="21617" y="2877"/>
                </a:cubicBezTo>
                <a:cubicBezTo>
                  <a:pt x="20341" y="3074"/>
                  <a:pt x="19149" y="3600"/>
                  <a:pt x="17883" y="3833"/>
                </a:cubicBezTo>
                <a:cubicBezTo>
                  <a:pt x="16768" y="4038"/>
                  <a:pt x="15638" y="4227"/>
                  <a:pt x="14500" y="4103"/>
                </a:cubicBezTo>
                <a:cubicBezTo>
                  <a:pt x="13798" y="4026"/>
                  <a:pt x="13044" y="3890"/>
                  <a:pt x="12396" y="4269"/>
                </a:cubicBezTo>
                <a:cubicBezTo>
                  <a:pt x="12113" y="4432"/>
                  <a:pt x="12153" y="4829"/>
                  <a:pt x="12426" y="4971"/>
                </a:cubicBezTo>
                <a:cubicBezTo>
                  <a:pt x="12545" y="5032"/>
                  <a:pt x="12685" y="5026"/>
                  <a:pt x="12799" y="4956"/>
                </a:cubicBezTo>
                <a:close/>
                <a:moveTo>
                  <a:pt x="28869" y="3953"/>
                </a:moveTo>
                <a:cubicBezTo>
                  <a:pt x="29043" y="3938"/>
                  <a:pt x="29210" y="3906"/>
                  <a:pt x="29382" y="3877"/>
                </a:cubicBezTo>
                <a:cubicBezTo>
                  <a:pt x="29409" y="3628"/>
                  <a:pt x="29397" y="3341"/>
                  <a:pt x="29391" y="3102"/>
                </a:cubicBezTo>
                <a:cubicBezTo>
                  <a:pt x="29376" y="2676"/>
                  <a:pt x="29353" y="2251"/>
                  <a:pt x="29338" y="1823"/>
                </a:cubicBezTo>
                <a:cubicBezTo>
                  <a:pt x="29336" y="1781"/>
                  <a:pt x="29334" y="1742"/>
                  <a:pt x="29334" y="1700"/>
                </a:cubicBezTo>
                <a:cubicBezTo>
                  <a:pt x="29170" y="1731"/>
                  <a:pt x="29007" y="1739"/>
                  <a:pt x="28841" y="1756"/>
                </a:cubicBezTo>
                <a:cubicBezTo>
                  <a:pt x="28737" y="2467"/>
                  <a:pt x="28927" y="3217"/>
                  <a:pt x="28867" y="3953"/>
                </a:cubicBezTo>
                <a:close/>
                <a:moveTo>
                  <a:pt x="33727" y="2150"/>
                </a:moveTo>
                <a:cubicBezTo>
                  <a:pt x="33731" y="2236"/>
                  <a:pt x="33731" y="2322"/>
                  <a:pt x="33727" y="2408"/>
                </a:cubicBezTo>
                <a:cubicBezTo>
                  <a:pt x="34012" y="2368"/>
                  <a:pt x="34303" y="2328"/>
                  <a:pt x="34590" y="2289"/>
                </a:cubicBezTo>
                <a:cubicBezTo>
                  <a:pt x="34303" y="2236"/>
                  <a:pt x="34005" y="2196"/>
                  <a:pt x="33727" y="2150"/>
                </a:cubicBezTo>
                <a:close/>
                <a:moveTo>
                  <a:pt x="30143" y="3647"/>
                </a:moveTo>
                <a:cubicBezTo>
                  <a:pt x="31004" y="3554"/>
                  <a:pt x="32211" y="3326"/>
                  <a:pt x="32763" y="2693"/>
                </a:cubicBezTo>
                <a:cubicBezTo>
                  <a:pt x="32863" y="2576"/>
                  <a:pt x="33012" y="2374"/>
                  <a:pt x="32955" y="2207"/>
                </a:cubicBezTo>
                <a:cubicBezTo>
                  <a:pt x="32834" y="1838"/>
                  <a:pt x="31897" y="1689"/>
                  <a:pt x="31574" y="1651"/>
                </a:cubicBezTo>
                <a:cubicBezTo>
                  <a:pt x="31201" y="1605"/>
                  <a:pt x="30522" y="1566"/>
                  <a:pt x="30139" y="1649"/>
                </a:cubicBezTo>
                <a:cubicBezTo>
                  <a:pt x="30153" y="2314"/>
                  <a:pt x="30176" y="2980"/>
                  <a:pt x="30143" y="3647"/>
                </a:cubicBezTo>
                <a:close/>
                <a:moveTo>
                  <a:pt x="2699" y="1605"/>
                </a:moveTo>
                <a:cubicBezTo>
                  <a:pt x="2691" y="1675"/>
                  <a:pt x="2685" y="1742"/>
                  <a:pt x="2678" y="1809"/>
                </a:cubicBezTo>
                <a:cubicBezTo>
                  <a:pt x="2662" y="2004"/>
                  <a:pt x="2599" y="2829"/>
                  <a:pt x="2708" y="2997"/>
                </a:cubicBezTo>
                <a:cubicBezTo>
                  <a:pt x="2739" y="3007"/>
                  <a:pt x="2769" y="3022"/>
                  <a:pt x="2798" y="3041"/>
                </a:cubicBezTo>
                <a:cubicBezTo>
                  <a:pt x="3307" y="2984"/>
                  <a:pt x="3823" y="2986"/>
                  <a:pt x="4334" y="2982"/>
                </a:cubicBezTo>
                <a:cubicBezTo>
                  <a:pt x="4298" y="2808"/>
                  <a:pt x="4311" y="2626"/>
                  <a:pt x="4370" y="2458"/>
                </a:cubicBezTo>
                <a:cubicBezTo>
                  <a:pt x="4617" y="1781"/>
                  <a:pt x="5627" y="1515"/>
                  <a:pt x="6254" y="1389"/>
                </a:cubicBezTo>
                <a:cubicBezTo>
                  <a:pt x="7297" y="1180"/>
                  <a:pt x="8446" y="1134"/>
                  <a:pt x="9510" y="1115"/>
                </a:cubicBezTo>
                <a:cubicBezTo>
                  <a:pt x="10579" y="1098"/>
                  <a:pt x="11646" y="1121"/>
                  <a:pt x="12713" y="1136"/>
                </a:cubicBezTo>
                <a:cubicBezTo>
                  <a:pt x="12996" y="1140"/>
                  <a:pt x="14188" y="1174"/>
                  <a:pt x="14421" y="1079"/>
                </a:cubicBezTo>
                <a:cubicBezTo>
                  <a:pt x="14461" y="1063"/>
                  <a:pt x="14482" y="958"/>
                  <a:pt x="14492" y="861"/>
                </a:cubicBezTo>
                <a:cubicBezTo>
                  <a:pt x="13844" y="643"/>
                  <a:pt x="9362" y="1021"/>
                  <a:pt x="8590" y="1084"/>
                </a:cubicBezTo>
                <a:cubicBezTo>
                  <a:pt x="7205" y="1195"/>
                  <a:pt x="5820" y="1320"/>
                  <a:pt x="4435" y="1450"/>
                </a:cubicBezTo>
                <a:cubicBezTo>
                  <a:pt x="3978" y="1492"/>
                  <a:pt x="3521" y="1534"/>
                  <a:pt x="3064" y="1576"/>
                </a:cubicBezTo>
                <a:cubicBezTo>
                  <a:pt x="2942" y="1586"/>
                  <a:pt x="2821" y="1597"/>
                  <a:pt x="2697" y="1605"/>
                </a:cubicBezTo>
                <a:close/>
                <a:moveTo>
                  <a:pt x="7662" y="3491"/>
                </a:moveTo>
                <a:cubicBezTo>
                  <a:pt x="6799" y="3565"/>
                  <a:pt x="5925" y="3600"/>
                  <a:pt x="5059" y="3663"/>
                </a:cubicBezTo>
                <a:cubicBezTo>
                  <a:pt x="4497" y="3705"/>
                  <a:pt x="3934" y="3751"/>
                  <a:pt x="3376" y="3823"/>
                </a:cubicBezTo>
                <a:cubicBezTo>
                  <a:pt x="2982" y="3873"/>
                  <a:pt x="2523" y="3938"/>
                  <a:pt x="2148" y="4064"/>
                </a:cubicBezTo>
                <a:cubicBezTo>
                  <a:pt x="1239" y="4365"/>
                  <a:pt x="859" y="5277"/>
                  <a:pt x="905" y="6180"/>
                </a:cubicBezTo>
                <a:cubicBezTo>
                  <a:pt x="935" y="6461"/>
                  <a:pt x="1119" y="7777"/>
                  <a:pt x="1587" y="7731"/>
                </a:cubicBezTo>
                <a:cubicBezTo>
                  <a:pt x="2198" y="7056"/>
                  <a:pt x="2079" y="5545"/>
                  <a:pt x="1641" y="4816"/>
                </a:cubicBezTo>
                <a:cubicBezTo>
                  <a:pt x="1572" y="4705"/>
                  <a:pt x="1563" y="4567"/>
                  <a:pt x="1622" y="4447"/>
                </a:cubicBezTo>
                <a:cubicBezTo>
                  <a:pt x="1760" y="4171"/>
                  <a:pt x="2159" y="4129"/>
                  <a:pt x="2328" y="4409"/>
                </a:cubicBezTo>
                <a:cubicBezTo>
                  <a:pt x="2873" y="5317"/>
                  <a:pt x="2989" y="6828"/>
                  <a:pt x="2481" y="7821"/>
                </a:cubicBezTo>
                <a:cubicBezTo>
                  <a:pt x="3632" y="7918"/>
                  <a:pt x="4753" y="7786"/>
                  <a:pt x="5900" y="7633"/>
                </a:cubicBezTo>
                <a:cubicBezTo>
                  <a:pt x="6354" y="7572"/>
                  <a:pt x="6807" y="7509"/>
                  <a:pt x="7262" y="7459"/>
                </a:cubicBezTo>
                <a:cubicBezTo>
                  <a:pt x="7809" y="7362"/>
                  <a:pt x="7811" y="5805"/>
                  <a:pt x="7807" y="5411"/>
                </a:cubicBezTo>
                <a:cubicBezTo>
                  <a:pt x="7798" y="4770"/>
                  <a:pt x="7748" y="4129"/>
                  <a:pt x="7662" y="349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4E77DC-0E8B-8BF0-A7A9-8AABB5F25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095" y="931661"/>
            <a:ext cx="5450320" cy="3633547"/>
          </a:xfrm>
          <a:prstGeom prst="rect">
            <a:avLst/>
          </a:prstGeom>
        </p:spPr>
      </p:pic>
      <p:grpSp>
        <p:nvGrpSpPr>
          <p:cNvPr id="2677" name="Google Shape;2677;p78"/>
          <p:cNvGrpSpPr/>
          <p:nvPr/>
        </p:nvGrpSpPr>
        <p:grpSpPr>
          <a:xfrm>
            <a:off x="2216063" y="765545"/>
            <a:ext cx="5708737" cy="3922070"/>
            <a:chOff x="2879420" y="791956"/>
            <a:chExt cx="3282842" cy="2086892"/>
          </a:xfrm>
        </p:grpSpPr>
        <p:sp>
          <p:nvSpPr>
            <p:cNvPr id="2678" name="Google Shape;2678;p78"/>
            <p:cNvSpPr/>
            <p:nvPr/>
          </p:nvSpPr>
          <p:spPr>
            <a:xfrm rot="-10799805" flipH="1">
              <a:off x="2923271" y="792046"/>
              <a:ext cx="3162282" cy="174725"/>
            </a:xfrm>
            <a:custGeom>
              <a:avLst/>
              <a:gdLst/>
              <a:ahLst/>
              <a:cxnLst/>
              <a:rect l="l" t="t" r="r" b="b"/>
              <a:pathLst>
                <a:path w="71915" h="6989" extrusionOk="0">
                  <a:moveTo>
                    <a:pt x="66830" y="0"/>
                  </a:moveTo>
                  <a:cubicBezTo>
                    <a:pt x="66161" y="0"/>
                    <a:pt x="65491" y="42"/>
                    <a:pt x="64842" y="63"/>
                  </a:cubicBezTo>
                  <a:cubicBezTo>
                    <a:pt x="63336" y="147"/>
                    <a:pt x="61871" y="252"/>
                    <a:pt x="60386" y="356"/>
                  </a:cubicBezTo>
                  <a:cubicBezTo>
                    <a:pt x="59716" y="398"/>
                    <a:pt x="59005" y="461"/>
                    <a:pt x="58314" y="503"/>
                  </a:cubicBezTo>
                  <a:cubicBezTo>
                    <a:pt x="57477" y="565"/>
                    <a:pt x="56640" y="586"/>
                    <a:pt x="55783" y="628"/>
                  </a:cubicBezTo>
                  <a:cubicBezTo>
                    <a:pt x="54381" y="691"/>
                    <a:pt x="52958" y="712"/>
                    <a:pt x="51556" y="733"/>
                  </a:cubicBezTo>
                  <a:cubicBezTo>
                    <a:pt x="49924" y="775"/>
                    <a:pt x="48313" y="816"/>
                    <a:pt x="46702" y="900"/>
                  </a:cubicBezTo>
                  <a:cubicBezTo>
                    <a:pt x="45216" y="984"/>
                    <a:pt x="43731" y="1047"/>
                    <a:pt x="42203" y="1151"/>
                  </a:cubicBezTo>
                  <a:cubicBezTo>
                    <a:pt x="40718" y="1235"/>
                    <a:pt x="39211" y="1340"/>
                    <a:pt x="37705" y="1423"/>
                  </a:cubicBezTo>
                  <a:cubicBezTo>
                    <a:pt x="36177" y="1528"/>
                    <a:pt x="34629" y="1570"/>
                    <a:pt x="33080" y="1653"/>
                  </a:cubicBezTo>
                  <a:lnTo>
                    <a:pt x="30737" y="1737"/>
                  </a:lnTo>
                  <a:cubicBezTo>
                    <a:pt x="30005" y="1758"/>
                    <a:pt x="29272" y="1758"/>
                    <a:pt x="28498" y="1758"/>
                  </a:cubicBezTo>
                  <a:cubicBezTo>
                    <a:pt x="27034" y="1800"/>
                    <a:pt x="25611" y="1800"/>
                    <a:pt x="24146" y="1821"/>
                  </a:cubicBezTo>
                  <a:cubicBezTo>
                    <a:pt x="21217" y="1842"/>
                    <a:pt x="18287" y="1884"/>
                    <a:pt x="15358" y="1946"/>
                  </a:cubicBezTo>
                  <a:cubicBezTo>
                    <a:pt x="13726" y="1967"/>
                    <a:pt x="12136" y="1988"/>
                    <a:pt x="10504" y="2030"/>
                  </a:cubicBezTo>
                  <a:cubicBezTo>
                    <a:pt x="9709" y="2051"/>
                    <a:pt x="8872" y="2072"/>
                    <a:pt x="8056" y="2093"/>
                  </a:cubicBezTo>
                  <a:cubicBezTo>
                    <a:pt x="7344" y="2135"/>
                    <a:pt x="6633" y="2177"/>
                    <a:pt x="5943" y="2197"/>
                  </a:cubicBezTo>
                  <a:cubicBezTo>
                    <a:pt x="5168" y="2239"/>
                    <a:pt x="4436" y="2281"/>
                    <a:pt x="3683" y="2344"/>
                  </a:cubicBezTo>
                  <a:lnTo>
                    <a:pt x="2344" y="2407"/>
                  </a:lnTo>
                  <a:cubicBezTo>
                    <a:pt x="2176" y="2407"/>
                    <a:pt x="1967" y="2449"/>
                    <a:pt x="1779" y="2449"/>
                  </a:cubicBezTo>
                  <a:cubicBezTo>
                    <a:pt x="1590" y="2449"/>
                    <a:pt x="1444" y="2469"/>
                    <a:pt x="1256" y="2469"/>
                  </a:cubicBezTo>
                  <a:cubicBezTo>
                    <a:pt x="1130" y="2469"/>
                    <a:pt x="984" y="2490"/>
                    <a:pt x="879" y="2532"/>
                  </a:cubicBezTo>
                  <a:cubicBezTo>
                    <a:pt x="753" y="2553"/>
                    <a:pt x="628" y="2595"/>
                    <a:pt x="461" y="2658"/>
                  </a:cubicBezTo>
                  <a:cubicBezTo>
                    <a:pt x="398" y="2700"/>
                    <a:pt x="335" y="2783"/>
                    <a:pt x="314" y="2888"/>
                  </a:cubicBezTo>
                  <a:cubicBezTo>
                    <a:pt x="251" y="3013"/>
                    <a:pt x="230" y="3139"/>
                    <a:pt x="251" y="3285"/>
                  </a:cubicBezTo>
                  <a:cubicBezTo>
                    <a:pt x="251" y="3411"/>
                    <a:pt x="293" y="3537"/>
                    <a:pt x="314" y="3662"/>
                  </a:cubicBezTo>
                  <a:lnTo>
                    <a:pt x="398" y="3829"/>
                  </a:lnTo>
                  <a:cubicBezTo>
                    <a:pt x="440" y="3913"/>
                    <a:pt x="502" y="3955"/>
                    <a:pt x="607" y="3955"/>
                  </a:cubicBezTo>
                  <a:cubicBezTo>
                    <a:pt x="753" y="4018"/>
                    <a:pt x="921" y="4039"/>
                    <a:pt x="1067" y="4060"/>
                  </a:cubicBezTo>
                  <a:cubicBezTo>
                    <a:pt x="1151" y="4060"/>
                    <a:pt x="1235" y="4018"/>
                    <a:pt x="1277" y="3934"/>
                  </a:cubicBezTo>
                  <a:cubicBezTo>
                    <a:pt x="1297" y="3913"/>
                    <a:pt x="1297" y="3892"/>
                    <a:pt x="1339" y="3850"/>
                  </a:cubicBezTo>
                  <a:lnTo>
                    <a:pt x="2323" y="3850"/>
                  </a:lnTo>
                  <a:cubicBezTo>
                    <a:pt x="2762" y="3850"/>
                    <a:pt x="3243" y="3829"/>
                    <a:pt x="3683" y="3829"/>
                  </a:cubicBezTo>
                  <a:cubicBezTo>
                    <a:pt x="4130" y="3829"/>
                    <a:pt x="4577" y="3813"/>
                    <a:pt x="5009" y="3809"/>
                  </a:cubicBezTo>
                  <a:lnTo>
                    <a:pt x="5009" y="3809"/>
                  </a:lnTo>
                  <a:cubicBezTo>
                    <a:pt x="3842" y="3872"/>
                    <a:pt x="2695" y="3976"/>
                    <a:pt x="1507" y="4081"/>
                  </a:cubicBezTo>
                  <a:cubicBezTo>
                    <a:pt x="1339" y="4122"/>
                    <a:pt x="1172" y="4185"/>
                    <a:pt x="1067" y="4374"/>
                  </a:cubicBezTo>
                  <a:cubicBezTo>
                    <a:pt x="921" y="4583"/>
                    <a:pt x="837" y="4813"/>
                    <a:pt x="816" y="5085"/>
                  </a:cubicBezTo>
                  <a:lnTo>
                    <a:pt x="189" y="5085"/>
                  </a:lnTo>
                  <a:cubicBezTo>
                    <a:pt x="21" y="5085"/>
                    <a:pt x="0" y="5336"/>
                    <a:pt x="0" y="5420"/>
                  </a:cubicBezTo>
                  <a:cubicBezTo>
                    <a:pt x="0" y="5524"/>
                    <a:pt x="21" y="5754"/>
                    <a:pt x="189" y="5754"/>
                  </a:cubicBezTo>
                  <a:lnTo>
                    <a:pt x="774" y="5754"/>
                  </a:lnTo>
                  <a:cubicBezTo>
                    <a:pt x="816" y="5985"/>
                    <a:pt x="837" y="6194"/>
                    <a:pt x="921" y="6382"/>
                  </a:cubicBezTo>
                  <a:lnTo>
                    <a:pt x="1067" y="6696"/>
                  </a:lnTo>
                  <a:cubicBezTo>
                    <a:pt x="1172" y="6863"/>
                    <a:pt x="1297" y="6968"/>
                    <a:pt x="1507" y="6989"/>
                  </a:cubicBezTo>
                  <a:cubicBezTo>
                    <a:pt x="2678" y="6842"/>
                    <a:pt x="3766" y="6759"/>
                    <a:pt x="4875" y="6675"/>
                  </a:cubicBezTo>
                  <a:cubicBezTo>
                    <a:pt x="5147" y="6654"/>
                    <a:pt x="5461" y="6633"/>
                    <a:pt x="5754" y="6612"/>
                  </a:cubicBezTo>
                  <a:cubicBezTo>
                    <a:pt x="6047" y="6612"/>
                    <a:pt x="6298" y="6570"/>
                    <a:pt x="6591" y="6570"/>
                  </a:cubicBezTo>
                  <a:cubicBezTo>
                    <a:pt x="8119" y="6529"/>
                    <a:pt x="9625" y="6445"/>
                    <a:pt x="11132" y="6424"/>
                  </a:cubicBezTo>
                  <a:cubicBezTo>
                    <a:pt x="12743" y="6382"/>
                    <a:pt x="14333" y="6361"/>
                    <a:pt x="15902" y="6340"/>
                  </a:cubicBezTo>
                  <a:lnTo>
                    <a:pt x="20756" y="6340"/>
                  </a:lnTo>
                  <a:cubicBezTo>
                    <a:pt x="23937" y="6361"/>
                    <a:pt x="27096" y="6361"/>
                    <a:pt x="30256" y="6361"/>
                  </a:cubicBezTo>
                  <a:lnTo>
                    <a:pt x="39671" y="6361"/>
                  </a:lnTo>
                  <a:cubicBezTo>
                    <a:pt x="41241" y="6361"/>
                    <a:pt x="42789" y="6319"/>
                    <a:pt x="44358" y="6278"/>
                  </a:cubicBezTo>
                  <a:cubicBezTo>
                    <a:pt x="45907" y="6257"/>
                    <a:pt x="47413" y="6215"/>
                    <a:pt x="48941" y="6152"/>
                  </a:cubicBezTo>
                  <a:cubicBezTo>
                    <a:pt x="49275" y="6152"/>
                    <a:pt x="49610" y="6131"/>
                    <a:pt x="49945" y="6110"/>
                  </a:cubicBezTo>
                  <a:cubicBezTo>
                    <a:pt x="50301" y="6068"/>
                    <a:pt x="50614" y="6068"/>
                    <a:pt x="50949" y="6047"/>
                  </a:cubicBezTo>
                  <a:cubicBezTo>
                    <a:pt x="51807" y="6006"/>
                    <a:pt x="52644" y="5922"/>
                    <a:pt x="53481" y="5838"/>
                  </a:cubicBezTo>
                  <a:cubicBezTo>
                    <a:pt x="54967" y="5713"/>
                    <a:pt x="56431" y="5524"/>
                    <a:pt x="57938" y="5420"/>
                  </a:cubicBezTo>
                  <a:cubicBezTo>
                    <a:pt x="59465" y="5315"/>
                    <a:pt x="61034" y="5231"/>
                    <a:pt x="62583" y="5127"/>
                  </a:cubicBezTo>
                  <a:cubicBezTo>
                    <a:pt x="63294" y="5085"/>
                    <a:pt x="64006" y="5022"/>
                    <a:pt x="64675" y="4959"/>
                  </a:cubicBezTo>
                  <a:cubicBezTo>
                    <a:pt x="65470" y="4855"/>
                    <a:pt x="66265" y="4708"/>
                    <a:pt x="67060" y="4562"/>
                  </a:cubicBezTo>
                  <a:lnTo>
                    <a:pt x="69341" y="4081"/>
                  </a:lnTo>
                  <a:cubicBezTo>
                    <a:pt x="69697" y="4018"/>
                    <a:pt x="70073" y="3955"/>
                    <a:pt x="70429" y="3913"/>
                  </a:cubicBezTo>
                  <a:cubicBezTo>
                    <a:pt x="70848" y="3850"/>
                    <a:pt x="71266" y="3767"/>
                    <a:pt x="71684" y="3704"/>
                  </a:cubicBezTo>
                  <a:cubicBezTo>
                    <a:pt x="71894" y="3641"/>
                    <a:pt x="71915" y="3390"/>
                    <a:pt x="71915" y="3223"/>
                  </a:cubicBezTo>
                  <a:cubicBezTo>
                    <a:pt x="71915" y="3118"/>
                    <a:pt x="71894" y="3034"/>
                    <a:pt x="71873" y="2930"/>
                  </a:cubicBezTo>
                  <a:cubicBezTo>
                    <a:pt x="71854" y="2875"/>
                    <a:pt x="71804" y="2755"/>
                    <a:pt x="71721" y="2755"/>
                  </a:cubicBezTo>
                  <a:cubicBezTo>
                    <a:pt x="71709" y="2755"/>
                    <a:pt x="71697" y="2757"/>
                    <a:pt x="71684" y="2762"/>
                  </a:cubicBezTo>
                  <a:cubicBezTo>
                    <a:pt x="70952" y="2783"/>
                    <a:pt x="70199" y="2804"/>
                    <a:pt x="69467" y="2825"/>
                  </a:cubicBezTo>
                  <a:cubicBezTo>
                    <a:pt x="68713" y="2867"/>
                    <a:pt x="67981" y="2888"/>
                    <a:pt x="67207" y="2909"/>
                  </a:cubicBezTo>
                  <a:cubicBezTo>
                    <a:pt x="66947" y="2913"/>
                    <a:pt x="66688" y="2914"/>
                    <a:pt x="66429" y="2914"/>
                  </a:cubicBezTo>
                  <a:cubicBezTo>
                    <a:pt x="65225" y="2914"/>
                    <a:pt x="64026" y="2877"/>
                    <a:pt x="62855" y="2825"/>
                  </a:cubicBezTo>
                  <a:cubicBezTo>
                    <a:pt x="63085" y="2804"/>
                    <a:pt x="63336" y="2762"/>
                    <a:pt x="63587" y="2721"/>
                  </a:cubicBezTo>
                  <a:cubicBezTo>
                    <a:pt x="64466" y="2595"/>
                    <a:pt x="65366" y="2469"/>
                    <a:pt x="66244" y="2386"/>
                  </a:cubicBezTo>
                  <a:cubicBezTo>
                    <a:pt x="66726" y="2344"/>
                    <a:pt x="67207" y="2302"/>
                    <a:pt x="67688" y="2260"/>
                  </a:cubicBezTo>
                  <a:cubicBezTo>
                    <a:pt x="67918" y="2239"/>
                    <a:pt x="68148" y="2197"/>
                    <a:pt x="68399" y="2156"/>
                  </a:cubicBezTo>
                  <a:cubicBezTo>
                    <a:pt x="68651" y="2093"/>
                    <a:pt x="68881" y="2030"/>
                    <a:pt x="69153" y="1967"/>
                  </a:cubicBezTo>
                  <a:cubicBezTo>
                    <a:pt x="69236" y="1967"/>
                    <a:pt x="69278" y="1925"/>
                    <a:pt x="69341" y="1842"/>
                  </a:cubicBezTo>
                  <a:cubicBezTo>
                    <a:pt x="69404" y="1737"/>
                    <a:pt x="69446" y="1612"/>
                    <a:pt x="69467" y="1486"/>
                  </a:cubicBezTo>
                  <a:cubicBezTo>
                    <a:pt x="69718" y="1402"/>
                    <a:pt x="69780" y="1026"/>
                    <a:pt x="69780" y="796"/>
                  </a:cubicBezTo>
                  <a:cubicBezTo>
                    <a:pt x="69780" y="670"/>
                    <a:pt x="69760" y="524"/>
                    <a:pt x="69697" y="377"/>
                  </a:cubicBezTo>
                  <a:cubicBezTo>
                    <a:pt x="69655" y="272"/>
                    <a:pt x="69571" y="84"/>
                    <a:pt x="69404" y="84"/>
                  </a:cubicBezTo>
                  <a:cubicBezTo>
                    <a:pt x="68630" y="84"/>
                    <a:pt x="67876" y="42"/>
                    <a:pt x="67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78"/>
            <p:cNvSpPr/>
            <p:nvPr/>
          </p:nvSpPr>
          <p:spPr>
            <a:xfrm rot="5536979">
              <a:off x="1980111" y="1812936"/>
              <a:ext cx="2003373" cy="125050"/>
            </a:xfrm>
            <a:custGeom>
              <a:avLst/>
              <a:gdLst/>
              <a:ahLst/>
              <a:cxnLst/>
              <a:rect l="l" t="t" r="r" b="b"/>
              <a:pathLst>
                <a:path w="70158" h="5002" extrusionOk="0">
                  <a:moveTo>
                    <a:pt x="63671" y="1738"/>
                  </a:moveTo>
                  <a:cubicBezTo>
                    <a:pt x="63713" y="1821"/>
                    <a:pt x="63755" y="1863"/>
                    <a:pt x="63818" y="1905"/>
                  </a:cubicBezTo>
                  <a:cubicBezTo>
                    <a:pt x="63671" y="1905"/>
                    <a:pt x="63546" y="1947"/>
                    <a:pt x="63441" y="1947"/>
                  </a:cubicBezTo>
                  <a:cubicBezTo>
                    <a:pt x="63211" y="1947"/>
                    <a:pt x="62981" y="1968"/>
                    <a:pt x="62751" y="1968"/>
                  </a:cubicBezTo>
                  <a:cubicBezTo>
                    <a:pt x="61705" y="1989"/>
                    <a:pt x="60679" y="2051"/>
                    <a:pt x="59633" y="2072"/>
                  </a:cubicBezTo>
                  <a:cubicBezTo>
                    <a:pt x="59152" y="2093"/>
                    <a:pt x="58692" y="2114"/>
                    <a:pt x="58210" y="2114"/>
                  </a:cubicBezTo>
                  <a:cubicBezTo>
                    <a:pt x="57478" y="2114"/>
                    <a:pt x="56725" y="2156"/>
                    <a:pt x="55992" y="2156"/>
                  </a:cubicBezTo>
                  <a:cubicBezTo>
                    <a:pt x="54298" y="2177"/>
                    <a:pt x="52624" y="2198"/>
                    <a:pt x="50929" y="2219"/>
                  </a:cubicBezTo>
                  <a:cubicBezTo>
                    <a:pt x="47623" y="2282"/>
                    <a:pt x="44359" y="2323"/>
                    <a:pt x="41053" y="2386"/>
                  </a:cubicBezTo>
                  <a:cubicBezTo>
                    <a:pt x="38710" y="2407"/>
                    <a:pt x="36345" y="2491"/>
                    <a:pt x="34002" y="2574"/>
                  </a:cubicBezTo>
                  <a:cubicBezTo>
                    <a:pt x="30466" y="2679"/>
                    <a:pt x="26909" y="2742"/>
                    <a:pt x="23373" y="2846"/>
                  </a:cubicBezTo>
                  <a:cubicBezTo>
                    <a:pt x="22682" y="2888"/>
                    <a:pt x="21971" y="2909"/>
                    <a:pt x="21259" y="2951"/>
                  </a:cubicBezTo>
                  <a:cubicBezTo>
                    <a:pt x="19251" y="3056"/>
                    <a:pt x="17242" y="3139"/>
                    <a:pt x="15212" y="3244"/>
                  </a:cubicBezTo>
                  <a:cubicBezTo>
                    <a:pt x="13266" y="3349"/>
                    <a:pt x="11279" y="3432"/>
                    <a:pt x="9312" y="3537"/>
                  </a:cubicBezTo>
                  <a:cubicBezTo>
                    <a:pt x="9124" y="3537"/>
                    <a:pt x="8935" y="3558"/>
                    <a:pt x="8768" y="3558"/>
                  </a:cubicBezTo>
                  <a:cubicBezTo>
                    <a:pt x="9291" y="3516"/>
                    <a:pt x="9835" y="3474"/>
                    <a:pt x="10358" y="3432"/>
                  </a:cubicBezTo>
                  <a:cubicBezTo>
                    <a:pt x="12220" y="3307"/>
                    <a:pt x="14062" y="3139"/>
                    <a:pt x="15924" y="3014"/>
                  </a:cubicBezTo>
                  <a:cubicBezTo>
                    <a:pt x="16572" y="2951"/>
                    <a:pt x="17242" y="2909"/>
                    <a:pt x="17870" y="2846"/>
                  </a:cubicBezTo>
                  <a:cubicBezTo>
                    <a:pt x="18204" y="2826"/>
                    <a:pt x="18539" y="2805"/>
                    <a:pt x="18853" y="2805"/>
                  </a:cubicBezTo>
                  <a:cubicBezTo>
                    <a:pt x="20799" y="2700"/>
                    <a:pt x="22724" y="2574"/>
                    <a:pt x="24670" y="2470"/>
                  </a:cubicBezTo>
                  <a:cubicBezTo>
                    <a:pt x="25026" y="2428"/>
                    <a:pt x="25423" y="2407"/>
                    <a:pt x="25779" y="2386"/>
                  </a:cubicBezTo>
                  <a:cubicBezTo>
                    <a:pt x="26344" y="2365"/>
                    <a:pt x="26888" y="2323"/>
                    <a:pt x="27411" y="2323"/>
                  </a:cubicBezTo>
                  <a:lnTo>
                    <a:pt x="33374" y="2093"/>
                  </a:lnTo>
                  <a:cubicBezTo>
                    <a:pt x="33813" y="2072"/>
                    <a:pt x="34253" y="2072"/>
                    <a:pt x="34671" y="2051"/>
                  </a:cubicBezTo>
                  <a:lnTo>
                    <a:pt x="35027" y="2051"/>
                  </a:lnTo>
                  <a:cubicBezTo>
                    <a:pt x="35341" y="2051"/>
                    <a:pt x="35655" y="2051"/>
                    <a:pt x="35927" y="2010"/>
                  </a:cubicBezTo>
                  <a:cubicBezTo>
                    <a:pt x="37914" y="1968"/>
                    <a:pt x="39944" y="1947"/>
                    <a:pt x="41932" y="1884"/>
                  </a:cubicBezTo>
                  <a:cubicBezTo>
                    <a:pt x="42832" y="1863"/>
                    <a:pt x="43752" y="1842"/>
                    <a:pt x="44673" y="1842"/>
                  </a:cubicBezTo>
                  <a:cubicBezTo>
                    <a:pt x="47623" y="1800"/>
                    <a:pt x="50615" y="1779"/>
                    <a:pt x="53565" y="1758"/>
                  </a:cubicBezTo>
                  <a:cubicBezTo>
                    <a:pt x="56683" y="1758"/>
                    <a:pt x="59675" y="1738"/>
                    <a:pt x="62709" y="1738"/>
                  </a:cubicBezTo>
                  <a:close/>
                  <a:moveTo>
                    <a:pt x="57248" y="1"/>
                  </a:moveTo>
                  <a:cubicBezTo>
                    <a:pt x="54549" y="1"/>
                    <a:pt x="51891" y="43"/>
                    <a:pt x="49192" y="64"/>
                  </a:cubicBezTo>
                  <a:cubicBezTo>
                    <a:pt x="47184" y="85"/>
                    <a:pt x="45154" y="105"/>
                    <a:pt x="43145" y="105"/>
                  </a:cubicBezTo>
                  <a:cubicBezTo>
                    <a:pt x="42267" y="105"/>
                    <a:pt x="41346" y="147"/>
                    <a:pt x="40446" y="168"/>
                  </a:cubicBezTo>
                  <a:cubicBezTo>
                    <a:pt x="38438" y="210"/>
                    <a:pt x="36429" y="252"/>
                    <a:pt x="34420" y="294"/>
                  </a:cubicBezTo>
                  <a:cubicBezTo>
                    <a:pt x="33834" y="294"/>
                    <a:pt x="33269" y="315"/>
                    <a:pt x="32684" y="315"/>
                  </a:cubicBezTo>
                  <a:cubicBezTo>
                    <a:pt x="32349" y="315"/>
                    <a:pt x="32035" y="336"/>
                    <a:pt x="31700" y="336"/>
                  </a:cubicBezTo>
                  <a:lnTo>
                    <a:pt x="25737" y="587"/>
                  </a:lnTo>
                  <a:cubicBezTo>
                    <a:pt x="25130" y="608"/>
                    <a:pt x="24523" y="629"/>
                    <a:pt x="23896" y="670"/>
                  </a:cubicBezTo>
                  <a:cubicBezTo>
                    <a:pt x="23561" y="670"/>
                    <a:pt x="23226" y="691"/>
                    <a:pt x="22870" y="712"/>
                  </a:cubicBezTo>
                  <a:cubicBezTo>
                    <a:pt x="20883" y="817"/>
                    <a:pt x="18937" y="922"/>
                    <a:pt x="16949" y="1026"/>
                  </a:cubicBezTo>
                  <a:cubicBezTo>
                    <a:pt x="15924" y="1068"/>
                    <a:pt x="14898" y="1131"/>
                    <a:pt x="13873" y="1214"/>
                  </a:cubicBezTo>
                  <a:cubicBezTo>
                    <a:pt x="12137" y="1319"/>
                    <a:pt x="10379" y="1424"/>
                    <a:pt x="8642" y="1549"/>
                  </a:cubicBezTo>
                  <a:cubicBezTo>
                    <a:pt x="7136" y="1654"/>
                    <a:pt x="5608" y="1738"/>
                    <a:pt x="4102" y="1800"/>
                  </a:cubicBezTo>
                  <a:cubicBezTo>
                    <a:pt x="3872" y="1842"/>
                    <a:pt x="3621" y="1842"/>
                    <a:pt x="3370" y="1863"/>
                  </a:cubicBezTo>
                  <a:cubicBezTo>
                    <a:pt x="2972" y="1884"/>
                    <a:pt x="2574" y="1884"/>
                    <a:pt x="2198" y="1905"/>
                  </a:cubicBezTo>
                  <a:cubicBezTo>
                    <a:pt x="1842" y="1947"/>
                    <a:pt x="1507" y="1947"/>
                    <a:pt x="1152" y="1947"/>
                  </a:cubicBezTo>
                  <a:cubicBezTo>
                    <a:pt x="1110" y="1863"/>
                    <a:pt x="1005" y="1779"/>
                    <a:pt x="942" y="1779"/>
                  </a:cubicBezTo>
                  <a:cubicBezTo>
                    <a:pt x="691" y="1800"/>
                    <a:pt x="482" y="1842"/>
                    <a:pt x="252" y="1863"/>
                  </a:cubicBezTo>
                  <a:cubicBezTo>
                    <a:pt x="147" y="1863"/>
                    <a:pt x="43" y="1905"/>
                    <a:pt x="22" y="2051"/>
                  </a:cubicBezTo>
                  <a:cubicBezTo>
                    <a:pt x="1" y="2177"/>
                    <a:pt x="64" y="2302"/>
                    <a:pt x="168" y="2323"/>
                  </a:cubicBezTo>
                  <a:cubicBezTo>
                    <a:pt x="273" y="2365"/>
                    <a:pt x="357" y="2386"/>
                    <a:pt x="461" y="2407"/>
                  </a:cubicBezTo>
                  <a:cubicBezTo>
                    <a:pt x="566" y="2428"/>
                    <a:pt x="650" y="2428"/>
                    <a:pt x="754" y="2428"/>
                  </a:cubicBezTo>
                  <a:cubicBezTo>
                    <a:pt x="984" y="2554"/>
                    <a:pt x="1256" y="2574"/>
                    <a:pt x="1507" y="2574"/>
                  </a:cubicBezTo>
                  <a:cubicBezTo>
                    <a:pt x="2072" y="2574"/>
                    <a:pt x="2637" y="2554"/>
                    <a:pt x="3181" y="2512"/>
                  </a:cubicBezTo>
                  <a:cubicBezTo>
                    <a:pt x="3432" y="2512"/>
                    <a:pt x="3642" y="2491"/>
                    <a:pt x="3872" y="2491"/>
                  </a:cubicBezTo>
                  <a:lnTo>
                    <a:pt x="6843" y="2344"/>
                  </a:lnTo>
                  <a:cubicBezTo>
                    <a:pt x="8056" y="2282"/>
                    <a:pt x="9228" y="2198"/>
                    <a:pt x="10442" y="2156"/>
                  </a:cubicBezTo>
                  <a:cubicBezTo>
                    <a:pt x="12137" y="2051"/>
                    <a:pt x="13831" y="1968"/>
                    <a:pt x="15526" y="1863"/>
                  </a:cubicBezTo>
                  <a:cubicBezTo>
                    <a:pt x="15924" y="1842"/>
                    <a:pt x="16321" y="1842"/>
                    <a:pt x="16719" y="1821"/>
                  </a:cubicBezTo>
                  <a:cubicBezTo>
                    <a:pt x="17702" y="1758"/>
                    <a:pt x="18707" y="1717"/>
                    <a:pt x="19690" y="1675"/>
                  </a:cubicBezTo>
                  <a:cubicBezTo>
                    <a:pt x="20694" y="1633"/>
                    <a:pt x="21678" y="1570"/>
                    <a:pt x="22682" y="1549"/>
                  </a:cubicBezTo>
                  <a:cubicBezTo>
                    <a:pt x="23059" y="1528"/>
                    <a:pt x="23456" y="1507"/>
                    <a:pt x="23854" y="1507"/>
                  </a:cubicBezTo>
                  <a:cubicBezTo>
                    <a:pt x="25423" y="1445"/>
                    <a:pt x="27013" y="1403"/>
                    <a:pt x="28583" y="1340"/>
                  </a:cubicBezTo>
                  <a:cubicBezTo>
                    <a:pt x="29545" y="1319"/>
                    <a:pt x="30528" y="1298"/>
                    <a:pt x="31512" y="1235"/>
                  </a:cubicBezTo>
                  <a:cubicBezTo>
                    <a:pt x="31909" y="1235"/>
                    <a:pt x="32265" y="1214"/>
                    <a:pt x="32663" y="1214"/>
                  </a:cubicBezTo>
                  <a:cubicBezTo>
                    <a:pt x="34190" y="1194"/>
                    <a:pt x="35717" y="1152"/>
                    <a:pt x="37245" y="1131"/>
                  </a:cubicBezTo>
                  <a:cubicBezTo>
                    <a:pt x="38751" y="1110"/>
                    <a:pt x="40258" y="1089"/>
                    <a:pt x="41764" y="1047"/>
                  </a:cubicBezTo>
                  <a:lnTo>
                    <a:pt x="45928" y="1047"/>
                  </a:lnTo>
                  <a:cubicBezTo>
                    <a:pt x="47477" y="1047"/>
                    <a:pt x="48983" y="1047"/>
                    <a:pt x="50531" y="1026"/>
                  </a:cubicBezTo>
                  <a:lnTo>
                    <a:pt x="55428" y="1026"/>
                  </a:lnTo>
                  <a:cubicBezTo>
                    <a:pt x="53063" y="1047"/>
                    <a:pt x="50678" y="1089"/>
                    <a:pt x="48334" y="1131"/>
                  </a:cubicBezTo>
                  <a:cubicBezTo>
                    <a:pt x="47330" y="1152"/>
                    <a:pt x="46368" y="1152"/>
                    <a:pt x="45384" y="1194"/>
                  </a:cubicBezTo>
                  <a:cubicBezTo>
                    <a:pt x="44966" y="1194"/>
                    <a:pt x="44505" y="1194"/>
                    <a:pt x="44087" y="1214"/>
                  </a:cubicBezTo>
                  <a:cubicBezTo>
                    <a:pt x="42664" y="1235"/>
                    <a:pt x="41241" y="1298"/>
                    <a:pt x="39798" y="1319"/>
                  </a:cubicBezTo>
                  <a:cubicBezTo>
                    <a:pt x="38166" y="1361"/>
                    <a:pt x="36513" y="1403"/>
                    <a:pt x="34860" y="1445"/>
                  </a:cubicBezTo>
                  <a:cubicBezTo>
                    <a:pt x="34567" y="1445"/>
                    <a:pt x="34316" y="1466"/>
                    <a:pt x="34023" y="1466"/>
                  </a:cubicBezTo>
                  <a:cubicBezTo>
                    <a:pt x="33144" y="1528"/>
                    <a:pt x="32265" y="1549"/>
                    <a:pt x="31386" y="1612"/>
                  </a:cubicBezTo>
                  <a:lnTo>
                    <a:pt x="26051" y="1842"/>
                  </a:lnTo>
                  <a:cubicBezTo>
                    <a:pt x="25779" y="1842"/>
                    <a:pt x="25528" y="1863"/>
                    <a:pt x="25256" y="1884"/>
                  </a:cubicBezTo>
                  <a:cubicBezTo>
                    <a:pt x="24398" y="1947"/>
                    <a:pt x="23519" y="2030"/>
                    <a:pt x="22640" y="2072"/>
                  </a:cubicBezTo>
                  <a:cubicBezTo>
                    <a:pt x="21071" y="2177"/>
                    <a:pt x="19544" y="2282"/>
                    <a:pt x="17974" y="2386"/>
                  </a:cubicBezTo>
                  <a:cubicBezTo>
                    <a:pt x="17556" y="2407"/>
                    <a:pt x="17095" y="2470"/>
                    <a:pt x="16677" y="2491"/>
                  </a:cubicBezTo>
                  <a:cubicBezTo>
                    <a:pt x="15694" y="2574"/>
                    <a:pt x="14689" y="2658"/>
                    <a:pt x="13706" y="2763"/>
                  </a:cubicBezTo>
                  <a:cubicBezTo>
                    <a:pt x="12450" y="2867"/>
                    <a:pt x="11153" y="2972"/>
                    <a:pt x="9898" y="3077"/>
                  </a:cubicBezTo>
                  <a:cubicBezTo>
                    <a:pt x="8161" y="3223"/>
                    <a:pt x="6383" y="3391"/>
                    <a:pt x="4625" y="3537"/>
                  </a:cubicBezTo>
                  <a:cubicBezTo>
                    <a:pt x="4207" y="3558"/>
                    <a:pt x="3788" y="3621"/>
                    <a:pt x="3349" y="3642"/>
                  </a:cubicBezTo>
                  <a:lnTo>
                    <a:pt x="1068" y="3872"/>
                  </a:lnTo>
                  <a:cubicBezTo>
                    <a:pt x="984" y="3872"/>
                    <a:pt x="901" y="3935"/>
                    <a:pt x="901" y="4039"/>
                  </a:cubicBezTo>
                  <a:cubicBezTo>
                    <a:pt x="901" y="4123"/>
                    <a:pt x="984" y="4186"/>
                    <a:pt x="1068" y="4186"/>
                  </a:cubicBezTo>
                  <a:cubicBezTo>
                    <a:pt x="1361" y="4186"/>
                    <a:pt x="1612" y="4227"/>
                    <a:pt x="1905" y="4227"/>
                  </a:cubicBezTo>
                  <a:cubicBezTo>
                    <a:pt x="1884" y="4290"/>
                    <a:pt x="1842" y="4374"/>
                    <a:pt x="1842" y="4458"/>
                  </a:cubicBezTo>
                  <a:cubicBezTo>
                    <a:pt x="1842" y="4751"/>
                    <a:pt x="2093" y="5002"/>
                    <a:pt x="2407" y="5002"/>
                  </a:cubicBezTo>
                  <a:cubicBezTo>
                    <a:pt x="4562" y="4876"/>
                    <a:pt x="6717" y="4709"/>
                    <a:pt x="8893" y="4604"/>
                  </a:cubicBezTo>
                  <a:cubicBezTo>
                    <a:pt x="10777" y="4541"/>
                    <a:pt x="12660" y="4437"/>
                    <a:pt x="14543" y="4353"/>
                  </a:cubicBezTo>
                  <a:cubicBezTo>
                    <a:pt x="16593" y="4248"/>
                    <a:pt x="18686" y="4144"/>
                    <a:pt x="20757" y="4060"/>
                  </a:cubicBezTo>
                  <a:cubicBezTo>
                    <a:pt x="21406" y="4039"/>
                    <a:pt x="22075" y="4018"/>
                    <a:pt x="22724" y="3955"/>
                  </a:cubicBezTo>
                  <a:cubicBezTo>
                    <a:pt x="22912" y="3955"/>
                    <a:pt x="23080" y="3935"/>
                    <a:pt x="23289" y="3935"/>
                  </a:cubicBezTo>
                  <a:cubicBezTo>
                    <a:pt x="26637" y="3851"/>
                    <a:pt x="29984" y="3746"/>
                    <a:pt x="33332" y="3663"/>
                  </a:cubicBezTo>
                  <a:cubicBezTo>
                    <a:pt x="35132" y="3621"/>
                    <a:pt x="36931" y="3558"/>
                    <a:pt x="38710" y="3537"/>
                  </a:cubicBezTo>
                  <a:cubicBezTo>
                    <a:pt x="39358" y="3516"/>
                    <a:pt x="39986" y="3516"/>
                    <a:pt x="40635" y="3495"/>
                  </a:cubicBezTo>
                  <a:lnTo>
                    <a:pt x="50908" y="3328"/>
                  </a:lnTo>
                  <a:lnTo>
                    <a:pt x="55302" y="3244"/>
                  </a:lnTo>
                  <a:cubicBezTo>
                    <a:pt x="56578" y="3223"/>
                    <a:pt x="57834" y="3223"/>
                    <a:pt x="59068" y="3181"/>
                  </a:cubicBezTo>
                  <a:cubicBezTo>
                    <a:pt x="60114" y="3139"/>
                    <a:pt x="61140" y="3098"/>
                    <a:pt x="62186" y="3077"/>
                  </a:cubicBezTo>
                  <a:cubicBezTo>
                    <a:pt x="62709" y="3035"/>
                    <a:pt x="63232" y="3035"/>
                    <a:pt x="63734" y="3014"/>
                  </a:cubicBezTo>
                  <a:lnTo>
                    <a:pt x="67270" y="2784"/>
                  </a:lnTo>
                  <a:lnTo>
                    <a:pt x="67270" y="2784"/>
                  </a:lnTo>
                  <a:cubicBezTo>
                    <a:pt x="67187" y="2888"/>
                    <a:pt x="67187" y="3035"/>
                    <a:pt x="67208" y="3139"/>
                  </a:cubicBezTo>
                  <a:cubicBezTo>
                    <a:pt x="67228" y="3286"/>
                    <a:pt x="67312" y="3391"/>
                    <a:pt x="67438" y="3432"/>
                  </a:cubicBezTo>
                  <a:cubicBezTo>
                    <a:pt x="67513" y="3478"/>
                    <a:pt x="67621" y="3512"/>
                    <a:pt x="67715" y="3512"/>
                  </a:cubicBezTo>
                  <a:cubicBezTo>
                    <a:pt x="67751" y="3512"/>
                    <a:pt x="67785" y="3507"/>
                    <a:pt x="67814" y="3495"/>
                  </a:cubicBezTo>
                  <a:cubicBezTo>
                    <a:pt x="68065" y="3391"/>
                    <a:pt x="68337" y="3286"/>
                    <a:pt x="68568" y="3181"/>
                  </a:cubicBezTo>
                  <a:lnTo>
                    <a:pt x="68547" y="3181"/>
                  </a:lnTo>
                  <a:cubicBezTo>
                    <a:pt x="68568" y="3181"/>
                    <a:pt x="68568" y="3139"/>
                    <a:pt x="68588" y="3139"/>
                  </a:cubicBezTo>
                  <a:cubicBezTo>
                    <a:pt x="68630" y="3139"/>
                    <a:pt x="68651" y="3118"/>
                    <a:pt x="68651" y="3118"/>
                  </a:cubicBezTo>
                  <a:lnTo>
                    <a:pt x="68630" y="3118"/>
                  </a:lnTo>
                  <a:cubicBezTo>
                    <a:pt x="68756" y="3077"/>
                    <a:pt x="68881" y="3014"/>
                    <a:pt x="69049" y="2930"/>
                  </a:cubicBezTo>
                  <a:cubicBezTo>
                    <a:pt x="69174" y="2888"/>
                    <a:pt x="69321" y="2805"/>
                    <a:pt x="69467" y="2763"/>
                  </a:cubicBezTo>
                  <a:cubicBezTo>
                    <a:pt x="69614" y="2679"/>
                    <a:pt x="69739" y="2595"/>
                    <a:pt x="69907" y="2512"/>
                  </a:cubicBezTo>
                  <a:cubicBezTo>
                    <a:pt x="70053" y="2449"/>
                    <a:pt x="70158" y="2240"/>
                    <a:pt x="70158" y="2051"/>
                  </a:cubicBezTo>
                  <a:cubicBezTo>
                    <a:pt x="70158" y="1947"/>
                    <a:pt x="70137" y="1863"/>
                    <a:pt x="70095" y="1758"/>
                  </a:cubicBezTo>
                  <a:cubicBezTo>
                    <a:pt x="70011" y="1654"/>
                    <a:pt x="69907" y="1528"/>
                    <a:pt x="69781" y="1507"/>
                  </a:cubicBezTo>
                  <a:cubicBezTo>
                    <a:pt x="69635" y="1466"/>
                    <a:pt x="69509" y="1445"/>
                    <a:pt x="69384" y="1445"/>
                  </a:cubicBezTo>
                  <a:lnTo>
                    <a:pt x="69300" y="1445"/>
                  </a:lnTo>
                  <a:cubicBezTo>
                    <a:pt x="69216" y="1445"/>
                    <a:pt x="69112" y="1445"/>
                    <a:pt x="69049" y="1466"/>
                  </a:cubicBezTo>
                  <a:cubicBezTo>
                    <a:pt x="68840" y="1507"/>
                    <a:pt x="68651" y="1528"/>
                    <a:pt x="68442" y="1528"/>
                  </a:cubicBezTo>
                  <a:cubicBezTo>
                    <a:pt x="68275" y="1528"/>
                    <a:pt x="68128" y="1549"/>
                    <a:pt x="67940" y="1549"/>
                  </a:cubicBezTo>
                  <a:cubicBezTo>
                    <a:pt x="67500" y="1570"/>
                    <a:pt x="67082" y="1612"/>
                    <a:pt x="66643" y="1654"/>
                  </a:cubicBezTo>
                  <a:cubicBezTo>
                    <a:pt x="66538" y="1654"/>
                    <a:pt x="66392" y="1675"/>
                    <a:pt x="66287" y="1675"/>
                  </a:cubicBezTo>
                  <a:cubicBezTo>
                    <a:pt x="66350" y="1633"/>
                    <a:pt x="66371" y="1570"/>
                    <a:pt x="66371" y="1528"/>
                  </a:cubicBezTo>
                  <a:cubicBezTo>
                    <a:pt x="66392" y="1466"/>
                    <a:pt x="66392" y="1424"/>
                    <a:pt x="66392" y="1361"/>
                  </a:cubicBezTo>
                  <a:cubicBezTo>
                    <a:pt x="66392" y="1340"/>
                    <a:pt x="66392" y="1298"/>
                    <a:pt x="66433" y="1256"/>
                  </a:cubicBezTo>
                  <a:cubicBezTo>
                    <a:pt x="66433" y="1214"/>
                    <a:pt x="66433" y="1152"/>
                    <a:pt x="66392" y="1131"/>
                  </a:cubicBezTo>
                  <a:cubicBezTo>
                    <a:pt x="66392" y="1131"/>
                    <a:pt x="66433" y="1131"/>
                    <a:pt x="66433" y="1110"/>
                  </a:cubicBezTo>
                  <a:cubicBezTo>
                    <a:pt x="66496" y="1047"/>
                    <a:pt x="66580" y="1005"/>
                    <a:pt x="66643" y="901"/>
                  </a:cubicBezTo>
                  <a:cubicBezTo>
                    <a:pt x="66684" y="817"/>
                    <a:pt x="66705" y="712"/>
                    <a:pt x="66705" y="608"/>
                  </a:cubicBezTo>
                  <a:cubicBezTo>
                    <a:pt x="66705" y="503"/>
                    <a:pt x="66684" y="419"/>
                    <a:pt x="66643" y="315"/>
                  </a:cubicBezTo>
                  <a:cubicBezTo>
                    <a:pt x="66601" y="294"/>
                    <a:pt x="66580" y="252"/>
                    <a:pt x="66559" y="210"/>
                  </a:cubicBezTo>
                  <a:cubicBezTo>
                    <a:pt x="66475" y="147"/>
                    <a:pt x="66392" y="105"/>
                    <a:pt x="66329" y="85"/>
                  </a:cubicBezTo>
                  <a:cubicBezTo>
                    <a:pt x="66161" y="43"/>
                    <a:pt x="65973" y="1"/>
                    <a:pt x="65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78"/>
            <p:cNvSpPr/>
            <p:nvPr/>
          </p:nvSpPr>
          <p:spPr>
            <a:xfrm>
              <a:off x="2923275" y="2771050"/>
              <a:ext cx="3238987" cy="80767"/>
            </a:xfrm>
            <a:custGeom>
              <a:avLst/>
              <a:gdLst/>
              <a:ahLst/>
              <a:cxnLst/>
              <a:rect l="l" t="t" r="r" b="b"/>
              <a:pathLst>
                <a:path w="75033" h="11592" extrusionOk="0">
                  <a:moveTo>
                    <a:pt x="73066" y="0"/>
                  </a:moveTo>
                  <a:cubicBezTo>
                    <a:pt x="72690" y="21"/>
                    <a:pt x="72313" y="84"/>
                    <a:pt x="71915" y="105"/>
                  </a:cubicBezTo>
                  <a:cubicBezTo>
                    <a:pt x="71581" y="126"/>
                    <a:pt x="71225" y="126"/>
                    <a:pt x="70869" y="126"/>
                  </a:cubicBezTo>
                  <a:cubicBezTo>
                    <a:pt x="70116" y="126"/>
                    <a:pt x="69384" y="147"/>
                    <a:pt x="68630" y="188"/>
                  </a:cubicBezTo>
                  <a:cubicBezTo>
                    <a:pt x="67061" y="230"/>
                    <a:pt x="65513" y="335"/>
                    <a:pt x="63943" y="398"/>
                  </a:cubicBezTo>
                  <a:cubicBezTo>
                    <a:pt x="60910" y="460"/>
                    <a:pt x="57876" y="502"/>
                    <a:pt x="54863" y="670"/>
                  </a:cubicBezTo>
                  <a:cubicBezTo>
                    <a:pt x="53252" y="774"/>
                    <a:pt x="51619" y="879"/>
                    <a:pt x="50008" y="963"/>
                  </a:cubicBezTo>
                  <a:cubicBezTo>
                    <a:pt x="48544" y="1046"/>
                    <a:pt x="47058" y="1088"/>
                    <a:pt x="45593" y="1151"/>
                  </a:cubicBezTo>
                  <a:cubicBezTo>
                    <a:pt x="42455" y="1256"/>
                    <a:pt x="39316" y="1402"/>
                    <a:pt x="36178" y="1569"/>
                  </a:cubicBezTo>
                  <a:cubicBezTo>
                    <a:pt x="33081" y="1716"/>
                    <a:pt x="29964" y="1883"/>
                    <a:pt x="26888" y="2030"/>
                  </a:cubicBezTo>
                  <a:cubicBezTo>
                    <a:pt x="25193" y="2113"/>
                    <a:pt x="23456" y="2218"/>
                    <a:pt x="21761" y="2302"/>
                  </a:cubicBezTo>
                  <a:cubicBezTo>
                    <a:pt x="20213" y="2385"/>
                    <a:pt x="18707" y="2385"/>
                    <a:pt x="17158" y="2406"/>
                  </a:cubicBezTo>
                  <a:cubicBezTo>
                    <a:pt x="14020" y="2427"/>
                    <a:pt x="10881" y="2448"/>
                    <a:pt x="7743" y="2637"/>
                  </a:cubicBezTo>
                  <a:cubicBezTo>
                    <a:pt x="6948" y="2699"/>
                    <a:pt x="6194" y="2741"/>
                    <a:pt x="5441" y="2846"/>
                  </a:cubicBezTo>
                  <a:cubicBezTo>
                    <a:pt x="4813" y="2929"/>
                    <a:pt x="4186" y="3034"/>
                    <a:pt x="3579" y="3160"/>
                  </a:cubicBezTo>
                  <a:cubicBezTo>
                    <a:pt x="3119" y="3264"/>
                    <a:pt x="2637" y="3432"/>
                    <a:pt x="2198" y="3578"/>
                  </a:cubicBezTo>
                  <a:cubicBezTo>
                    <a:pt x="1926" y="3662"/>
                    <a:pt x="1675" y="3808"/>
                    <a:pt x="1445" y="3976"/>
                  </a:cubicBezTo>
                  <a:cubicBezTo>
                    <a:pt x="963" y="4331"/>
                    <a:pt x="650" y="4813"/>
                    <a:pt x="461" y="5378"/>
                  </a:cubicBezTo>
                  <a:cubicBezTo>
                    <a:pt x="43" y="6486"/>
                    <a:pt x="1" y="7784"/>
                    <a:pt x="189" y="8935"/>
                  </a:cubicBezTo>
                  <a:cubicBezTo>
                    <a:pt x="294" y="9625"/>
                    <a:pt x="524" y="10274"/>
                    <a:pt x="880" y="10860"/>
                  </a:cubicBezTo>
                  <a:lnTo>
                    <a:pt x="1445" y="11404"/>
                  </a:lnTo>
                  <a:cubicBezTo>
                    <a:pt x="1654" y="11529"/>
                    <a:pt x="1863" y="11592"/>
                    <a:pt x="2067" y="11592"/>
                  </a:cubicBezTo>
                  <a:cubicBezTo>
                    <a:pt x="2271" y="11592"/>
                    <a:pt x="2470" y="11529"/>
                    <a:pt x="2658" y="11404"/>
                  </a:cubicBezTo>
                  <a:cubicBezTo>
                    <a:pt x="2763" y="11299"/>
                    <a:pt x="2951" y="11194"/>
                    <a:pt x="3160" y="11111"/>
                  </a:cubicBezTo>
                  <a:cubicBezTo>
                    <a:pt x="4123" y="10860"/>
                    <a:pt x="5169" y="10755"/>
                    <a:pt x="6173" y="10650"/>
                  </a:cubicBezTo>
                  <a:cubicBezTo>
                    <a:pt x="6738" y="10588"/>
                    <a:pt x="7303" y="10567"/>
                    <a:pt x="7868" y="10546"/>
                  </a:cubicBezTo>
                  <a:cubicBezTo>
                    <a:pt x="8684" y="10483"/>
                    <a:pt x="9500" y="10462"/>
                    <a:pt x="10337" y="10462"/>
                  </a:cubicBezTo>
                  <a:cubicBezTo>
                    <a:pt x="11906" y="10441"/>
                    <a:pt x="13434" y="10399"/>
                    <a:pt x="15003" y="10399"/>
                  </a:cubicBezTo>
                  <a:cubicBezTo>
                    <a:pt x="18121" y="10399"/>
                    <a:pt x="21238" y="10378"/>
                    <a:pt x="24377" y="10232"/>
                  </a:cubicBezTo>
                  <a:cubicBezTo>
                    <a:pt x="27620" y="10064"/>
                    <a:pt x="30842" y="9918"/>
                    <a:pt x="34085" y="9751"/>
                  </a:cubicBezTo>
                  <a:cubicBezTo>
                    <a:pt x="37140" y="9604"/>
                    <a:pt x="40195" y="9437"/>
                    <a:pt x="43292" y="9332"/>
                  </a:cubicBezTo>
                  <a:cubicBezTo>
                    <a:pt x="46347" y="9207"/>
                    <a:pt x="49422" y="9102"/>
                    <a:pt x="52498" y="8914"/>
                  </a:cubicBezTo>
                  <a:cubicBezTo>
                    <a:pt x="55637" y="8704"/>
                    <a:pt x="58775" y="8600"/>
                    <a:pt x="61914" y="8516"/>
                  </a:cubicBezTo>
                  <a:cubicBezTo>
                    <a:pt x="63399" y="8474"/>
                    <a:pt x="64885" y="8411"/>
                    <a:pt x="66371" y="8265"/>
                  </a:cubicBezTo>
                  <a:cubicBezTo>
                    <a:pt x="67166" y="8181"/>
                    <a:pt x="67919" y="8077"/>
                    <a:pt x="68714" y="7972"/>
                  </a:cubicBezTo>
                  <a:cubicBezTo>
                    <a:pt x="69467" y="7867"/>
                    <a:pt x="70221" y="7805"/>
                    <a:pt x="70974" y="7742"/>
                  </a:cubicBezTo>
                  <a:cubicBezTo>
                    <a:pt x="71304" y="7703"/>
                    <a:pt x="71631" y="7687"/>
                    <a:pt x="71954" y="7687"/>
                  </a:cubicBezTo>
                  <a:cubicBezTo>
                    <a:pt x="72327" y="7687"/>
                    <a:pt x="72697" y="7708"/>
                    <a:pt x="73066" y="7742"/>
                  </a:cubicBezTo>
                  <a:cubicBezTo>
                    <a:pt x="73568" y="7679"/>
                    <a:pt x="73966" y="7428"/>
                    <a:pt x="74217" y="6989"/>
                  </a:cubicBezTo>
                  <a:cubicBezTo>
                    <a:pt x="74363" y="6696"/>
                    <a:pt x="74510" y="6424"/>
                    <a:pt x="74635" y="6152"/>
                  </a:cubicBezTo>
                  <a:cubicBezTo>
                    <a:pt x="74907" y="5419"/>
                    <a:pt x="75033" y="4645"/>
                    <a:pt x="75012" y="3871"/>
                  </a:cubicBezTo>
                  <a:cubicBezTo>
                    <a:pt x="75012" y="3076"/>
                    <a:pt x="74907" y="2323"/>
                    <a:pt x="74635" y="1590"/>
                  </a:cubicBezTo>
                  <a:cubicBezTo>
                    <a:pt x="74510" y="1297"/>
                    <a:pt x="74363" y="1046"/>
                    <a:pt x="74217" y="753"/>
                  </a:cubicBezTo>
                  <a:cubicBezTo>
                    <a:pt x="73966" y="314"/>
                    <a:pt x="73589" y="84"/>
                    <a:pt x="73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78"/>
            <p:cNvSpPr/>
            <p:nvPr/>
          </p:nvSpPr>
          <p:spPr>
            <a:xfrm rot="5400000">
              <a:off x="5129393" y="1768166"/>
              <a:ext cx="1928348" cy="137365"/>
            </a:xfrm>
            <a:custGeom>
              <a:avLst/>
              <a:gdLst/>
              <a:ahLst/>
              <a:cxnLst/>
              <a:rect l="l" t="t" r="r" b="b"/>
              <a:pathLst>
                <a:path w="75033" h="11592" extrusionOk="0">
                  <a:moveTo>
                    <a:pt x="73066" y="0"/>
                  </a:moveTo>
                  <a:cubicBezTo>
                    <a:pt x="72690" y="21"/>
                    <a:pt x="72313" y="84"/>
                    <a:pt x="71915" y="105"/>
                  </a:cubicBezTo>
                  <a:cubicBezTo>
                    <a:pt x="71581" y="126"/>
                    <a:pt x="71225" y="126"/>
                    <a:pt x="70869" y="126"/>
                  </a:cubicBezTo>
                  <a:cubicBezTo>
                    <a:pt x="70116" y="126"/>
                    <a:pt x="69384" y="147"/>
                    <a:pt x="68630" y="188"/>
                  </a:cubicBezTo>
                  <a:cubicBezTo>
                    <a:pt x="67061" y="230"/>
                    <a:pt x="65513" y="335"/>
                    <a:pt x="63943" y="398"/>
                  </a:cubicBezTo>
                  <a:cubicBezTo>
                    <a:pt x="60910" y="460"/>
                    <a:pt x="57876" y="502"/>
                    <a:pt x="54863" y="670"/>
                  </a:cubicBezTo>
                  <a:cubicBezTo>
                    <a:pt x="53252" y="774"/>
                    <a:pt x="51619" y="879"/>
                    <a:pt x="50008" y="963"/>
                  </a:cubicBezTo>
                  <a:cubicBezTo>
                    <a:pt x="48544" y="1046"/>
                    <a:pt x="47058" y="1088"/>
                    <a:pt x="45593" y="1151"/>
                  </a:cubicBezTo>
                  <a:cubicBezTo>
                    <a:pt x="42455" y="1256"/>
                    <a:pt x="39316" y="1402"/>
                    <a:pt x="36178" y="1569"/>
                  </a:cubicBezTo>
                  <a:cubicBezTo>
                    <a:pt x="33081" y="1716"/>
                    <a:pt x="29964" y="1883"/>
                    <a:pt x="26888" y="2030"/>
                  </a:cubicBezTo>
                  <a:cubicBezTo>
                    <a:pt x="25193" y="2113"/>
                    <a:pt x="23456" y="2218"/>
                    <a:pt x="21761" y="2302"/>
                  </a:cubicBezTo>
                  <a:cubicBezTo>
                    <a:pt x="20213" y="2385"/>
                    <a:pt x="18707" y="2385"/>
                    <a:pt x="17158" y="2406"/>
                  </a:cubicBezTo>
                  <a:cubicBezTo>
                    <a:pt x="14020" y="2427"/>
                    <a:pt x="10881" y="2448"/>
                    <a:pt x="7743" y="2637"/>
                  </a:cubicBezTo>
                  <a:cubicBezTo>
                    <a:pt x="6948" y="2699"/>
                    <a:pt x="6194" y="2741"/>
                    <a:pt x="5441" y="2846"/>
                  </a:cubicBezTo>
                  <a:cubicBezTo>
                    <a:pt x="4813" y="2929"/>
                    <a:pt x="4186" y="3034"/>
                    <a:pt x="3579" y="3160"/>
                  </a:cubicBezTo>
                  <a:cubicBezTo>
                    <a:pt x="3119" y="3264"/>
                    <a:pt x="2637" y="3432"/>
                    <a:pt x="2198" y="3578"/>
                  </a:cubicBezTo>
                  <a:cubicBezTo>
                    <a:pt x="1926" y="3662"/>
                    <a:pt x="1675" y="3808"/>
                    <a:pt x="1445" y="3976"/>
                  </a:cubicBezTo>
                  <a:cubicBezTo>
                    <a:pt x="963" y="4331"/>
                    <a:pt x="650" y="4813"/>
                    <a:pt x="461" y="5378"/>
                  </a:cubicBezTo>
                  <a:cubicBezTo>
                    <a:pt x="43" y="6486"/>
                    <a:pt x="1" y="7784"/>
                    <a:pt x="189" y="8935"/>
                  </a:cubicBezTo>
                  <a:cubicBezTo>
                    <a:pt x="294" y="9625"/>
                    <a:pt x="524" y="10274"/>
                    <a:pt x="880" y="10860"/>
                  </a:cubicBezTo>
                  <a:lnTo>
                    <a:pt x="1445" y="11404"/>
                  </a:lnTo>
                  <a:cubicBezTo>
                    <a:pt x="1654" y="11529"/>
                    <a:pt x="1863" y="11592"/>
                    <a:pt x="2067" y="11592"/>
                  </a:cubicBezTo>
                  <a:cubicBezTo>
                    <a:pt x="2271" y="11592"/>
                    <a:pt x="2470" y="11529"/>
                    <a:pt x="2658" y="11404"/>
                  </a:cubicBezTo>
                  <a:cubicBezTo>
                    <a:pt x="2763" y="11299"/>
                    <a:pt x="2951" y="11194"/>
                    <a:pt x="3160" y="11111"/>
                  </a:cubicBezTo>
                  <a:cubicBezTo>
                    <a:pt x="4123" y="10860"/>
                    <a:pt x="5169" y="10755"/>
                    <a:pt x="6173" y="10650"/>
                  </a:cubicBezTo>
                  <a:cubicBezTo>
                    <a:pt x="6738" y="10588"/>
                    <a:pt x="7303" y="10567"/>
                    <a:pt x="7868" y="10546"/>
                  </a:cubicBezTo>
                  <a:cubicBezTo>
                    <a:pt x="8684" y="10483"/>
                    <a:pt x="9500" y="10462"/>
                    <a:pt x="10337" y="10462"/>
                  </a:cubicBezTo>
                  <a:cubicBezTo>
                    <a:pt x="11906" y="10441"/>
                    <a:pt x="13434" y="10399"/>
                    <a:pt x="15003" y="10399"/>
                  </a:cubicBezTo>
                  <a:cubicBezTo>
                    <a:pt x="18121" y="10399"/>
                    <a:pt x="21238" y="10378"/>
                    <a:pt x="24377" y="10232"/>
                  </a:cubicBezTo>
                  <a:cubicBezTo>
                    <a:pt x="27620" y="10064"/>
                    <a:pt x="30842" y="9918"/>
                    <a:pt x="34085" y="9751"/>
                  </a:cubicBezTo>
                  <a:cubicBezTo>
                    <a:pt x="37140" y="9604"/>
                    <a:pt x="40195" y="9437"/>
                    <a:pt x="43292" y="9332"/>
                  </a:cubicBezTo>
                  <a:cubicBezTo>
                    <a:pt x="46347" y="9207"/>
                    <a:pt x="49422" y="9102"/>
                    <a:pt x="52498" y="8914"/>
                  </a:cubicBezTo>
                  <a:cubicBezTo>
                    <a:pt x="55637" y="8704"/>
                    <a:pt x="58775" y="8600"/>
                    <a:pt x="61914" y="8516"/>
                  </a:cubicBezTo>
                  <a:cubicBezTo>
                    <a:pt x="63399" y="8474"/>
                    <a:pt x="64885" y="8411"/>
                    <a:pt x="66371" y="8265"/>
                  </a:cubicBezTo>
                  <a:cubicBezTo>
                    <a:pt x="67166" y="8181"/>
                    <a:pt x="67919" y="8077"/>
                    <a:pt x="68714" y="7972"/>
                  </a:cubicBezTo>
                  <a:cubicBezTo>
                    <a:pt x="69467" y="7867"/>
                    <a:pt x="70221" y="7805"/>
                    <a:pt x="70974" y="7742"/>
                  </a:cubicBezTo>
                  <a:cubicBezTo>
                    <a:pt x="71304" y="7703"/>
                    <a:pt x="71631" y="7687"/>
                    <a:pt x="71954" y="7687"/>
                  </a:cubicBezTo>
                  <a:cubicBezTo>
                    <a:pt x="72327" y="7687"/>
                    <a:pt x="72697" y="7708"/>
                    <a:pt x="73066" y="7742"/>
                  </a:cubicBezTo>
                  <a:cubicBezTo>
                    <a:pt x="73568" y="7679"/>
                    <a:pt x="73966" y="7428"/>
                    <a:pt x="74217" y="6989"/>
                  </a:cubicBezTo>
                  <a:cubicBezTo>
                    <a:pt x="74363" y="6696"/>
                    <a:pt x="74510" y="6424"/>
                    <a:pt x="74635" y="6152"/>
                  </a:cubicBezTo>
                  <a:cubicBezTo>
                    <a:pt x="74907" y="5419"/>
                    <a:pt x="75033" y="4645"/>
                    <a:pt x="75012" y="3871"/>
                  </a:cubicBezTo>
                  <a:cubicBezTo>
                    <a:pt x="75012" y="3076"/>
                    <a:pt x="74907" y="2323"/>
                    <a:pt x="74635" y="1590"/>
                  </a:cubicBezTo>
                  <a:cubicBezTo>
                    <a:pt x="74510" y="1297"/>
                    <a:pt x="74363" y="1046"/>
                    <a:pt x="74217" y="753"/>
                  </a:cubicBezTo>
                  <a:cubicBezTo>
                    <a:pt x="73966" y="314"/>
                    <a:pt x="73589" y="84"/>
                    <a:pt x="73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58"/>
          <p:cNvSpPr txBox="1">
            <a:spLocks noGrp="1"/>
          </p:cNvSpPr>
          <p:nvPr>
            <p:ph type="title"/>
          </p:nvPr>
        </p:nvSpPr>
        <p:spPr>
          <a:xfrm>
            <a:off x="-1056544" y="378143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3200" b="1" i="0" dirty="0">
                <a:solidFill>
                  <a:srgbClr val="FBAF42"/>
                </a:solidFill>
                <a:effectLst/>
                <a:latin typeface="ttgm"/>
                <a:cs typeface="Dast Nevis" panose="03000400000000000000" pitchFamily="66" charset="-78"/>
              </a:rPr>
              <a:t>پیامبر خدا صلی الله علیه و آله فرمودند:</a:t>
            </a:r>
            <a:r>
              <a:rPr lang="fa-IR" sz="3200" b="0" i="0" dirty="0">
                <a:solidFill>
                  <a:srgbClr val="FBAF42"/>
                </a:solidFill>
                <a:effectLst/>
                <a:latin typeface="ttgm"/>
                <a:cs typeface="Dast Nevis" panose="03000400000000000000" pitchFamily="66" charset="-78"/>
              </a:rPr>
              <a:t> </a:t>
            </a:r>
            <a:endParaRPr dirty="0">
              <a:solidFill>
                <a:srgbClr val="FBAF42"/>
              </a:solidFill>
              <a:cs typeface="Dast Nevis" panose="03000400000000000000" pitchFamily="66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9DA561-250B-9D1B-427A-131E77B67FD2}"/>
              </a:ext>
            </a:extLst>
          </p:cNvPr>
          <p:cNvSpPr txBox="1"/>
          <p:nvPr/>
        </p:nvSpPr>
        <p:spPr>
          <a:xfrm>
            <a:off x="1164265" y="1701209"/>
            <a:ext cx="6964326" cy="23621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b="0" i="0" dirty="0">
                <a:solidFill>
                  <a:schemeClr val="bg2"/>
                </a:solidFill>
                <a:effectLst/>
                <a:latin typeface="ttgm"/>
                <a:cs typeface="Dast Nevis" panose="03000400000000000000" pitchFamily="66" charset="-78"/>
              </a:rPr>
              <a:t>هر کس فرزند خود را ببوسد، خداوند بزرگ براى او کار نیکى مى نویسد؛ و هر کس فرزند خویش را شادمان کند، خداوند نیز در روز قیامت وى را شادمان مى کند؛ و هرکس به فرزندش قرآن بیاموزد، آن فرزند [در روز قیامت]همراه پدر و مادرش فرا خوانده مى شود تا دو جامه بر تن آن دو بپوشند به گونه اى که چهره هاى بهشتیان از فروغشان بدرخشد.</a:t>
            </a:r>
            <a:endParaRPr lang="fa-IR" sz="2000" dirty="0">
              <a:solidFill>
                <a:schemeClr val="bg2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9080C16-FA4C-7E3F-8559-5BD52E11C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978494" y="682626"/>
            <a:ext cx="2757656" cy="1838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0EFEA2-D75E-178C-FEED-2336A4933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496" y="2571750"/>
            <a:ext cx="3294099" cy="2196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6D5C25-D879-ECFC-22D5-ABE3353D3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131705" y="2001976"/>
            <a:ext cx="3592478" cy="2394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2D265A-68E1-28D7-DFFF-F85EF8E96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633" y="260007"/>
            <a:ext cx="2815634" cy="1877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74"/>
          <p:cNvSpPr/>
          <p:nvPr/>
        </p:nvSpPr>
        <p:spPr>
          <a:xfrm>
            <a:off x="2753519" y="3604981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74"/>
          <p:cNvSpPr/>
          <p:nvPr/>
        </p:nvSpPr>
        <p:spPr>
          <a:xfrm>
            <a:off x="5139368" y="3680106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7" name="Google Shape;2437;p74"/>
          <p:cNvSpPr/>
          <p:nvPr/>
        </p:nvSpPr>
        <p:spPr>
          <a:xfrm>
            <a:off x="1072980" y="687634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8" name="Google Shape;2438;p74"/>
          <p:cNvSpPr/>
          <p:nvPr/>
        </p:nvSpPr>
        <p:spPr>
          <a:xfrm>
            <a:off x="1941984" y="4581462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9" name="Google Shape;2439;p74"/>
          <p:cNvSpPr/>
          <p:nvPr/>
        </p:nvSpPr>
        <p:spPr>
          <a:xfrm>
            <a:off x="3311905" y="2699663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0" name="Google Shape;2440;p74"/>
          <p:cNvSpPr/>
          <p:nvPr/>
        </p:nvSpPr>
        <p:spPr>
          <a:xfrm>
            <a:off x="480153" y="2914309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1" name="Google Shape;2441;p74"/>
          <p:cNvSpPr/>
          <p:nvPr/>
        </p:nvSpPr>
        <p:spPr>
          <a:xfrm>
            <a:off x="1941984" y="1623169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2" name="Google Shape;2442;p74"/>
          <p:cNvSpPr/>
          <p:nvPr/>
        </p:nvSpPr>
        <p:spPr>
          <a:xfrm>
            <a:off x="2009684" y="553593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3" name="Google Shape;2443;p74"/>
          <p:cNvSpPr/>
          <p:nvPr/>
        </p:nvSpPr>
        <p:spPr>
          <a:xfrm>
            <a:off x="4504300" y="2168097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6" name="Google Shape;2446;p74"/>
          <p:cNvSpPr/>
          <p:nvPr/>
        </p:nvSpPr>
        <p:spPr>
          <a:xfrm>
            <a:off x="1774529" y="2863894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7" name="Google Shape;2447;p74"/>
          <p:cNvSpPr/>
          <p:nvPr/>
        </p:nvSpPr>
        <p:spPr>
          <a:xfrm>
            <a:off x="3233614" y="809516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9E15DC-1B0B-FA07-64C7-B70C92BACE1C}"/>
              </a:ext>
            </a:extLst>
          </p:cNvPr>
          <p:cNvSpPr txBox="1"/>
          <p:nvPr/>
        </p:nvSpPr>
        <p:spPr>
          <a:xfrm>
            <a:off x="1502979" y="336331"/>
            <a:ext cx="65164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dirty="0">
                <a:solidFill>
                  <a:srgbClr val="25A0A6"/>
                </a:solidFill>
                <a:cs typeface="Dast Nevis" panose="03000400000000000000" pitchFamily="66" charset="-78"/>
              </a:rPr>
              <a:t>فعالیت های هنری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B7DE5-CB2C-A5FA-C0D3-BC0DAFB7F901}"/>
              </a:ext>
            </a:extLst>
          </p:cNvPr>
          <p:cNvSpPr txBox="1"/>
          <p:nvPr/>
        </p:nvSpPr>
        <p:spPr>
          <a:xfrm>
            <a:off x="1315328" y="1148676"/>
            <a:ext cx="6789683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آشنایی با تکنیک های نقاشی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نمایش عروسکی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کارگاه سفالگری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کاغذ و تا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کاردستی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خمیر بازی </a:t>
            </a:r>
          </a:p>
          <a:p>
            <a:pPr marL="285750" indent="-285750" algn="r" rtl="1">
              <a:buClr>
                <a:srgbClr val="25A0A6"/>
              </a:buClr>
              <a:buFont typeface="Wingdings" panose="05000000000000000000" pitchFamily="2" charset="2"/>
              <a:buChar char="q"/>
            </a:pPr>
            <a:r>
              <a:rPr lang="fa-IR" sz="2800" dirty="0">
                <a:solidFill>
                  <a:srgbClr val="FCC6C7"/>
                </a:solidFill>
                <a:cs typeface="Dast Nevis" panose="03000400000000000000" pitchFamily="66" charset="-78"/>
              </a:rPr>
              <a:t>و...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3C5FF6-0603-F5AF-BD54-83C219F52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176" y="178135"/>
            <a:ext cx="3400425" cy="2266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743" name="Google Shape;2743;p80"/>
          <p:cNvGrpSpPr/>
          <p:nvPr/>
        </p:nvGrpSpPr>
        <p:grpSpPr>
          <a:xfrm rot="578080">
            <a:off x="651603" y="4503953"/>
            <a:ext cx="617303" cy="389042"/>
            <a:chOff x="2760575" y="3058850"/>
            <a:chExt cx="488950" cy="308150"/>
          </a:xfrm>
        </p:grpSpPr>
        <p:sp>
          <p:nvSpPr>
            <p:cNvPr id="2744" name="Google Shape;2744;p80"/>
            <p:cNvSpPr/>
            <p:nvPr/>
          </p:nvSpPr>
          <p:spPr>
            <a:xfrm>
              <a:off x="2770125" y="3188250"/>
              <a:ext cx="479400" cy="31575"/>
            </a:xfrm>
            <a:custGeom>
              <a:avLst/>
              <a:gdLst/>
              <a:ahLst/>
              <a:cxnLst/>
              <a:rect l="l" t="t" r="r" b="b"/>
              <a:pathLst>
                <a:path w="19176" h="1263" extrusionOk="0">
                  <a:moveTo>
                    <a:pt x="267" y="1"/>
                  </a:moveTo>
                  <a:cubicBezTo>
                    <a:pt x="82" y="1"/>
                    <a:pt x="1" y="300"/>
                    <a:pt x="198" y="339"/>
                  </a:cubicBezTo>
                  <a:cubicBezTo>
                    <a:pt x="1328" y="632"/>
                    <a:pt x="2541" y="695"/>
                    <a:pt x="3692" y="757"/>
                  </a:cubicBezTo>
                  <a:cubicBezTo>
                    <a:pt x="5366" y="904"/>
                    <a:pt x="7082" y="904"/>
                    <a:pt x="8776" y="967"/>
                  </a:cubicBezTo>
                  <a:cubicBezTo>
                    <a:pt x="10429" y="1029"/>
                    <a:pt x="12061" y="967"/>
                    <a:pt x="13714" y="1050"/>
                  </a:cubicBezTo>
                  <a:cubicBezTo>
                    <a:pt x="15069" y="1099"/>
                    <a:pt x="16411" y="1263"/>
                    <a:pt x="17761" y="1263"/>
                  </a:cubicBezTo>
                  <a:cubicBezTo>
                    <a:pt x="18141" y="1263"/>
                    <a:pt x="18522" y="1250"/>
                    <a:pt x="18903" y="1218"/>
                  </a:cubicBezTo>
                  <a:cubicBezTo>
                    <a:pt x="19134" y="1176"/>
                    <a:pt x="19175" y="799"/>
                    <a:pt x="18924" y="757"/>
                  </a:cubicBezTo>
                  <a:cubicBezTo>
                    <a:pt x="18213" y="695"/>
                    <a:pt x="17491" y="689"/>
                    <a:pt x="16772" y="689"/>
                  </a:cubicBezTo>
                  <a:cubicBezTo>
                    <a:pt x="16628" y="689"/>
                    <a:pt x="16484" y="690"/>
                    <a:pt x="16341" y="690"/>
                  </a:cubicBezTo>
                  <a:cubicBezTo>
                    <a:pt x="15766" y="690"/>
                    <a:pt x="15196" y="686"/>
                    <a:pt x="14635" y="653"/>
                  </a:cubicBezTo>
                  <a:cubicBezTo>
                    <a:pt x="13191" y="590"/>
                    <a:pt x="11727" y="590"/>
                    <a:pt x="10262" y="590"/>
                  </a:cubicBezTo>
                  <a:cubicBezTo>
                    <a:pt x="8755" y="590"/>
                    <a:pt x="7228" y="506"/>
                    <a:pt x="5721" y="423"/>
                  </a:cubicBezTo>
                  <a:cubicBezTo>
                    <a:pt x="3964" y="339"/>
                    <a:pt x="2018" y="423"/>
                    <a:pt x="302" y="4"/>
                  </a:cubicBezTo>
                  <a:cubicBezTo>
                    <a:pt x="290" y="2"/>
                    <a:pt x="278" y="1"/>
                    <a:pt x="2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80"/>
            <p:cNvSpPr/>
            <p:nvPr/>
          </p:nvSpPr>
          <p:spPr>
            <a:xfrm>
              <a:off x="2760575" y="3198250"/>
              <a:ext cx="147375" cy="156975"/>
            </a:xfrm>
            <a:custGeom>
              <a:avLst/>
              <a:gdLst/>
              <a:ahLst/>
              <a:cxnLst/>
              <a:rect l="l" t="t" r="r" b="b"/>
              <a:pathLst>
                <a:path w="5895" h="6279" extrusionOk="0">
                  <a:moveTo>
                    <a:pt x="244" y="1"/>
                  </a:moveTo>
                  <a:cubicBezTo>
                    <a:pt x="71" y="1"/>
                    <a:pt x="0" y="236"/>
                    <a:pt x="161" y="337"/>
                  </a:cubicBezTo>
                  <a:cubicBezTo>
                    <a:pt x="412" y="504"/>
                    <a:pt x="601" y="922"/>
                    <a:pt x="768" y="1173"/>
                  </a:cubicBezTo>
                  <a:cubicBezTo>
                    <a:pt x="998" y="1550"/>
                    <a:pt x="1354" y="1864"/>
                    <a:pt x="1626" y="2199"/>
                  </a:cubicBezTo>
                  <a:cubicBezTo>
                    <a:pt x="2170" y="2889"/>
                    <a:pt x="2756" y="3580"/>
                    <a:pt x="3300" y="4291"/>
                  </a:cubicBezTo>
                  <a:cubicBezTo>
                    <a:pt x="3718" y="4814"/>
                    <a:pt x="4367" y="5212"/>
                    <a:pt x="4702" y="5756"/>
                  </a:cubicBezTo>
                  <a:cubicBezTo>
                    <a:pt x="4911" y="6091"/>
                    <a:pt x="5099" y="6258"/>
                    <a:pt x="5476" y="6279"/>
                  </a:cubicBezTo>
                  <a:cubicBezTo>
                    <a:pt x="5685" y="6279"/>
                    <a:pt x="5894" y="5986"/>
                    <a:pt x="5643" y="5860"/>
                  </a:cubicBezTo>
                  <a:cubicBezTo>
                    <a:pt x="5204" y="5588"/>
                    <a:pt x="4764" y="4961"/>
                    <a:pt x="4346" y="4626"/>
                  </a:cubicBezTo>
                  <a:cubicBezTo>
                    <a:pt x="3718" y="4124"/>
                    <a:pt x="3216" y="3391"/>
                    <a:pt x="2714" y="2806"/>
                  </a:cubicBezTo>
                  <a:cubicBezTo>
                    <a:pt x="2149" y="2115"/>
                    <a:pt x="1500" y="1445"/>
                    <a:pt x="998" y="713"/>
                  </a:cubicBezTo>
                  <a:cubicBezTo>
                    <a:pt x="789" y="420"/>
                    <a:pt x="621" y="127"/>
                    <a:pt x="308" y="2"/>
                  </a:cubicBezTo>
                  <a:cubicBezTo>
                    <a:pt x="308" y="5"/>
                    <a:pt x="308" y="8"/>
                    <a:pt x="308" y="11"/>
                  </a:cubicBezTo>
                  <a:lnTo>
                    <a:pt x="308" y="11"/>
                  </a:lnTo>
                  <a:cubicBezTo>
                    <a:pt x="295" y="8"/>
                    <a:pt x="281" y="5"/>
                    <a:pt x="266" y="2"/>
                  </a:cubicBezTo>
                  <a:cubicBezTo>
                    <a:pt x="258" y="1"/>
                    <a:pt x="251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80"/>
            <p:cNvSpPr/>
            <p:nvPr/>
          </p:nvSpPr>
          <p:spPr>
            <a:xfrm>
              <a:off x="2884375" y="3351325"/>
              <a:ext cx="280400" cy="14900"/>
            </a:xfrm>
            <a:custGeom>
              <a:avLst/>
              <a:gdLst/>
              <a:ahLst/>
              <a:cxnLst/>
              <a:rect l="l" t="t" r="r" b="b"/>
              <a:pathLst>
                <a:path w="11216" h="596" extrusionOk="0">
                  <a:moveTo>
                    <a:pt x="1122" y="1"/>
                  </a:moveTo>
                  <a:cubicBezTo>
                    <a:pt x="798" y="1"/>
                    <a:pt x="474" y="9"/>
                    <a:pt x="147" y="30"/>
                  </a:cubicBezTo>
                  <a:cubicBezTo>
                    <a:pt x="22" y="30"/>
                    <a:pt x="1" y="240"/>
                    <a:pt x="147" y="260"/>
                  </a:cubicBezTo>
                  <a:cubicBezTo>
                    <a:pt x="3725" y="470"/>
                    <a:pt x="7261" y="595"/>
                    <a:pt x="10839" y="595"/>
                  </a:cubicBezTo>
                  <a:cubicBezTo>
                    <a:pt x="11216" y="595"/>
                    <a:pt x="11195" y="93"/>
                    <a:pt x="10839" y="93"/>
                  </a:cubicBezTo>
                  <a:cubicBezTo>
                    <a:pt x="8893" y="135"/>
                    <a:pt x="6947" y="135"/>
                    <a:pt x="4980" y="135"/>
                  </a:cubicBezTo>
                  <a:cubicBezTo>
                    <a:pt x="3692" y="135"/>
                    <a:pt x="2416" y="1"/>
                    <a:pt x="1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80"/>
            <p:cNvSpPr/>
            <p:nvPr/>
          </p:nvSpPr>
          <p:spPr>
            <a:xfrm>
              <a:off x="3135600" y="3209775"/>
              <a:ext cx="110325" cy="157225"/>
            </a:xfrm>
            <a:custGeom>
              <a:avLst/>
              <a:gdLst/>
              <a:ahLst/>
              <a:cxnLst/>
              <a:rect l="l" t="t" r="r" b="b"/>
              <a:pathLst>
                <a:path w="4413" h="6289" extrusionOk="0">
                  <a:moveTo>
                    <a:pt x="4254" y="1"/>
                  </a:moveTo>
                  <a:cubicBezTo>
                    <a:pt x="4195" y="1"/>
                    <a:pt x="4135" y="34"/>
                    <a:pt x="4117" y="106"/>
                  </a:cubicBezTo>
                  <a:cubicBezTo>
                    <a:pt x="3991" y="629"/>
                    <a:pt x="3573" y="1089"/>
                    <a:pt x="3343" y="1570"/>
                  </a:cubicBezTo>
                  <a:cubicBezTo>
                    <a:pt x="3050" y="2156"/>
                    <a:pt x="2778" y="2700"/>
                    <a:pt x="2464" y="3244"/>
                  </a:cubicBezTo>
                  <a:cubicBezTo>
                    <a:pt x="1920" y="4186"/>
                    <a:pt x="1167" y="5169"/>
                    <a:pt x="267" y="5755"/>
                  </a:cubicBezTo>
                  <a:cubicBezTo>
                    <a:pt x="0" y="5955"/>
                    <a:pt x="185" y="6288"/>
                    <a:pt x="430" y="6288"/>
                  </a:cubicBezTo>
                  <a:cubicBezTo>
                    <a:pt x="493" y="6288"/>
                    <a:pt x="559" y="6266"/>
                    <a:pt x="623" y="6215"/>
                  </a:cubicBezTo>
                  <a:cubicBezTo>
                    <a:pt x="1502" y="5483"/>
                    <a:pt x="2234" y="4437"/>
                    <a:pt x="2841" y="3433"/>
                  </a:cubicBezTo>
                  <a:cubicBezTo>
                    <a:pt x="3238" y="2805"/>
                    <a:pt x="3489" y="2093"/>
                    <a:pt x="3803" y="1445"/>
                  </a:cubicBezTo>
                  <a:cubicBezTo>
                    <a:pt x="4012" y="964"/>
                    <a:pt x="4305" y="650"/>
                    <a:pt x="4389" y="168"/>
                  </a:cubicBezTo>
                  <a:cubicBezTo>
                    <a:pt x="4413" y="61"/>
                    <a:pt x="4334" y="1"/>
                    <a:pt x="42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80"/>
            <p:cNvSpPr/>
            <p:nvPr/>
          </p:nvSpPr>
          <p:spPr>
            <a:xfrm>
              <a:off x="2893550" y="3059575"/>
              <a:ext cx="137800" cy="151550"/>
            </a:xfrm>
            <a:custGeom>
              <a:avLst/>
              <a:gdLst/>
              <a:ahLst/>
              <a:cxnLst/>
              <a:rect l="l" t="t" r="r" b="b"/>
              <a:pathLst>
                <a:path w="5512" h="6062" extrusionOk="0">
                  <a:moveTo>
                    <a:pt x="5263" y="1"/>
                  </a:moveTo>
                  <a:cubicBezTo>
                    <a:pt x="5190" y="1"/>
                    <a:pt x="5112" y="28"/>
                    <a:pt x="5053" y="88"/>
                  </a:cubicBezTo>
                  <a:cubicBezTo>
                    <a:pt x="4111" y="1029"/>
                    <a:pt x="3253" y="2075"/>
                    <a:pt x="2333" y="3038"/>
                  </a:cubicBezTo>
                  <a:cubicBezTo>
                    <a:pt x="1538" y="3896"/>
                    <a:pt x="910" y="4921"/>
                    <a:pt x="94" y="5800"/>
                  </a:cubicBezTo>
                  <a:cubicBezTo>
                    <a:pt x="0" y="5925"/>
                    <a:pt x="82" y="6062"/>
                    <a:pt x="181" y="6062"/>
                  </a:cubicBezTo>
                  <a:cubicBezTo>
                    <a:pt x="215" y="6062"/>
                    <a:pt x="251" y="6046"/>
                    <a:pt x="282" y="6009"/>
                  </a:cubicBezTo>
                  <a:cubicBezTo>
                    <a:pt x="952" y="5381"/>
                    <a:pt x="1580" y="4649"/>
                    <a:pt x="2165" y="3896"/>
                  </a:cubicBezTo>
                  <a:cubicBezTo>
                    <a:pt x="3038" y="2705"/>
                    <a:pt x="4231" y="1628"/>
                    <a:pt x="5262" y="574"/>
                  </a:cubicBezTo>
                  <a:lnTo>
                    <a:pt x="5262" y="574"/>
                  </a:lnTo>
                  <a:cubicBezTo>
                    <a:pt x="5307" y="561"/>
                    <a:pt x="5349" y="533"/>
                    <a:pt x="5367" y="506"/>
                  </a:cubicBezTo>
                  <a:cubicBezTo>
                    <a:pt x="5394" y="469"/>
                    <a:pt x="5414" y="436"/>
                    <a:pt x="5429" y="402"/>
                  </a:cubicBezTo>
                  <a:lnTo>
                    <a:pt x="5429" y="402"/>
                  </a:lnTo>
                  <a:cubicBezTo>
                    <a:pt x="5429" y="402"/>
                    <a:pt x="5429" y="402"/>
                    <a:pt x="5430" y="402"/>
                  </a:cubicBezTo>
                  <a:cubicBezTo>
                    <a:pt x="5429" y="401"/>
                    <a:pt x="5429" y="401"/>
                    <a:pt x="5429" y="401"/>
                  </a:cubicBezTo>
                  <a:lnTo>
                    <a:pt x="5429" y="401"/>
                  </a:lnTo>
                  <a:cubicBezTo>
                    <a:pt x="5448" y="358"/>
                    <a:pt x="5460" y="313"/>
                    <a:pt x="5471" y="255"/>
                  </a:cubicBezTo>
                  <a:cubicBezTo>
                    <a:pt x="5512" y="93"/>
                    <a:pt x="5395" y="1"/>
                    <a:pt x="5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80"/>
            <p:cNvSpPr/>
            <p:nvPr/>
          </p:nvSpPr>
          <p:spPr>
            <a:xfrm>
              <a:off x="3015650" y="3063475"/>
              <a:ext cx="125725" cy="148825"/>
            </a:xfrm>
            <a:custGeom>
              <a:avLst/>
              <a:gdLst/>
              <a:ahLst/>
              <a:cxnLst/>
              <a:rect l="l" t="t" r="r" b="b"/>
              <a:pathLst>
                <a:path w="5029" h="5953" extrusionOk="0">
                  <a:moveTo>
                    <a:pt x="152" y="0"/>
                  </a:moveTo>
                  <a:cubicBezTo>
                    <a:pt x="70" y="0"/>
                    <a:pt x="1" y="104"/>
                    <a:pt x="64" y="183"/>
                  </a:cubicBezTo>
                  <a:cubicBezTo>
                    <a:pt x="1027" y="1187"/>
                    <a:pt x="1864" y="2191"/>
                    <a:pt x="2617" y="3342"/>
                  </a:cubicBezTo>
                  <a:cubicBezTo>
                    <a:pt x="3203" y="4263"/>
                    <a:pt x="4123" y="4891"/>
                    <a:pt x="4647" y="5853"/>
                  </a:cubicBezTo>
                  <a:cubicBezTo>
                    <a:pt x="4685" y="5923"/>
                    <a:pt x="4750" y="5952"/>
                    <a:pt x="4814" y="5952"/>
                  </a:cubicBezTo>
                  <a:cubicBezTo>
                    <a:pt x="4922" y="5952"/>
                    <a:pt x="5029" y="5867"/>
                    <a:pt x="5002" y="5748"/>
                  </a:cubicBezTo>
                  <a:cubicBezTo>
                    <a:pt x="4751" y="4681"/>
                    <a:pt x="3579" y="4033"/>
                    <a:pt x="2952" y="3175"/>
                  </a:cubicBezTo>
                  <a:cubicBezTo>
                    <a:pt x="2136" y="2045"/>
                    <a:pt x="1215" y="999"/>
                    <a:pt x="232" y="36"/>
                  </a:cubicBezTo>
                  <a:cubicBezTo>
                    <a:pt x="206" y="11"/>
                    <a:pt x="178" y="0"/>
                    <a:pt x="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80"/>
            <p:cNvSpPr/>
            <p:nvPr/>
          </p:nvSpPr>
          <p:spPr>
            <a:xfrm>
              <a:off x="3000500" y="3068950"/>
              <a:ext cx="21475" cy="133075"/>
            </a:xfrm>
            <a:custGeom>
              <a:avLst/>
              <a:gdLst/>
              <a:ahLst/>
              <a:cxnLst/>
              <a:rect l="l" t="t" r="r" b="b"/>
              <a:pathLst>
                <a:path w="859" h="5323" extrusionOk="0">
                  <a:moveTo>
                    <a:pt x="571" y="0"/>
                  </a:moveTo>
                  <a:cubicBezTo>
                    <a:pt x="513" y="0"/>
                    <a:pt x="439" y="66"/>
                    <a:pt x="482" y="152"/>
                  </a:cubicBezTo>
                  <a:cubicBezTo>
                    <a:pt x="545" y="361"/>
                    <a:pt x="419" y="926"/>
                    <a:pt x="398" y="1198"/>
                  </a:cubicBezTo>
                  <a:cubicBezTo>
                    <a:pt x="377" y="1763"/>
                    <a:pt x="335" y="2328"/>
                    <a:pt x="189" y="2872"/>
                  </a:cubicBezTo>
                  <a:cubicBezTo>
                    <a:pt x="1" y="3500"/>
                    <a:pt x="105" y="4546"/>
                    <a:pt x="189" y="5174"/>
                  </a:cubicBezTo>
                  <a:cubicBezTo>
                    <a:pt x="199" y="5276"/>
                    <a:pt x="274" y="5323"/>
                    <a:pt x="350" y="5323"/>
                  </a:cubicBezTo>
                  <a:cubicBezTo>
                    <a:pt x="431" y="5323"/>
                    <a:pt x="513" y="5270"/>
                    <a:pt x="524" y="5174"/>
                  </a:cubicBezTo>
                  <a:cubicBezTo>
                    <a:pt x="628" y="4358"/>
                    <a:pt x="398" y="3500"/>
                    <a:pt x="607" y="2705"/>
                  </a:cubicBezTo>
                  <a:cubicBezTo>
                    <a:pt x="712" y="2286"/>
                    <a:pt x="712" y="1868"/>
                    <a:pt x="712" y="1428"/>
                  </a:cubicBezTo>
                  <a:cubicBezTo>
                    <a:pt x="712" y="968"/>
                    <a:pt x="859" y="466"/>
                    <a:pt x="628" y="47"/>
                  </a:cubicBezTo>
                  <a:cubicBezTo>
                    <a:pt x="622" y="14"/>
                    <a:pt x="598" y="0"/>
                    <a:pt x="5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80"/>
            <p:cNvSpPr/>
            <p:nvPr/>
          </p:nvSpPr>
          <p:spPr>
            <a:xfrm>
              <a:off x="3016575" y="3058850"/>
              <a:ext cx="32600" cy="152650"/>
            </a:xfrm>
            <a:custGeom>
              <a:avLst/>
              <a:gdLst/>
              <a:ahLst/>
              <a:cxnLst/>
              <a:rect l="l" t="t" r="r" b="b"/>
              <a:pathLst>
                <a:path w="1304" h="6106" extrusionOk="0">
                  <a:moveTo>
                    <a:pt x="125" y="0"/>
                  </a:moveTo>
                  <a:cubicBezTo>
                    <a:pt x="68" y="0"/>
                    <a:pt x="1" y="50"/>
                    <a:pt x="27" y="117"/>
                  </a:cubicBezTo>
                  <a:cubicBezTo>
                    <a:pt x="425" y="1288"/>
                    <a:pt x="550" y="2460"/>
                    <a:pt x="529" y="3695"/>
                  </a:cubicBezTo>
                  <a:cubicBezTo>
                    <a:pt x="529" y="4469"/>
                    <a:pt x="634" y="5348"/>
                    <a:pt x="1011" y="6038"/>
                  </a:cubicBezTo>
                  <a:cubicBezTo>
                    <a:pt x="1029" y="6083"/>
                    <a:pt x="1074" y="6105"/>
                    <a:pt x="1122" y="6105"/>
                  </a:cubicBezTo>
                  <a:cubicBezTo>
                    <a:pt x="1184" y="6105"/>
                    <a:pt x="1250" y="6067"/>
                    <a:pt x="1262" y="5996"/>
                  </a:cubicBezTo>
                  <a:cubicBezTo>
                    <a:pt x="1304" y="5661"/>
                    <a:pt x="1220" y="5452"/>
                    <a:pt x="1136" y="5096"/>
                  </a:cubicBezTo>
                  <a:cubicBezTo>
                    <a:pt x="969" y="4364"/>
                    <a:pt x="927" y="3695"/>
                    <a:pt x="906" y="2962"/>
                  </a:cubicBezTo>
                  <a:cubicBezTo>
                    <a:pt x="864" y="1937"/>
                    <a:pt x="613" y="995"/>
                    <a:pt x="195" y="54"/>
                  </a:cubicBezTo>
                  <a:cubicBezTo>
                    <a:pt x="187" y="16"/>
                    <a:pt x="158" y="0"/>
                    <a:pt x="1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B11293-AA7E-AA33-07E1-47F8B94AE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399" y="384779"/>
            <a:ext cx="3400425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95404-6863-6C99-12AF-44DBAAA63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4291" y="2089497"/>
            <a:ext cx="3591812" cy="2394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70"/>
          <p:cNvSpPr txBox="1">
            <a:spLocks noGrp="1"/>
          </p:cNvSpPr>
          <p:nvPr>
            <p:ph type="title"/>
          </p:nvPr>
        </p:nvSpPr>
        <p:spPr>
          <a:xfrm flipH="1">
            <a:off x="1140096" y="1177862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rtl="1"/>
            <a:r>
              <a:rPr lang="fa-IR" sz="22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کلیه آموزش‌ها به روش دیداری و شنیداری صورت می‌گیرد </a:t>
            </a:r>
            <a:br>
              <a:rPr lang="fa-IR" sz="22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</a:br>
            <a:r>
              <a:rPr lang="fa-IR" sz="22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و فعالیت ها بازی محور می باشد.</a:t>
            </a:r>
          </a:p>
        </p:txBody>
      </p:sp>
      <p:sp>
        <p:nvSpPr>
          <p:cNvPr id="1343" name="Google Shape;1343;p70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70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5" name="Google Shape;1345;p70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1346" name="Google Shape;1346;p70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70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8" name="Google Shape;1348;p70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1349" name="Google Shape;1349;p70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70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70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70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70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70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70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70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70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70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70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70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70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70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70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4" name="Google Shape;1364;p70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70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Google Shape;3542;p102"/>
          <p:cNvSpPr/>
          <p:nvPr/>
        </p:nvSpPr>
        <p:spPr>
          <a:xfrm rot="10800000">
            <a:off x="3942608" y="599058"/>
            <a:ext cx="3343392" cy="3295592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3" name="Google Shape;3543;p102"/>
          <p:cNvSpPr txBox="1">
            <a:spLocks noGrp="1"/>
          </p:cNvSpPr>
          <p:nvPr>
            <p:ph type="ctrTitle"/>
          </p:nvPr>
        </p:nvSpPr>
        <p:spPr>
          <a:xfrm>
            <a:off x="4054130" y="958840"/>
            <a:ext cx="3120345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4400" b="0" dirty="0">
                <a:cs typeface="Dast Nevis" panose="03000400000000000000" pitchFamily="66" charset="-78"/>
              </a:rPr>
              <a:t>فعالیت روزانه پیش دبستان</a:t>
            </a:r>
            <a:endParaRPr sz="4400" b="0" dirty="0">
              <a:cs typeface="Dast Nevis" panose="03000400000000000000" pitchFamily="66" charset="-78"/>
            </a:endParaRPr>
          </a:p>
        </p:txBody>
      </p:sp>
      <p:grpSp>
        <p:nvGrpSpPr>
          <p:cNvPr id="3544" name="Google Shape;3544;p102"/>
          <p:cNvGrpSpPr/>
          <p:nvPr/>
        </p:nvGrpSpPr>
        <p:grpSpPr>
          <a:xfrm rot="2203956">
            <a:off x="7339226" y="529891"/>
            <a:ext cx="671753" cy="473259"/>
            <a:chOff x="4259550" y="437326"/>
            <a:chExt cx="376112" cy="264976"/>
          </a:xfrm>
        </p:grpSpPr>
        <p:sp>
          <p:nvSpPr>
            <p:cNvPr id="3545" name="Google Shape;3545;p102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102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10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8" name="Google Shape;3548;p102"/>
          <p:cNvGrpSpPr/>
          <p:nvPr/>
        </p:nvGrpSpPr>
        <p:grpSpPr>
          <a:xfrm rot="1124905">
            <a:off x="7535152" y="4123158"/>
            <a:ext cx="482705" cy="502429"/>
            <a:chOff x="5196600" y="2162225"/>
            <a:chExt cx="482725" cy="502450"/>
          </a:xfrm>
        </p:grpSpPr>
        <p:sp>
          <p:nvSpPr>
            <p:cNvPr id="3549" name="Google Shape;3549;p102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102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102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102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102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102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102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102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102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8" name="Google Shape;3558;p102"/>
          <p:cNvGrpSpPr/>
          <p:nvPr/>
        </p:nvGrpSpPr>
        <p:grpSpPr>
          <a:xfrm>
            <a:off x="4040625" y="811525"/>
            <a:ext cx="671650" cy="465050"/>
            <a:chOff x="2751525" y="1095450"/>
            <a:chExt cx="671650" cy="465050"/>
          </a:xfrm>
        </p:grpSpPr>
        <p:sp>
          <p:nvSpPr>
            <p:cNvPr id="3559" name="Google Shape;3559;p102"/>
            <p:cNvSpPr/>
            <p:nvPr/>
          </p:nvSpPr>
          <p:spPr>
            <a:xfrm>
              <a:off x="2751525" y="1095450"/>
              <a:ext cx="671650" cy="410650"/>
            </a:xfrm>
            <a:custGeom>
              <a:avLst/>
              <a:gdLst/>
              <a:ahLst/>
              <a:cxnLst/>
              <a:rect l="l" t="t" r="r" b="b"/>
              <a:pathLst>
                <a:path w="26866" h="16426" fill="none" extrusionOk="0">
                  <a:moveTo>
                    <a:pt x="2741" y="16091"/>
                  </a:moveTo>
                  <a:cubicBezTo>
                    <a:pt x="1193" y="14647"/>
                    <a:pt x="0" y="12869"/>
                    <a:pt x="2595" y="11069"/>
                  </a:cubicBezTo>
                  <a:cubicBezTo>
                    <a:pt x="3662" y="10337"/>
                    <a:pt x="5022" y="10253"/>
                    <a:pt x="6214" y="10567"/>
                  </a:cubicBezTo>
                  <a:cubicBezTo>
                    <a:pt x="5691" y="8684"/>
                    <a:pt x="5440" y="7722"/>
                    <a:pt x="6298" y="5964"/>
                  </a:cubicBezTo>
                  <a:cubicBezTo>
                    <a:pt x="7219" y="4081"/>
                    <a:pt x="8976" y="2491"/>
                    <a:pt x="10985" y="1758"/>
                  </a:cubicBezTo>
                  <a:cubicBezTo>
                    <a:pt x="15630" y="1"/>
                    <a:pt x="16990" y="2951"/>
                    <a:pt x="18936" y="6529"/>
                  </a:cubicBezTo>
                  <a:cubicBezTo>
                    <a:pt x="19605" y="3704"/>
                    <a:pt x="23581" y="2072"/>
                    <a:pt x="25234" y="5148"/>
                  </a:cubicBezTo>
                  <a:cubicBezTo>
                    <a:pt x="26866" y="8182"/>
                    <a:pt x="24209" y="11718"/>
                    <a:pt x="21028" y="12116"/>
                  </a:cubicBezTo>
                  <a:cubicBezTo>
                    <a:pt x="19585" y="12283"/>
                    <a:pt x="18706" y="12157"/>
                    <a:pt x="17199" y="12701"/>
                  </a:cubicBezTo>
                  <a:cubicBezTo>
                    <a:pt x="15588" y="13287"/>
                    <a:pt x="13914" y="13999"/>
                    <a:pt x="12261" y="14522"/>
                  </a:cubicBezTo>
                  <a:cubicBezTo>
                    <a:pt x="9981" y="15212"/>
                    <a:pt x="6235" y="16426"/>
                    <a:pt x="3892" y="16217"/>
                  </a:cubicBezTo>
                  <a:cubicBezTo>
                    <a:pt x="3494" y="16196"/>
                    <a:pt x="3055" y="16217"/>
                    <a:pt x="2616" y="16196"/>
                  </a:cubicBezTo>
                  <a:cubicBezTo>
                    <a:pt x="2406" y="15777"/>
                    <a:pt x="2155" y="15380"/>
                    <a:pt x="2092" y="1494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102"/>
            <p:cNvSpPr/>
            <p:nvPr/>
          </p:nvSpPr>
          <p:spPr>
            <a:xfrm>
              <a:off x="2889600" y="1425525"/>
              <a:ext cx="174225" cy="134975"/>
            </a:xfrm>
            <a:custGeom>
              <a:avLst/>
              <a:gdLst/>
              <a:ahLst/>
              <a:cxnLst/>
              <a:rect l="l" t="t" r="r" b="b"/>
              <a:pathLst>
                <a:path w="6969" h="5399" fill="none" extrusionOk="0">
                  <a:moveTo>
                    <a:pt x="1256" y="4813"/>
                  </a:moveTo>
                  <a:cubicBezTo>
                    <a:pt x="775" y="3558"/>
                    <a:pt x="1" y="2198"/>
                    <a:pt x="1905" y="733"/>
                  </a:cubicBezTo>
                  <a:cubicBezTo>
                    <a:pt x="2867" y="1"/>
                    <a:pt x="4730" y="419"/>
                    <a:pt x="5295" y="1277"/>
                  </a:cubicBezTo>
                  <a:cubicBezTo>
                    <a:pt x="6968" y="3830"/>
                    <a:pt x="2826" y="5399"/>
                    <a:pt x="1152" y="4834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102"/>
            <p:cNvSpPr/>
            <p:nvPr/>
          </p:nvSpPr>
          <p:spPr>
            <a:xfrm>
              <a:off x="3125525" y="1316200"/>
              <a:ext cx="204550" cy="179975"/>
            </a:xfrm>
            <a:custGeom>
              <a:avLst/>
              <a:gdLst/>
              <a:ahLst/>
              <a:cxnLst/>
              <a:rect l="l" t="t" r="r" b="b"/>
              <a:pathLst>
                <a:path w="8182" h="7199" fill="none" extrusionOk="0">
                  <a:moveTo>
                    <a:pt x="1507" y="5231"/>
                  </a:moveTo>
                  <a:cubicBezTo>
                    <a:pt x="628" y="4227"/>
                    <a:pt x="461" y="4123"/>
                    <a:pt x="0" y="2867"/>
                  </a:cubicBezTo>
                  <a:cubicBezTo>
                    <a:pt x="942" y="921"/>
                    <a:pt x="1674" y="503"/>
                    <a:pt x="2951" y="314"/>
                  </a:cubicBezTo>
                  <a:cubicBezTo>
                    <a:pt x="5231" y="1"/>
                    <a:pt x="5378" y="1005"/>
                    <a:pt x="6110" y="1988"/>
                  </a:cubicBezTo>
                  <a:cubicBezTo>
                    <a:pt x="8182" y="4687"/>
                    <a:pt x="2825" y="7198"/>
                    <a:pt x="1444" y="500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102"/>
            <p:cNvSpPr/>
            <p:nvPr/>
          </p:nvSpPr>
          <p:spPr>
            <a:xfrm>
              <a:off x="2907400" y="1182300"/>
              <a:ext cx="274125" cy="190950"/>
            </a:xfrm>
            <a:custGeom>
              <a:avLst/>
              <a:gdLst/>
              <a:ahLst/>
              <a:cxnLst/>
              <a:rect l="l" t="t" r="r" b="b"/>
              <a:pathLst>
                <a:path w="10965" h="7638" fill="none" extrusionOk="0">
                  <a:moveTo>
                    <a:pt x="1821" y="7240"/>
                  </a:moveTo>
                  <a:cubicBezTo>
                    <a:pt x="3160" y="6089"/>
                    <a:pt x="5252" y="5566"/>
                    <a:pt x="6821" y="4917"/>
                  </a:cubicBezTo>
                  <a:cubicBezTo>
                    <a:pt x="7365" y="4687"/>
                    <a:pt x="9249" y="4122"/>
                    <a:pt x="9562" y="3662"/>
                  </a:cubicBezTo>
                  <a:cubicBezTo>
                    <a:pt x="10964" y="1611"/>
                    <a:pt x="7282" y="0"/>
                    <a:pt x="5608" y="84"/>
                  </a:cubicBezTo>
                  <a:cubicBezTo>
                    <a:pt x="3411" y="188"/>
                    <a:pt x="1737" y="2009"/>
                    <a:pt x="963" y="3892"/>
                  </a:cubicBezTo>
                  <a:cubicBezTo>
                    <a:pt x="691" y="4541"/>
                    <a:pt x="0" y="6486"/>
                    <a:pt x="900" y="7093"/>
                  </a:cubicBezTo>
                  <a:cubicBezTo>
                    <a:pt x="1716" y="7637"/>
                    <a:pt x="3097" y="6403"/>
                    <a:pt x="4018" y="669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3" name="Google Shape;3563;p102"/>
          <p:cNvSpPr/>
          <p:nvPr/>
        </p:nvSpPr>
        <p:spPr>
          <a:xfrm rot="2469582" flipH="1">
            <a:off x="6347391" y="3379110"/>
            <a:ext cx="118419" cy="11846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4" name="Google Shape;3564;p102"/>
          <p:cNvSpPr/>
          <p:nvPr/>
        </p:nvSpPr>
        <p:spPr>
          <a:xfrm rot="2469582" flipH="1">
            <a:off x="6499791" y="3455310"/>
            <a:ext cx="118419" cy="11846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5" name="Google Shape;3565;p102"/>
          <p:cNvGrpSpPr/>
          <p:nvPr/>
        </p:nvGrpSpPr>
        <p:grpSpPr>
          <a:xfrm>
            <a:off x="6440348" y="3040054"/>
            <a:ext cx="237322" cy="257266"/>
            <a:chOff x="5064625" y="3753500"/>
            <a:chExt cx="168075" cy="182200"/>
          </a:xfrm>
        </p:grpSpPr>
        <p:sp>
          <p:nvSpPr>
            <p:cNvPr id="3566" name="Google Shape;3566;p102"/>
            <p:cNvSpPr/>
            <p:nvPr/>
          </p:nvSpPr>
          <p:spPr>
            <a:xfrm>
              <a:off x="5064625" y="3753500"/>
              <a:ext cx="168075" cy="182200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102"/>
            <p:cNvSpPr/>
            <p:nvPr/>
          </p:nvSpPr>
          <p:spPr>
            <a:xfrm>
              <a:off x="5130850" y="3793625"/>
              <a:ext cx="43050" cy="105175"/>
            </a:xfrm>
            <a:custGeom>
              <a:avLst/>
              <a:gdLst/>
              <a:ahLst/>
              <a:cxnLst/>
              <a:rect l="l" t="t" r="r" b="b"/>
              <a:pathLst>
                <a:path w="1722" h="4207" extrusionOk="0">
                  <a:moveTo>
                    <a:pt x="1640" y="0"/>
                  </a:moveTo>
                  <a:cubicBezTo>
                    <a:pt x="1628" y="0"/>
                    <a:pt x="1621" y="4"/>
                    <a:pt x="1621" y="15"/>
                  </a:cubicBezTo>
                  <a:cubicBezTo>
                    <a:pt x="1454" y="716"/>
                    <a:pt x="1254" y="1416"/>
                    <a:pt x="954" y="2150"/>
                  </a:cubicBezTo>
                  <a:cubicBezTo>
                    <a:pt x="820" y="2517"/>
                    <a:pt x="654" y="2851"/>
                    <a:pt x="487" y="3184"/>
                  </a:cubicBezTo>
                  <a:cubicBezTo>
                    <a:pt x="320" y="3518"/>
                    <a:pt x="153" y="3818"/>
                    <a:pt x="20" y="4151"/>
                  </a:cubicBezTo>
                  <a:cubicBezTo>
                    <a:pt x="0" y="4191"/>
                    <a:pt x="38" y="4207"/>
                    <a:pt x="79" y="4207"/>
                  </a:cubicBezTo>
                  <a:cubicBezTo>
                    <a:pt x="109" y="4207"/>
                    <a:pt x="140" y="4199"/>
                    <a:pt x="153" y="4185"/>
                  </a:cubicBezTo>
                  <a:cubicBezTo>
                    <a:pt x="353" y="3885"/>
                    <a:pt x="520" y="3518"/>
                    <a:pt x="687" y="3184"/>
                  </a:cubicBezTo>
                  <a:cubicBezTo>
                    <a:pt x="854" y="2851"/>
                    <a:pt x="987" y="2517"/>
                    <a:pt x="1121" y="2183"/>
                  </a:cubicBezTo>
                  <a:cubicBezTo>
                    <a:pt x="1354" y="1483"/>
                    <a:pt x="1554" y="716"/>
                    <a:pt x="1721" y="15"/>
                  </a:cubicBezTo>
                  <a:cubicBezTo>
                    <a:pt x="1699" y="15"/>
                    <a:pt x="1662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p82"/>
          <p:cNvSpPr txBox="1">
            <a:spLocks noGrp="1"/>
          </p:cNvSpPr>
          <p:nvPr>
            <p:ph type="title"/>
          </p:nvPr>
        </p:nvSpPr>
        <p:spPr>
          <a:xfrm>
            <a:off x="2606567" y="1277475"/>
            <a:ext cx="3762702" cy="16565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2000" b="0" i="0" dirty="0">
                <a:solidFill>
                  <a:schemeClr val="bg2"/>
                </a:solidFill>
                <a:effectLst/>
                <a:latin typeface="ERPx-FaNum"/>
                <a:cs typeface="Dast Nevis" panose="03000400000000000000" pitchFamily="66" charset="-78"/>
              </a:rPr>
              <a:t>نوآموزان در پیش‌دبستان چهار روز در هفته (یکشنبه،دوشنبه، سه شنبه، چهارشنبه)</a:t>
            </a:r>
            <a:br>
              <a:rPr lang="fa-IR" sz="2000" b="0" i="0" dirty="0">
                <a:solidFill>
                  <a:schemeClr val="bg2"/>
                </a:solidFill>
                <a:effectLst/>
                <a:latin typeface="ERPx-FaNum"/>
                <a:cs typeface="Dast Nevis" panose="03000400000000000000" pitchFamily="66" charset="-78"/>
              </a:rPr>
            </a:br>
            <a:r>
              <a:rPr lang="fa-IR" sz="2000" b="0" i="0" dirty="0">
                <a:solidFill>
                  <a:schemeClr val="bg2"/>
                </a:solidFill>
                <a:effectLst/>
                <a:latin typeface="ERPx-FaNum"/>
                <a:cs typeface="Dast Nevis" panose="03000400000000000000" pitchFamily="66" charset="-78"/>
              </a:rPr>
              <a:t>  از 8 صبح تا ساعت 13 در مدرسه حضور خواهند داشت. </a:t>
            </a:r>
            <a:endParaRPr sz="2000" dirty="0">
              <a:solidFill>
                <a:schemeClr val="bg2"/>
              </a:solidFill>
              <a:cs typeface="Dast Nevis" panose="03000400000000000000" pitchFamily="66" charset="-78"/>
            </a:endParaRPr>
          </a:p>
        </p:txBody>
      </p:sp>
      <p:grpSp>
        <p:nvGrpSpPr>
          <p:cNvPr id="2797" name="Google Shape;2797;p82"/>
          <p:cNvGrpSpPr/>
          <p:nvPr/>
        </p:nvGrpSpPr>
        <p:grpSpPr>
          <a:xfrm rot="1124905">
            <a:off x="7795240" y="4089608"/>
            <a:ext cx="482705" cy="502429"/>
            <a:chOff x="5196600" y="2162225"/>
            <a:chExt cx="482725" cy="502450"/>
          </a:xfrm>
        </p:grpSpPr>
        <p:sp>
          <p:nvSpPr>
            <p:cNvPr id="2798" name="Google Shape;2798;p82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82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82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82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82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82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82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82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82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7" name="Google Shape;2807;p82"/>
          <p:cNvGrpSpPr/>
          <p:nvPr/>
        </p:nvGrpSpPr>
        <p:grpSpPr>
          <a:xfrm>
            <a:off x="323700" y="751388"/>
            <a:ext cx="763750" cy="723975"/>
            <a:chOff x="3919050" y="4070275"/>
            <a:chExt cx="763750" cy="723975"/>
          </a:xfrm>
        </p:grpSpPr>
        <p:sp>
          <p:nvSpPr>
            <p:cNvPr id="2808" name="Google Shape;2808;p82"/>
            <p:cNvSpPr/>
            <p:nvPr/>
          </p:nvSpPr>
          <p:spPr>
            <a:xfrm>
              <a:off x="3919050" y="4070275"/>
              <a:ext cx="763750" cy="723975"/>
            </a:xfrm>
            <a:custGeom>
              <a:avLst/>
              <a:gdLst/>
              <a:ahLst/>
              <a:cxnLst/>
              <a:rect l="l" t="t" r="r" b="b"/>
              <a:pathLst>
                <a:path w="30550" h="28959" fill="none" extrusionOk="0">
                  <a:moveTo>
                    <a:pt x="19857" y="12659"/>
                  </a:moveTo>
                  <a:cubicBezTo>
                    <a:pt x="19146" y="11132"/>
                    <a:pt x="22954" y="11153"/>
                    <a:pt x="23916" y="11090"/>
                  </a:cubicBezTo>
                  <a:cubicBezTo>
                    <a:pt x="25820" y="11027"/>
                    <a:pt x="28959" y="10630"/>
                    <a:pt x="29607" y="8516"/>
                  </a:cubicBezTo>
                  <a:cubicBezTo>
                    <a:pt x="30549" y="5420"/>
                    <a:pt x="26009" y="2469"/>
                    <a:pt x="23707" y="1612"/>
                  </a:cubicBezTo>
                  <a:cubicBezTo>
                    <a:pt x="19418" y="0"/>
                    <a:pt x="12450" y="816"/>
                    <a:pt x="8496" y="3181"/>
                  </a:cubicBezTo>
                  <a:cubicBezTo>
                    <a:pt x="4583" y="5524"/>
                    <a:pt x="1842" y="10316"/>
                    <a:pt x="921" y="14626"/>
                  </a:cubicBezTo>
                  <a:cubicBezTo>
                    <a:pt x="1" y="18894"/>
                    <a:pt x="2156" y="23309"/>
                    <a:pt x="5859" y="25695"/>
                  </a:cubicBezTo>
                  <a:cubicBezTo>
                    <a:pt x="10588" y="28749"/>
                    <a:pt x="18392" y="28959"/>
                    <a:pt x="21468" y="23602"/>
                  </a:cubicBezTo>
                  <a:cubicBezTo>
                    <a:pt x="22619" y="21573"/>
                    <a:pt x="23079" y="19187"/>
                    <a:pt x="22305" y="17011"/>
                  </a:cubicBezTo>
                  <a:cubicBezTo>
                    <a:pt x="21866" y="15714"/>
                    <a:pt x="19376" y="13559"/>
                    <a:pt x="20045" y="1232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82"/>
            <p:cNvSpPr/>
            <p:nvPr/>
          </p:nvSpPr>
          <p:spPr>
            <a:xfrm>
              <a:off x="3978675" y="4453700"/>
              <a:ext cx="112500" cy="102025"/>
            </a:xfrm>
            <a:custGeom>
              <a:avLst/>
              <a:gdLst/>
              <a:ahLst/>
              <a:cxnLst/>
              <a:rect l="l" t="t" r="r" b="b"/>
              <a:pathLst>
                <a:path w="4500" h="4081" fill="none" extrusionOk="0">
                  <a:moveTo>
                    <a:pt x="2805" y="272"/>
                  </a:moveTo>
                  <a:cubicBezTo>
                    <a:pt x="1424" y="754"/>
                    <a:pt x="1" y="3767"/>
                    <a:pt x="2093" y="3913"/>
                  </a:cubicBezTo>
                  <a:cubicBezTo>
                    <a:pt x="3872" y="4081"/>
                    <a:pt x="4416" y="1612"/>
                    <a:pt x="4499" y="314"/>
                  </a:cubicBezTo>
                  <a:cubicBezTo>
                    <a:pt x="3830" y="0"/>
                    <a:pt x="3056" y="0"/>
                    <a:pt x="2428" y="44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82"/>
            <p:cNvSpPr/>
            <p:nvPr/>
          </p:nvSpPr>
          <p:spPr>
            <a:xfrm>
              <a:off x="4029950" y="4258050"/>
              <a:ext cx="124525" cy="151200"/>
            </a:xfrm>
            <a:custGeom>
              <a:avLst/>
              <a:gdLst/>
              <a:ahLst/>
              <a:cxnLst/>
              <a:rect l="l" t="t" r="r" b="b"/>
              <a:pathLst>
                <a:path w="4981" h="6048" fill="none" extrusionOk="0">
                  <a:moveTo>
                    <a:pt x="1800" y="817"/>
                  </a:moveTo>
                  <a:cubicBezTo>
                    <a:pt x="0" y="1633"/>
                    <a:pt x="105" y="6048"/>
                    <a:pt x="2846" y="4813"/>
                  </a:cubicBezTo>
                  <a:cubicBezTo>
                    <a:pt x="4980" y="3851"/>
                    <a:pt x="4562" y="1"/>
                    <a:pt x="1800" y="11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82"/>
            <p:cNvSpPr/>
            <p:nvPr/>
          </p:nvSpPr>
          <p:spPr>
            <a:xfrm>
              <a:off x="4141375" y="4158150"/>
              <a:ext cx="208200" cy="109875"/>
            </a:xfrm>
            <a:custGeom>
              <a:avLst/>
              <a:gdLst/>
              <a:ahLst/>
              <a:cxnLst/>
              <a:rect l="l" t="t" r="r" b="b"/>
              <a:pathLst>
                <a:path w="8328" h="4395" fill="none" extrusionOk="0">
                  <a:moveTo>
                    <a:pt x="4854" y="838"/>
                  </a:moveTo>
                  <a:cubicBezTo>
                    <a:pt x="3201" y="1"/>
                    <a:pt x="0" y="4395"/>
                    <a:pt x="5064" y="3955"/>
                  </a:cubicBezTo>
                  <a:cubicBezTo>
                    <a:pt x="8328" y="3662"/>
                    <a:pt x="7909" y="628"/>
                    <a:pt x="4666" y="984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82"/>
            <p:cNvSpPr/>
            <p:nvPr/>
          </p:nvSpPr>
          <p:spPr>
            <a:xfrm>
              <a:off x="4428550" y="4150825"/>
              <a:ext cx="159550" cy="102550"/>
            </a:xfrm>
            <a:custGeom>
              <a:avLst/>
              <a:gdLst/>
              <a:ahLst/>
              <a:cxnLst/>
              <a:rect l="l" t="t" r="r" b="b"/>
              <a:pathLst>
                <a:path w="6382" h="4102" fill="none" extrusionOk="0">
                  <a:moveTo>
                    <a:pt x="2637" y="607"/>
                  </a:moveTo>
                  <a:cubicBezTo>
                    <a:pt x="0" y="587"/>
                    <a:pt x="1235" y="4102"/>
                    <a:pt x="3871" y="3369"/>
                  </a:cubicBezTo>
                  <a:cubicBezTo>
                    <a:pt x="6382" y="2679"/>
                    <a:pt x="4792" y="1"/>
                    <a:pt x="2490" y="273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82"/>
            <p:cNvSpPr/>
            <p:nvPr/>
          </p:nvSpPr>
          <p:spPr>
            <a:xfrm>
              <a:off x="4096900" y="4637300"/>
              <a:ext cx="208225" cy="80575"/>
            </a:xfrm>
            <a:custGeom>
              <a:avLst/>
              <a:gdLst/>
              <a:ahLst/>
              <a:cxnLst/>
              <a:rect l="l" t="t" r="r" b="b"/>
              <a:pathLst>
                <a:path w="8329" h="3223" fill="none" extrusionOk="0">
                  <a:moveTo>
                    <a:pt x="1549" y="586"/>
                  </a:moveTo>
                  <a:cubicBezTo>
                    <a:pt x="1" y="294"/>
                    <a:pt x="398" y="1486"/>
                    <a:pt x="1026" y="2093"/>
                  </a:cubicBezTo>
                  <a:cubicBezTo>
                    <a:pt x="1633" y="2700"/>
                    <a:pt x="3871" y="3223"/>
                    <a:pt x="4708" y="3014"/>
                  </a:cubicBezTo>
                  <a:cubicBezTo>
                    <a:pt x="8328" y="2072"/>
                    <a:pt x="3516" y="1"/>
                    <a:pt x="1549" y="586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82"/>
            <p:cNvSpPr/>
            <p:nvPr/>
          </p:nvSpPr>
          <p:spPr>
            <a:xfrm>
              <a:off x="4315025" y="4487700"/>
              <a:ext cx="128700" cy="182575"/>
            </a:xfrm>
            <a:custGeom>
              <a:avLst/>
              <a:gdLst/>
              <a:ahLst/>
              <a:cxnLst/>
              <a:rect l="l" t="t" r="r" b="b"/>
              <a:pathLst>
                <a:path w="5148" h="7303" fill="none" extrusionOk="0">
                  <a:moveTo>
                    <a:pt x="2449" y="1863"/>
                  </a:moveTo>
                  <a:cubicBezTo>
                    <a:pt x="1" y="3495"/>
                    <a:pt x="2533" y="7303"/>
                    <a:pt x="4081" y="4625"/>
                  </a:cubicBezTo>
                  <a:cubicBezTo>
                    <a:pt x="5148" y="2762"/>
                    <a:pt x="3725" y="0"/>
                    <a:pt x="1737" y="2197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82"/>
            <p:cNvSpPr/>
            <p:nvPr/>
          </p:nvSpPr>
          <p:spPr>
            <a:xfrm>
              <a:off x="3930550" y="4527975"/>
              <a:ext cx="515800" cy="265750"/>
            </a:xfrm>
            <a:custGeom>
              <a:avLst/>
              <a:gdLst/>
              <a:ahLst/>
              <a:cxnLst/>
              <a:rect l="l" t="t" r="r" b="b"/>
              <a:pathLst>
                <a:path w="20632" h="10630" fill="none" extrusionOk="0">
                  <a:moveTo>
                    <a:pt x="273" y="1"/>
                  </a:moveTo>
                  <a:cubicBezTo>
                    <a:pt x="1" y="503"/>
                    <a:pt x="754" y="1549"/>
                    <a:pt x="963" y="2093"/>
                  </a:cubicBezTo>
                  <a:cubicBezTo>
                    <a:pt x="1194" y="2721"/>
                    <a:pt x="1298" y="3348"/>
                    <a:pt x="1466" y="3976"/>
                  </a:cubicBezTo>
                  <a:cubicBezTo>
                    <a:pt x="1800" y="5273"/>
                    <a:pt x="2658" y="6466"/>
                    <a:pt x="3683" y="7303"/>
                  </a:cubicBezTo>
                  <a:cubicBezTo>
                    <a:pt x="6090" y="9249"/>
                    <a:pt x="9103" y="10190"/>
                    <a:pt x="12137" y="10462"/>
                  </a:cubicBezTo>
                  <a:cubicBezTo>
                    <a:pt x="13852" y="10630"/>
                    <a:pt x="15735" y="10002"/>
                    <a:pt x="17326" y="9374"/>
                  </a:cubicBezTo>
                  <a:cubicBezTo>
                    <a:pt x="18330" y="8977"/>
                    <a:pt x="20632" y="7366"/>
                    <a:pt x="20464" y="621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82"/>
            <p:cNvSpPr/>
            <p:nvPr/>
          </p:nvSpPr>
          <p:spPr>
            <a:xfrm>
              <a:off x="4423300" y="4287350"/>
              <a:ext cx="247450" cy="125050"/>
            </a:xfrm>
            <a:custGeom>
              <a:avLst/>
              <a:gdLst/>
              <a:ahLst/>
              <a:cxnLst/>
              <a:rect l="l" t="t" r="r" b="b"/>
              <a:pathLst>
                <a:path w="9898" h="5002" fill="none" extrusionOk="0">
                  <a:moveTo>
                    <a:pt x="106" y="5001"/>
                  </a:moveTo>
                  <a:cubicBezTo>
                    <a:pt x="1" y="3955"/>
                    <a:pt x="1110" y="3704"/>
                    <a:pt x="1884" y="3641"/>
                  </a:cubicBezTo>
                  <a:cubicBezTo>
                    <a:pt x="3223" y="3537"/>
                    <a:pt x="4604" y="3516"/>
                    <a:pt x="5922" y="3307"/>
                  </a:cubicBezTo>
                  <a:cubicBezTo>
                    <a:pt x="7659" y="3014"/>
                    <a:pt x="9898" y="1947"/>
                    <a:pt x="9437" y="1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82"/>
            <p:cNvSpPr/>
            <p:nvPr/>
          </p:nvSpPr>
          <p:spPr>
            <a:xfrm>
              <a:off x="4007975" y="4483000"/>
              <a:ext cx="28275" cy="54425"/>
            </a:xfrm>
            <a:custGeom>
              <a:avLst/>
              <a:gdLst/>
              <a:ahLst/>
              <a:cxnLst/>
              <a:rect l="l" t="t" r="r" b="b"/>
              <a:pathLst>
                <a:path w="1131" h="2177" fill="none" extrusionOk="0">
                  <a:moveTo>
                    <a:pt x="1" y="2176"/>
                  </a:moveTo>
                  <a:cubicBezTo>
                    <a:pt x="273" y="1653"/>
                    <a:pt x="586" y="230"/>
                    <a:pt x="113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82"/>
            <p:cNvSpPr/>
            <p:nvPr/>
          </p:nvSpPr>
          <p:spPr>
            <a:xfrm>
              <a:off x="4019475" y="4500775"/>
              <a:ext cx="19900" cy="44500"/>
            </a:xfrm>
            <a:custGeom>
              <a:avLst/>
              <a:gdLst/>
              <a:ahLst/>
              <a:cxnLst/>
              <a:rect l="l" t="t" r="r" b="b"/>
              <a:pathLst>
                <a:path w="796" h="1780" fill="none" extrusionOk="0">
                  <a:moveTo>
                    <a:pt x="22" y="1779"/>
                  </a:moveTo>
                  <a:cubicBezTo>
                    <a:pt x="1" y="1695"/>
                    <a:pt x="587" y="189"/>
                    <a:pt x="79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82"/>
            <p:cNvSpPr/>
            <p:nvPr/>
          </p:nvSpPr>
          <p:spPr>
            <a:xfrm>
              <a:off x="4041975" y="4503925"/>
              <a:ext cx="18325" cy="43425"/>
            </a:xfrm>
            <a:custGeom>
              <a:avLst/>
              <a:gdLst/>
              <a:ahLst/>
              <a:cxnLst/>
              <a:rect l="l" t="t" r="r" b="b"/>
              <a:pathLst>
                <a:path w="733" h="1737" fill="none" extrusionOk="0">
                  <a:moveTo>
                    <a:pt x="1" y="1737"/>
                  </a:moveTo>
                  <a:cubicBezTo>
                    <a:pt x="273" y="1151"/>
                    <a:pt x="482" y="544"/>
                    <a:pt x="73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82"/>
            <p:cNvSpPr/>
            <p:nvPr/>
          </p:nvSpPr>
          <p:spPr>
            <a:xfrm>
              <a:off x="4122525" y="4665550"/>
              <a:ext cx="16250" cy="21475"/>
            </a:xfrm>
            <a:custGeom>
              <a:avLst/>
              <a:gdLst/>
              <a:ahLst/>
              <a:cxnLst/>
              <a:rect l="l" t="t" r="r" b="b"/>
              <a:pathLst>
                <a:path w="650" h="859" fill="none" extrusionOk="0">
                  <a:moveTo>
                    <a:pt x="1" y="858"/>
                  </a:moveTo>
                  <a:cubicBezTo>
                    <a:pt x="336" y="670"/>
                    <a:pt x="294" y="105"/>
                    <a:pt x="64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82"/>
            <p:cNvSpPr/>
            <p:nvPr/>
          </p:nvSpPr>
          <p:spPr>
            <a:xfrm>
              <a:off x="4142925" y="4674450"/>
              <a:ext cx="11550" cy="23550"/>
            </a:xfrm>
            <a:custGeom>
              <a:avLst/>
              <a:gdLst/>
              <a:ahLst/>
              <a:cxnLst/>
              <a:rect l="l" t="t" r="r" b="b"/>
              <a:pathLst>
                <a:path w="462" h="942" fill="none" extrusionOk="0">
                  <a:moveTo>
                    <a:pt x="1" y="942"/>
                  </a:moveTo>
                  <a:cubicBezTo>
                    <a:pt x="210" y="691"/>
                    <a:pt x="294" y="293"/>
                    <a:pt x="461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82"/>
            <p:cNvSpPr/>
            <p:nvPr/>
          </p:nvSpPr>
          <p:spPr>
            <a:xfrm>
              <a:off x="4163325" y="4679150"/>
              <a:ext cx="11025" cy="29325"/>
            </a:xfrm>
            <a:custGeom>
              <a:avLst/>
              <a:gdLst/>
              <a:ahLst/>
              <a:cxnLst/>
              <a:rect l="l" t="t" r="r" b="b"/>
              <a:pathLst>
                <a:path w="441" h="1173" fill="none" extrusionOk="0">
                  <a:moveTo>
                    <a:pt x="1" y="1172"/>
                  </a:moveTo>
                  <a:cubicBezTo>
                    <a:pt x="126" y="796"/>
                    <a:pt x="273" y="398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82"/>
            <p:cNvSpPr/>
            <p:nvPr/>
          </p:nvSpPr>
          <p:spPr>
            <a:xfrm>
              <a:off x="4361075" y="4566675"/>
              <a:ext cx="19900" cy="41350"/>
            </a:xfrm>
            <a:custGeom>
              <a:avLst/>
              <a:gdLst/>
              <a:ahLst/>
              <a:cxnLst/>
              <a:rect l="l" t="t" r="r" b="b"/>
              <a:pathLst>
                <a:path w="796" h="1654" fill="none" extrusionOk="0">
                  <a:moveTo>
                    <a:pt x="209" y="1654"/>
                  </a:moveTo>
                  <a:cubicBezTo>
                    <a:pt x="0" y="1277"/>
                    <a:pt x="565" y="336"/>
                    <a:pt x="774" y="1"/>
                  </a:cubicBezTo>
                  <a:cubicBezTo>
                    <a:pt x="795" y="64"/>
                    <a:pt x="795" y="85"/>
                    <a:pt x="774" y="12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82"/>
            <p:cNvSpPr/>
            <p:nvPr/>
          </p:nvSpPr>
          <p:spPr>
            <a:xfrm>
              <a:off x="4377800" y="4581850"/>
              <a:ext cx="11525" cy="36125"/>
            </a:xfrm>
            <a:custGeom>
              <a:avLst/>
              <a:gdLst/>
              <a:ahLst/>
              <a:cxnLst/>
              <a:rect l="l" t="t" r="r" b="b"/>
              <a:pathLst>
                <a:path w="461" h="1445" fill="none" extrusionOk="0">
                  <a:moveTo>
                    <a:pt x="1" y="1444"/>
                  </a:moveTo>
                  <a:cubicBezTo>
                    <a:pt x="273" y="1235"/>
                    <a:pt x="356" y="398"/>
                    <a:pt x="46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82"/>
            <p:cNvSpPr/>
            <p:nvPr/>
          </p:nvSpPr>
          <p:spPr>
            <a:xfrm>
              <a:off x="4395075" y="4593375"/>
              <a:ext cx="8900" cy="29825"/>
            </a:xfrm>
            <a:custGeom>
              <a:avLst/>
              <a:gdLst/>
              <a:ahLst/>
              <a:cxnLst/>
              <a:rect l="l" t="t" r="r" b="b"/>
              <a:pathLst>
                <a:path w="356" h="1193" fill="none" extrusionOk="0">
                  <a:moveTo>
                    <a:pt x="0" y="1193"/>
                  </a:moveTo>
                  <a:cubicBezTo>
                    <a:pt x="251" y="879"/>
                    <a:pt x="356" y="398"/>
                    <a:pt x="314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82"/>
            <p:cNvSpPr/>
            <p:nvPr/>
          </p:nvSpPr>
          <p:spPr>
            <a:xfrm>
              <a:off x="4051925" y="4318225"/>
              <a:ext cx="13100" cy="42375"/>
            </a:xfrm>
            <a:custGeom>
              <a:avLst/>
              <a:gdLst/>
              <a:ahLst/>
              <a:cxnLst/>
              <a:rect l="l" t="t" r="r" b="b"/>
              <a:pathLst>
                <a:path w="524" h="1695" fill="none" extrusionOk="0">
                  <a:moveTo>
                    <a:pt x="0" y="1695"/>
                  </a:moveTo>
                  <a:cubicBezTo>
                    <a:pt x="105" y="1381"/>
                    <a:pt x="314" y="0"/>
                    <a:pt x="52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82"/>
            <p:cNvSpPr/>
            <p:nvPr/>
          </p:nvSpPr>
          <p:spPr>
            <a:xfrm>
              <a:off x="4070225" y="4337050"/>
              <a:ext cx="14675" cy="40300"/>
            </a:xfrm>
            <a:custGeom>
              <a:avLst/>
              <a:gdLst/>
              <a:ahLst/>
              <a:cxnLst/>
              <a:rect l="l" t="t" r="r" b="b"/>
              <a:pathLst>
                <a:path w="587" h="1612" fill="none" extrusionOk="0">
                  <a:moveTo>
                    <a:pt x="1" y="1612"/>
                  </a:moveTo>
                  <a:cubicBezTo>
                    <a:pt x="273" y="1465"/>
                    <a:pt x="335" y="377"/>
                    <a:pt x="58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82"/>
            <p:cNvSpPr/>
            <p:nvPr/>
          </p:nvSpPr>
          <p:spPr>
            <a:xfrm>
              <a:off x="4099525" y="4323975"/>
              <a:ext cx="17800" cy="59650"/>
            </a:xfrm>
            <a:custGeom>
              <a:avLst/>
              <a:gdLst/>
              <a:ahLst/>
              <a:cxnLst/>
              <a:rect l="l" t="t" r="r" b="b"/>
              <a:pathLst>
                <a:path w="712" h="2386" fill="none" extrusionOk="0">
                  <a:moveTo>
                    <a:pt x="0" y="2386"/>
                  </a:moveTo>
                  <a:cubicBezTo>
                    <a:pt x="293" y="1611"/>
                    <a:pt x="481" y="795"/>
                    <a:pt x="71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82"/>
            <p:cNvSpPr/>
            <p:nvPr/>
          </p:nvSpPr>
          <p:spPr>
            <a:xfrm>
              <a:off x="4213025" y="4212025"/>
              <a:ext cx="16250" cy="40300"/>
            </a:xfrm>
            <a:custGeom>
              <a:avLst/>
              <a:gdLst/>
              <a:ahLst/>
              <a:cxnLst/>
              <a:rect l="l" t="t" r="r" b="b"/>
              <a:pathLst>
                <a:path w="650" h="1612" fill="none" extrusionOk="0">
                  <a:moveTo>
                    <a:pt x="1" y="1612"/>
                  </a:moveTo>
                  <a:cubicBezTo>
                    <a:pt x="231" y="1089"/>
                    <a:pt x="461" y="566"/>
                    <a:pt x="64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82"/>
            <p:cNvSpPr/>
            <p:nvPr/>
          </p:nvSpPr>
          <p:spPr>
            <a:xfrm>
              <a:off x="4242325" y="4220925"/>
              <a:ext cx="15200" cy="34550"/>
            </a:xfrm>
            <a:custGeom>
              <a:avLst/>
              <a:gdLst/>
              <a:ahLst/>
              <a:cxnLst/>
              <a:rect l="l" t="t" r="r" b="b"/>
              <a:pathLst>
                <a:path w="608" h="1382" fill="none" extrusionOk="0">
                  <a:moveTo>
                    <a:pt x="0" y="1381"/>
                  </a:moveTo>
                  <a:cubicBezTo>
                    <a:pt x="42" y="942"/>
                    <a:pt x="293" y="314"/>
                    <a:pt x="6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82"/>
            <p:cNvSpPr/>
            <p:nvPr/>
          </p:nvSpPr>
          <p:spPr>
            <a:xfrm>
              <a:off x="4265350" y="4221975"/>
              <a:ext cx="11000" cy="33500"/>
            </a:xfrm>
            <a:custGeom>
              <a:avLst/>
              <a:gdLst/>
              <a:ahLst/>
              <a:cxnLst/>
              <a:rect l="l" t="t" r="r" b="b"/>
              <a:pathLst>
                <a:path w="440" h="1340" fill="none" extrusionOk="0">
                  <a:moveTo>
                    <a:pt x="0" y="1339"/>
                  </a:moveTo>
                  <a:cubicBezTo>
                    <a:pt x="126" y="900"/>
                    <a:pt x="251" y="419"/>
                    <a:pt x="439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82"/>
            <p:cNvSpPr/>
            <p:nvPr/>
          </p:nvSpPr>
          <p:spPr>
            <a:xfrm>
              <a:off x="4286250" y="4230350"/>
              <a:ext cx="11025" cy="20925"/>
            </a:xfrm>
            <a:custGeom>
              <a:avLst/>
              <a:gdLst/>
              <a:ahLst/>
              <a:cxnLst/>
              <a:rect l="l" t="t" r="r" b="b"/>
              <a:pathLst>
                <a:path w="441" h="837" fill="none" extrusionOk="0">
                  <a:moveTo>
                    <a:pt x="1" y="837"/>
                  </a:moveTo>
                  <a:cubicBezTo>
                    <a:pt x="168" y="607"/>
                    <a:pt x="357" y="293"/>
                    <a:pt x="440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82"/>
            <p:cNvSpPr/>
            <p:nvPr/>
          </p:nvSpPr>
          <p:spPr>
            <a:xfrm>
              <a:off x="4473525" y="4183775"/>
              <a:ext cx="14675" cy="36650"/>
            </a:xfrm>
            <a:custGeom>
              <a:avLst/>
              <a:gdLst/>
              <a:ahLst/>
              <a:cxnLst/>
              <a:rect l="l" t="t" r="r" b="b"/>
              <a:pathLst>
                <a:path w="587" h="1466" fill="none" extrusionOk="0">
                  <a:moveTo>
                    <a:pt x="147" y="1465"/>
                  </a:moveTo>
                  <a:cubicBezTo>
                    <a:pt x="1" y="1173"/>
                    <a:pt x="377" y="147"/>
                    <a:pt x="586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82"/>
            <p:cNvSpPr/>
            <p:nvPr/>
          </p:nvSpPr>
          <p:spPr>
            <a:xfrm>
              <a:off x="4495500" y="4200525"/>
              <a:ext cx="14150" cy="34550"/>
            </a:xfrm>
            <a:custGeom>
              <a:avLst/>
              <a:gdLst/>
              <a:ahLst/>
              <a:cxnLst/>
              <a:rect l="l" t="t" r="r" b="b"/>
              <a:pathLst>
                <a:path w="566" h="1382" fill="none" extrusionOk="0">
                  <a:moveTo>
                    <a:pt x="0" y="1381"/>
                  </a:moveTo>
                  <a:cubicBezTo>
                    <a:pt x="126" y="921"/>
                    <a:pt x="377" y="440"/>
                    <a:pt x="5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82"/>
            <p:cNvSpPr/>
            <p:nvPr/>
          </p:nvSpPr>
          <p:spPr>
            <a:xfrm>
              <a:off x="4519550" y="4198425"/>
              <a:ext cx="16250" cy="33500"/>
            </a:xfrm>
            <a:custGeom>
              <a:avLst/>
              <a:gdLst/>
              <a:ahLst/>
              <a:cxnLst/>
              <a:rect l="l" t="t" r="r" b="b"/>
              <a:pathLst>
                <a:path w="650" h="1340" fill="none" extrusionOk="0">
                  <a:moveTo>
                    <a:pt x="1" y="1340"/>
                  </a:moveTo>
                  <a:cubicBezTo>
                    <a:pt x="252" y="1047"/>
                    <a:pt x="650" y="398"/>
                    <a:pt x="60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6" name="Google Shape;2836;p82"/>
          <p:cNvGrpSpPr/>
          <p:nvPr/>
        </p:nvGrpSpPr>
        <p:grpSpPr>
          <a:xfrm>
            <a:off x="1008850" y="1152975"/>
            <a:ext cx="219700" cy="716650"/>
            <a:chOff x="4771700" y="4284750"/>
            <a:chExt cx="219700" cy="716650"/>
          </a:xfrm>
        </p:grpSpPr>
        <p:sp>
          <p:nvSpPr>
            <p:cNvPr id="2837" name="Google Shape;2837;p82"/>
            <p:cNvSpPr/>
            <p:nvPr/>
          </p:nvSpPr>
          <p:spPr>
            <a:xfrm>
              <a:off x="4771700" y="4284750"/>
              <a:ext cx="90500" cy="161125"/>
            </a:xfrm>
            <a:custGeom>
              <a:avLst/>
              <a:gdLst/>
              <a:ahLst/>
              <a:cxnLst/>
              <a:rect l="l" t="t" r="r" b="b"/>
              <a:pathLst>
                <a:path w="3620" h="6445" fill="none" extrusionOk="0">
                  <a:moveTo>
                    <a:pt x="1402" y="6152"/>
                  </a:moveTo>
                  <a:cubicBezTo>
                    <a:pt x="0" y="4373"/>
                    <a:pt x="84" y="1193"/>
                    <a:pt x="2260" y="0"/>
                  </a:cubicBezTo>
                  <a:cubicBezTo>
                    <a:pt x="2406" y="628"/>
                    <a:pt x="2992" y="1151"/>
                    <a:pt x="3243" y="1779"/>
                  </a:cubicBezTo>
                  <a:cubicBezTo>
                    <a:pt x="3536" y="2469"/>
                    <a:pt x="3620" y="3285"/>
                    <a:pt x="3578" y="3997"/>
                  </a:cubicBezTo>
                  <a:cubicBezTo>
                    <a:pt x="3578" y="4624"/>
                    <a:pt x="3452" y="5231"/>
                    <a:pt x="2950" y="5712"/>
                  </a:cubicBezTo>
                  <a:cubicBezTo>
                    <a:pt x="2678" y="5963"/>
                    <a:pt x="1674" y="6445"/>
                    <a:pt x="1444" y="6089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82"/>
            <p:cNvSpPr/>
            <p:nvPr/>
          </p:nvSpPr>
          <p:spPr>
            <a:xfrm>
              <a:off x="4779025" y="4302525"/>
              <a:ext cx="25125" cy="99925"/>
            </a:xfrm>
            <a:custGeom>
              <a:avLst/>
              <a:gdLst/>
              <a:ahLst/>
              <a:cxnLst/>
              <a:rect l="l" t="t" r="r" b="b"/>
              <a:pathLst>
                <a:path w="1005" h="3997" fill="none" extrusionOk="0">
                  <a:moveTo>
                    <a:pt x="1004" y="0"/>
                  </a:moveTo>
                  <a:cubicBezTo>
                    <a:pt x="837" y="1026"/>
                    <a:pt x="0" y="3139"/>
                    <a:pt x="816" y="3997"/>
                  </a:cubicBezTo>
                  <a:cubicBezTo>
                    <a:pt x="837" y="3955"/>
                    <a:pt x="837" y="3892"/>
                    <a:pt x="816" y="385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82"/>
            <p:cNvSpPr/>
            <p:nvPr/>
          </p:nvSpPr>
          <p:spPr>
            <a:xfrm>
              <a:off x="4802550" y="4298875"/>
              <a:ext cx="17300" cy="112475"/>
            </a:xfrm>
            <a:custGeom>
              <a:avLst/>
              <a:gdLst/>
              <a:ahLst/>
              <a:cxnLst/>
              <a:rect l="l" t="t" r="r" b="b"/>
              <a:pathLst>
                <a:path w="692" h="4499" fill="none" extrusionOk="0">
                  <a:moveTo>
                    <a:pt x="398" y="0"/>
                  </a:moveTo>
                  <a:cubicBezTo>
                    <a:pt x="440" y="1507"/>
                    <a:pt x="1" y="3034"/>
                    <a:pt x="628" y="4499"/>
                  </a:cubicBezTo>
                  <a:cubicBezTo>
                    <a:pt x="691" y="4394"/>
                    <a:pt x="691" y="4289"/>
                    <a:pt x="691" y="4143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82"/>
            <p:cNvSpPr/>
            <p:nvPr/>
          </p:nvSpPr>
          <p:spPr>
            <a:xfrm>
              <a:off x="4811975" y="4292575"/>
              <a:ext cx="25125" cy="116675"/>
            </a:xfrm>
            <a:custGeom>
              <a:avLst/>
              <a:gdLst/>
              <a:ahLst/>
              <a:cxnLst/>
              <a:rect l="l" t="t" r="r" b="b"/>
              <a:pathLst>
                <a:path w="1005" h="4667" fill="none" extrusionOk="0">
                  <a:moveTo>
                    <a:pt x="481" y="1"/>
                  </a:moveTo>
                  <a:cubicBezTo>
                    <a:pt x="0" y="1528"/>
                    <a:pt x="774" y="3181"/>
                    <a:pt x="1005" y="4667"/>
                  </a:cubicBezTo>
                  <a:lnTo>
                    <a:pt x="1005" y="4395"/>
                  </a:ln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82"/>
            <p:cNvSpPr/>
            <p:nvPr/>
          </p:nvSpPr>
          <p:spPr>
            <a:xfrm>
              <a:off x="4830800" y="4307225"/>
              <a:ext cx="12050" cy="65950"/>
            </a:xfrm>
            <a:custGeom>
              <a:avLst/>
              <a:gdLst/>
              <a:ahLst/>
              <a:cxnLst/>
              <a:rect l="l" t="t" r="r" b="b"/>
              <a:pathLst>
                <a:path w="482" h="2638" fill="none" extrusionOk="0">
                  <a:moveTo>
                    <a:pt x="21" y="1"/>
                  </a:moveTo>
                  <a:cubicBezTo>
                    <a:pt x="0" y="880"/>
                    <a:pt x="231" y="1717"/>
                    <a:pt x="482" y="2553"/>
                  </a:cubicBezTo>
                  <a:cubicBezTo>
                    <a:pt x="461" y="2616"/>
                    <a:pt x="440" y="2637"/>
                    <a:pt x="356" y="2616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82"/>
            <p:cNvSpPr/>
            <p:nvPr/>
          </p:nvSpPr>
          <p:spPr>
            <a:xfrm>
              <a:off x="4809875" y="4432775"/>
              <a:ext cx="111450" cy="218150"/>
            </a:xfrm>
            <a:custGeom>
              <a:avLst/>
              <a:gdLst/>
              <a:ahLst/>
              <a:cxnLst/>
              <a:rect l="l" t="t" r="r" b="b"/>
              <a:pathLst>
                <a:path w="4458" h="8726" fill="none" extrusionOk="0">
                  <a:moveTo>
                    <a:pt x="0" y="398"/>
                  </a:moveTo>
                  <a:cubicBezTo>
                    <a:pt x="0" y="2846"/>
                    <a:pt x="1026" y="6006"/>
                    <a:pt x="1151" y="8705"/>
                  </a:cubicBezTo>
                  <a:cubicBezTo>
                    <a:pt x="1988" y="8726"/>
                    <a:pt x="3034" y="8391"/>
                    <a:pt x="3830" y="8203"/>
                  </a:cubicBezTo>
                  <a:cubicBezTo>
                    <a:pt x="4394" y="8077"/>
                    <a:pt x="4457" y="7972"/>
                    <a:pt x="4332" y="7407"/>
                  </a:cubicBezTo>
                  <a:cubicBezTo>
                    <a:pt x="4206" y="6884"/>
                    <a:pt x="3976" y="6361"/>
                    <a:pt x="3704" y="5901"/>
                  </a:cubicBezTo>
                  <a:cubicBezTo>
                    <a:pt x="2616" y="4081"/>
                    <a:pt x="1842" y="2009"/>
                    <a:pt x="1256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82"/>
            <p:cNvSpPr/>
            <p:nvPr/>
          </p:nvSpPr>
          <p:spPr>
            <a:xfrm>
              <a:off x="4836550" y="4616375"/>
              <a:ext cx="154850" cy="385025"/>
            </a:xfrm>
            <a:custGeom>
              <a:avLst/>
              <a:gdLst/>
              <a:ahLst/>
              <a:cxnLst/>
              <a:rect l="l" t="t" r="r" b="b"/>
              <a:pathLst>
                <a:path w="6194" h="15401" fill="none" extrusionOk="0">
                  <a:moveTo>
                    <a:pt x="84" y="1444"/>
                  </a:moveTo>
                  <a:cubicBezTo>
                    <a:pt x="1" y="3014"/>
                    <a:pt x="607" y="4834"/>
                    <a:pt x="1026" y="6361"/>
                  </a:cubicBezTo>
                  <a:cubicBezTo>
                    <a:pt x="1444" y="7952"/>
                    <a:pt x="2386" y="9416"/>
                    <a:pt x="3181" y="10860"/>
                  </a:cubicBezTo>
                  <a:cubicBezTo>
                    <a:pt x="3746" y="11885"/>
                    <a:pt x="4395" y="12848"/>
                    <a:pt x="5001" y="13810"/>
                  </a:cubicBezTo>
                  <a:cubicBezTo>
                    <a:pt x="5315" y="14312"/>
                    <a:pt x="5587" y="15045"/>
                    <a:pt x="6006" y="15400"/>
                  </a:cubicBezTo>
                  <a:cubicBezTo>
                    <a:pt x="6194" y="14145"/>
                    <a:pt x="6068" y="12785"/>
                    <a:pt x="5901" y="11530"/>
                  </a:cubicBezTo>
                  <a:cubicBezTo>
                    <a:pt x="5713" y="10002"/>
                    <a:pt x="5524" y="8433"/>
                    <a:pt x="5190" y="6885"/>
                  </a:cubicBezTo>
                  <a:cubicBezTo>
                    <a:pt x="4667" y="4562"/>
                    <a:pt x="4834" y="2009"/>
                    <a:pt x="3453" y="1"/>
                  </a:cubicBezTo>
                  <a:cubicBezTo>
                    <a:pt x="3327" y="1"/>
                    <a:pt x="3244" y="84"/>
                    <a:pt x="3160" y="16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Google Shape;2958;p87"/>
          <p:cNvSpPr txBox="1">
            <a:spLocks noGrp="1"/>
          </p:cNvSpPr>
          <p:nvPr>
            <p:ph type="title"/>
          </p:nvPr>
        </p:nvSpPr>
        <p:spPr>
          <a:xfrm>
            <a:off x="371152" y="466046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1"/>
            <a:r>
              <a:rPr lang="fa-IR" b="0" i="0" dirty="0">
                <a:solidFill>
                  <a:srgbClr val="FF8361"/>
                </a:solidFill>
                <a:effectLst/>
                <a:latin typeface="ERPx-FaNum"/>
                <a:cs typeface="Dast Nevis" panose="03000400000000000000" pitchFamily="66" charset="-78"/>
              </a:rPr>
              <a:t>ایاب و ذهاب نوآموزان:</a:t>
            </a:r>
          </a:p>
        </p:txBody>
      </p:sp>
      <p:sp>
        <p:nvSpPr>
          <p:cNvPr id="2968" name="Google Shape;2968;p87"/>
          <p:cNvSpPr/>
          <p:nvPr/>
        </p:nvSpPr>
        <p:spPr>
          <a:xfrm>
            <a:off x="448897" y="3840765"/>
            <a:ext cx="781628" cy="823172"/>
          </a:xfrm>
          <a:custGeom>
            <a:avLst/>
            <a:gdLst/>
            <a:ahLst/>
            <a:cxnLst/>
            <a:rect l="l" t="t" r="r" b="b"/>
            <a:pathLst>
              <a:path w="22408" h="23599" extrusionOk="0">
                <a:moveTo>
                  <a:pt x="10753" y="15813"/>
                </a:moveTo>
                <a:cubicBezTo>
                  <a:pt x="10808" y="15874"/>
                  <a:pt x="10843" y="15951"/>
                  <a:pt x="10852" y="16033"/>
                </a:cubicBezTo>
                <a:cubicBezTo>
                  <a:pt x="11143" y="18615"/>
                  <a:pt x="9921" y="21036"/>
                  <a:pt x="7377" y="21874"/>
                </a:cubicBezTo>
                <a:cubicBezTo>
                  <a:pt x="7054" y="21981"/>
                  <a:pt x="6790" y="21618"/>
                  <a:pt x="6943" y="21333"/>
                </a:cubicBezTo>
                <a:cubicBezTo>
                  <a:pt x="7130" y="20985"/>
                  <a:pt x="7247" y="20566"/>
                  <a:pt x="7197" y="20168"/>
                </a:cubicBezTo>
                <a:cubicBezTo>
                  <a:pt x="6185" y="21694"/>
                  <a:pt x="4047" y="22316"/>
                  <a:pt x="2303" y="22205"/>
                </a:cubicBezTo>
                <a:cubicBezTo>
                  <a:pt x="1939" y="22190"/>
                  <a:pt x="1809" y="21715"/>
                  <a:pt x="2115" y="21515"/>
                </a:cubicBezTo>
                <a:cubicBezTo>
                  <a:pt x="2894" y="20983"/>
                  <a:pt x="3443" y="20369"/>
                  <a:pt x="3758" y="19573"/>
                </a:cubicBezTo>
                <a:cubicBezTo>
                  <a:pt x="3626" y="19870"/>
                  <a:pt x="3165" y="19835"/>
                  <a:pt x="3062" y="19512"/>
                </a:cubicBezTo>
                <a:cubicBezTo>
                  <a:pt x="2769" y="18609"/>
                  <a:pt x="2800" y="17632"/>
                  <a:pt x="3150" y="16750"/>
                </a:cubicBezTo>
                <a:cubicBezTo>
                  <a:pt x="3858" y="14947"/>
                  <a:pt x="5696" y="13738"/>
                  <a:pt x="7622" y="13738"/>
                </a:cubicBezTo>
                <a:cubicBezTo>
                  <a:pt x="7851" y="13738"/>
                  <a:pt x="8004" y="13925"/>
                  <a:pt x="7989" y="14139"/>
                </a:cubicBezTo>
                <a:cubicBezTo>
                  <a:pt x="8396" y="15084"/>
                  <a:pt x="9418" y="15459"/>
                  <a:pt x="10361" y="15658"/>
                </a:cubicBezTo>
                <a:cubicBezTo>
                  <a:pt x="9967" y="15484"/>
                  <a:pt x="9594" y="15266"/>
                  <a:pt x="9249" y="15010"/>
                </a:cubicBezTo>
                <a:cubicBezTo>
                  <a:pt x="8352" y="14344"/>
                  <a:pt x="7652" y="13409"/>
                  <a:pt x="7379" y="12315"/>
                </a:cubicBezTo>
                <a:cubicBezTo>
                  <a:pt x="7379" y="12311"/>
                  <a:pt x="7377" y="12305"/>
                  <a:pt x="7377" y="12301"/>
                </a:cubicBezTo>
                <a:cubicBezTo>
                  <a:pt x="7371" y="12273"/>
                  <a:pt x="7367" y="12246"/>
                  <a:pt x="7367" y="12219"/>
                </a:cubicBezTo>
                <a:lnTo>
                  <a:pt x="7367" y="12037"/>
                </a:lnTo>
                <a:cubicBezTo>
                  <a:pt x="5263" y="12340"/>
                  <a:pt x="3567" y="13254"/>
                  <a:pt x="1704" y="14250"/>
                </a:cubicBezTo>
                <a:cubicBezTo>
                  <a:pt x="1557" y="14331"/>
                  <a:pt x="1373" y="14306"/>
                  <a:pt x="1253" y="14185"/>
                </a:cubicBezTo>
                <a:cubicBezTo>
                  <a:pt x="887" y="13801"/>
                  <a:pt x="541" y="13397"/>
                  <a:pt x="153" y="13032"/>
                </a:cubicBezTo>
                <a:cubicBezTo>
                  <a:pt x="4" y="12892"/>
                  <a:pt x="0" y="12628"/>
                  <a:pt x="159" y="12491"/>
                </a:cubicBezTo>
                <a:cubicBezTo>
                  <a:pt x="415" y="12273"/>
                  <a:pt x="658" y="12030"/>
                  <a:pt x="893" y="11791"/>
                </a:cubicBezTo>
                <a:cubicBezTo>
                  <a:pt x="1218" y="11462"/>
                  <a:pt x="1534" y="11127"/>
                  <a:pt x="1847" y="10787"/>
                </a:cubicBezTo>
                <a:cubicBezTo>
                  <a:pt x="2614" y="9964"/>
                  <a:pt x="3366" y="9126"/>
                  <a:pt x="4127" y="8294"/>
                </a:cubicBezTo>
                <a:cubicBezTo>
                  <a:pt x="5026" y="7304"/>
                  <a:pt x="5937" y="6307"/>
                  <a:pt x="6889" y="5370"/>
                </a:cubicBezTo>
                <a:cubicBezTo>
                  <a:pt x="7264" y="5001"/>
                  <a:pt x="8278" y="3999"/>
                  <a:pt x="8796" y="3899"/>
                </a:cubicBezTo>
                <a:cubicBezTo>
                  <a:pt x="9911" y="3683"/>
                  <a:pt x="11233" y="3689"/>
                  <a:pt x="12380" y="3702"/>
                </a:cubicBezTo>
                <a:cubicBezTo>
                  <a:pt x="13427" y="2648"/>
                  <a:pt x="14618" y="1721"/>
                  <a:pt x="16020" y="1191"/>
                </a:cubicBezTo>
                <a:cubicBezTo>
                  <a:pt x="17883" y="483"/>
                  <a:pt x="19882" y="277"/>
                  <a:pt x="21842" y="5"/>
                </a:cubicBezTo>
                <a:cubicBezTo>
                  <a:pt x="21875" y="1"/>
                  <a:pt x="21911" y="1"/>
                  <a:pt x="21947" y="5"/>
                </a:cubicBezTo>
                <a:cubicBezTo>
                  <a:pt x="22169" y="24"/>
                  <a:pt x="22328" y="225"/>
                  <a:pt x="22294" y="445"/>
                </a:cubicBezTo>
                <a:cubicBezTo>
                  <a:pt x="22282" y="1189"/>
                  <a:pt x="22359" y="1950"/>
                  <a:pt x="22380" y="2694"/>
                </a:cubicBezTo>
                <a:cubicBezTo>
                  <a:pt x="22408" y="3620"/>
                  <a:pt x="22366" y="4534"/>
                  <a:pt x="22160" y="5439"/>
                </a:cubicBezTo>
                <a:cubicBezTo>
                  <a:pt x="21819" y="6929"/>
                  <a:pt x="21217" y="8243"/>
                  <a:pt x="20255" y="9434"/>
                </a:cubicBezTo>
                <a:cubicBezTo>
                  <a:pt x="20255" y="9436"/>
                  <a:pt x="20255" y="9438"/>
                  <a:pt x="20255" y="9438"/>
                </a:cubicBezTo>
                <a:cubicBezTo>
                  <a:pt x="20392" y="10033"/>
                  <a:pt x="20524" y="10628"/>
                  <a:pt x="20633" y="11228"/>
                </a:cubicBezTo>
                <a:cubicBezTo>
                  <a:pt x="20744" y="11835"/>
                  <a:pt x="20840" y="12472"/>
                  <a:pt x="20855" y="13091"/>
                </a:cubicBezTo>
                <a:cubicBezTo>
                  <a:pt x="20878" y="14080"/>
                  <a:pt x="18220" y="17865"/>
                  <a:pt x="17602" y="18753"/>
                </a:cubicBezTo>
                <a:cubicBezTo>
                  <a:pt x="16523" y="20310"/>
                  <a:pt x="15406" y="21836"/>
                  <a:pt x="14299" y="23374"/>
                </a:cubicBezTo>
                <a:cubicBezTo>
                  <a:pt x="14197" y="23550"/>
                  <a:pt x="13945" y="23599"/>
                  <a:pt x="13780" y="23485"/>
                </a:cubicBezTo>
                <a:cubicBezTo>
                  <a:pt x="13339" y="23184"/>
                  <a:pt x="12870" y="22932"/>
                  <a:pt x="12417" y="22656"/>
                </a:cubicBezTo>
                <a:cubicBezTo>
                  <a:pt x="12273" y="22565"/>
                  <a:pt x="12208" y="22392"/>
                  <a:pt x="12258" y="22230"/>
                </a:cubicBezTo>
                <a:cubicBezTo>
                  <a:pt x="12836" y="20191"/>
                  <a:pt x="13214" y="18206"/>
                  <a:pt x="13059" y="16094"/>
                </a:cubicBezTo>
                <a:lnTo>
                  <a:pt x="13048" y="16102"/>
                </a:lnTo>
                <a:cubicBezTo>
                  <a:pt x="12958" y="16182"/>
                  <a:pt x="12836" y="16215"/>
                  <a:pt x="12719" y="16188"/>
                </a:cubicBezTo>
                <a:cubicBezTo>
                  <a:pt x="12048" y="16169"/>
                  <a:pt x="11384" y="16044"/>
                  <a:pt x="10751" y="15815"/>
                </a:cubicBezTo>
                <a:close/>
                <a:moveTo>
                  <a:pt x="3772" y="19541"/>
                </a:moveTo>
                <a:cubicBezTo>
                  <a:pt x="3825" y="19399"/>
                  <a:pt x="3871" y="19254"/>
                  <a:pt x="3911" y="19108"/>
                </a:cubicBezTo>
                <a:cubicBezTo>
                  <a:pt x="3844" y="19225"/>
                  <a:pt x="3802" y="19353"/>
                  <a:pt x="3785" y="19485"/>
                </a:cubicBezTo>
                <a:cubicBezTo>
                  <a:pt x="3785" y="19489"/>
                  <a:pt x="3785" y="19493"/>
                  <a:pt x="3783" y="19497"/>
                </a:cubicBezTo>
                <a:cubicBezTo>
                  <a:pt x="3779" y="19512"/>
                  <a:pt x="3777" y="19527"/>
                  <a:pt x="3772" y="19541"/>
                </a:cubicBezTo>
                <a:close/>
                <a:moveTo>
                  <a:pt x="21536" y="4701"/>
                </a:moveTo>
                <a:cubicBezTo>
                  <a:pt x="20213" y="4339"/>
                  <a:pt x="18233" y="2606"/>
                  <a:pt x="17462" y="1493"/>
                </a:cubicBezTo>
                <a:cubicBezTo>
                  <a:pt x="17273" y="1545"/>
                  <a:pt x="17087" y="1602"/>
                  <a:pt x="16902" y="1665"/>
                </a:cubicBezTo>
                <a:cubicBezTo>
                  <a:pt x="15362" y="2189"/>
                  <a:pt x="14037" y="3054"/>
                  <a:pt x="12910" y="4228"/>
                </a:cubicBezTo>
                <a:cubicBezTo>
                  <a:pt x="11529" y="5666"/>
                  <a:pt x="10039" y="7185"/>
                  <a:pt x="9062" y="8943"/>
                </a:cubicBezTo>
                <a:cubicBezTo>
                  <a:pt x="9408" y="10400"/>
                  <a:pt x="13329" y="13066"/>
                  <a:pt x="14744" y="13749"/>
                </a:cubicBezTo>
                <a:cubicBezTo>
                  <a:pt x="15081" y="13483"/>
                  <a:pt x="15418" y="13216"/>
                  <a:pt x="15752" y="12946"/>
                </a:cubicBezTo>
                <a:cubicBezTo>
                  <a:pt x="16364" y="12445"/>
                  <a:pt x="16957" y="11932"/>
                  <a:pt x="17520" y="11376"/>
                </a:cubicBezTo>
                <a:cubicBezTo>
                  <a:pt x="18210" y="10695"/>
                  <a:pt x="18862" y="9972"/>
                  <a:pt x="19469" y="9216"/>
                </a:cubicBezTo>
                <a:cubicBezTo>
                  <a:pt x="20547" y="7885"/>
                  <a:pt x="21299" y="6403"/>
                  <a:pt x="21536" y="4704"/>
                </a:cubicBezTo>
                <a:close/>
                <a:moveTo>
                  <a:pt x="15064" y="5877"/>
                </a:moveTo>
                <a:cubicBezTo>
                  <a:pt x="14876" y="6060"/>
                  <a:pt x="14693" y="6254"/>
                  <a:pt x="14511" y="6445"/>
                </a:cubicBezTo>
                <a:cubicBezTo>
                  <a:pt x="14222" y="6749"/>
                  <a:pt x="13937" y="7055"/>
                  <a:pt x="13652" y="7363"/>
                </a:cubicBezTo>
                <a:cubicBezTo>
                  <a:pt x="13358" y="7684"/>
                  <a:pt x="13063" y="8009"/>
                  <a:pt x="12776" y="8335"/>
                </a:cubicBezTo>
                <a:cubicBezTo>
                  <a:pt x="12604" y="8532"/>
                  <a:pt x="12390" y="8765"/>
                  <a:pt x="12243" y="8981"/>
                </a:cubicBezTo>
                <a:cubicBezTo>
                  <a:pt x="11902" y="9488"/>
                  <a:pt x="12501" y="10272"/>
                  <a:pt x="12830" y="10632"/>
                </a:cubicBezTo>
                <a:cubicBezTo>
                  <a:pt x="13061" y="10886"/>
                  <a:pt x="13342" y="11144"/>
                  <a:pt x="13631" y="11326"/>
                </a:cubicBezTo>
                <a:cubicBezTo>
                  <a:pt x="13819" y="11446"/>
                  <a:pt x="14159" y="11628"/>
                  <a:pt x="14362" y="11446"/>
                </a:cubicBezTo>
                <a:cubicBezTo>
                  <a:pt x="15525" y="10352"/>
                  <a:pt x="16623" y="9232"/>
                  <a:pt x="17606" y="7977"/>
                </a:cubicBezTo>
                <a:cubicBezTo>
                  <a:pt x="18007" y="7755"/>
                  <a:pt x="18336" y="7418"/>
                  <a:pt x="18547" y="7011"/>
                </a:cubicBezTo>
                <a:cubicBezTo>
                  <a:pt x="18925" y="6288"/>
                  <a:pt x="18765" y="5163"/>
                  <a:pt x="18260" y="4538"/>
                </a:cubicBezTo>
                <a:cubicBezTo>
                  <a:pt x="18241" y="4502"/>
                  <a:pt x="18216" y="4469"/>
                  <a:pt x="18187" y="4440"/>
                </a:cubicBezTo>
                <a:cubicBezTo>
                  <a:pt x="17948" y="4209"/>
                  <a:pt x="17655" y="4062"/>
                  <a:pt x="17319" y="4037"/>
                </a:cubicBezTo>
                <a:cubicBezTo>
                  <a:pt x="16567" y="3981"/>
                  <a:pt x="15859" y="4536"/>
                  <a:pt x="15448" y="5121"/>
                </a:cubicBezTo>
                <a:cubicBezTo>
                  <a:pt x="15284" y="5351"/>
                  <a:pt x="15154" y="5607"/>
                  <a:pt x="15064" y="5877"/>
                </a:cubicBezTo>
                <a:close/>
                <a:moveTo>
                  <a:pt x="17611" y="5041"/>
                </a:moveTo>
                <a:cubicBezTo>
                  <a:pt x="17493" y="4938"/>
                  <a:pt x="17344" y="4878"/>
                  <a:pt x="17187" y="4867"/>
                </a:cubicBezTo>
                <a:cubicBezTo>
                  <a:pt x="16422" y="4825"/>
                  <a:pt x="15615" y="5948"/>
                  <a:pt x="15708" y="6663"/>
                </a:cubicBezTo>
                <a:cubicBezTo>
                  <a:pt x="15800" y="7388"/>
                  <a:pt x="16737" y="7736"/>
                  <a:pt x="17319" y="7325"/>
                </a:cubicBezTo>
                <a:cubicBezTo>
                  <a:pt x="17703" y="7055"/>
                  <a:pt x="18042" y="6581"/>
                  <a:pt x="18028" y="6095"/>
                </a:cubicBezTo>
                <a:cubicBezTo>
                  <a:pt x="18023" y="5900"/>
                  <a:pt x="17969" y="5510"/>
                  <a:pt x="17868" y="5347"/>
                </a:cubicBezTo>
                <a:cubicBezTo>
                  <a:pt x="17803" y="5242"/>
                  <a:pt x="17726" y="5148"/>
                  <a:pt x="17638" y="5062"/>
                </a:cubicBezTo>
                <a:cubicBezTo>
                  <a:pt x="17627" y="5056"/>
                  <a:pt x="17619" y="5049"/>
                  <a:pt x="17611" y="5041"/>
                </a:cubicBezTo>
                <a:close/>
                <a:moveTo>
                  <a:pt x="15054" y="7141"/>
                </a:moveTo>
                <a:cubicBezTo>
                  <a:pt x="14341" y="7883"/>
                  <a:pt x="13652" y="8658"/>
                  <a:pt x="12964" y="9423"/>
                </a:cubicBezTo>
                <a:cubicBezTo>
                  <a:pt x="12973" y="9591"/>
                  <a:pt x="13331" y="10035"/>
                  <a:pt x="13432" y="10146"/>
                </a:cubicBezTo>
                <a:cubicBezTo>
                  <a:pt x="13524" y="10249"/>
                  <a:pt x="13987" y="10708"/>
                  <a:pt x="14146" y="10639"/>
                </a:cubicBezTo>
                <a:cubicBezTo>
                  <a:pt x="14148" y="10637"/>
                  <a:pt x="14153" y="10634"/>
                  <a:pt x="14155" y="10632"/>
                </a:cubicBezTo>
                <a:cubicBezTo>
                  <a:pt x="14509" y="10310"/>
                  <a:pt x="14853" y="9962"/>
                  <a:pt x="15184" y="9614"/>
                </a:cubicBezTo>
                <a:cubicBezTo>
                  <a:pt x="15613" y="9163"/>
                  <a:pt x="16030" y="8700"/>
                  <a:pt x="16437" y="8224"/>
                </a:cubicBezTo>
                <a:cubicBezTo>
                  <a:pt x="15976" y="8168"/>
                  <a:pt x="15576" y="7925"/>
                  <a:pt x="15276" y="7539"/>
                </a:cubicBezTo>
                <a:cubicBezTo>
                  <a:pt x="15182" y="7420"/>
                  <a:pt x="15106" y="7286"/>
                  <a:pt x="15054" y="7143"/>
                </a:cubicBezTo>
                <a:close/>
                <a:moveTo>
                  <a:pt x="12732" y="15388"/>
                </a:moveTo>
                <a:cubicBezTo>
                  <a:pt x="13117" y="15056"/>
                  <a:pt x="13511" y="14730"/>
                  <a:pt x="13909" y="14411"/>
                </a:cubicBezTo>
                <a:cubicBezTo>
                  <a:pt x="12367" y="13640"/>
                  <a:pt x="9452" y="11575"/>
                  <a:pt x="8521" y="10100"/>
                </a:cubicBezTo>
                <a:cubicBezTo>
                  <a:pt x="8280" y="10743"/>
                  <a:pt x="8132" y="11418"/>
                  <a:pt x="8125" y="12108"/>
                </a:cubicBezTo>
                <a:cubicBezTo>
                  <a:pt x="9131" y="14082"/>
                  <a:pt x="10535" y="15006"/>
                  <a:pt x="12732" y="15388"/>
                </a:cubicBezTo>
                <a:close/>
                <a:moveTo>
                  <a:pt x="21607" y="3922"/>
                </a:moveTo>
                <a:cubicBezTo>
                  <a:pt x="21657" y="2882"/>
                  <a:pt x="21571" y="1832"/>
                  <a:pt x="21559" y="793"/>
                </a:cubicBezTo>
                <a:cubicBezTo>
                  <a:pt x="20454" y="938"/>
                  <a:pt x="19340" y="1061"/>
                  <a:pt x="18250" y="1298"/>
                </a:cubicBezTo>
                <a:cubicBezTo>
                  <a:pt x="18973" y="2197"/>
                  <a:pt x="20555" y="3570"/>
                  <a:pt x="21607" y="3922"/>
                </a:cubicBezTo>
                <a:close/>
                <a:moveTo>
                  <a:pt x="13754" y="15501"/>
                </a:moveTo>
                <a:cubicBezTo>
                  <a:pt x="13989" y="17634"/>
                  <a:pt x="13740" y="19684"/>
                  <a:pt x="13172" y="21746"/>
                </a:cubicBezTo>
                <a:cubicBezTo>
                  <a:pt x="13140" y="21857"/>
                  <a:pt x="13086" y="22065"/>
                  <a:pt x="13151" y="22174"/>
                </a:cubicBezTo>
                <a:cubicBezTo>
                  <a:pt x="13216" y="22283"/>
                  <a:pt x="13516" y="22429"/>
                  <a:pt x="13631" y="22496"/>
                </a:cubicBezTo>
                <a:cubicBezTo>
                  <a:pt x="13671" y="22519"/>
                  <a:pt x="13834" y="22609"/>
                  <a:pt x="13884" y="22586"/>
                </a:cubicBezTo>
                <a:cubicBezTo>
                  <a:pt x="13935" y="22563"/>
                  <a:pt x="14153" y="22207"/>
                  <a:pt x="14197" y="22146"/>
                </a:cubicBezTo>
                <a:cubicBezTo>
                  <a:pt x="15232" y="20677"/>
                  <a:pt x="16288" y="19231"/>
                  <a:pt x="17296" y="17741"/>
                </a:cubicBezTo>
                <a:cubicBezTo>
                  <a:pt x="17994" y="16712"/>
                  <a:pt x="18694" y="15650"/>
                  <a:pt x="19300" y="14564"/>
                </a:cubicBezTo>
                <a:cubicBezTo>
                  <a:pt x="19499" y="14206"/>
                  <a:pt x="20138" y="13040"/>
                  <a:pt x="20060" y="12628"/>
                </a:cubicBezTo>
                <a:cubicBezTo>
                  <a:pt x="19912" y="11810"/>
                  <a:pt x="19801" y="10982"/>
                  <a:pt x="19643" y="10167"/>
                </a:cubicBezTo>
                <a:cubicBezTo>
                  <a:pt x="18658" y="11328"/>
                  <a:pt x="17571" y="12397"/>
                  <a:pt x="16395" y="13367"/>
                </a:cubicBezTo>
                <a:cubicBezTo>
                  <a:pt x="15523" y="14086"/>
                  <a:pt x="14624" y="14776"/>
                  <a:pt x="13754" y="15501"/>
                </a:cubicBezTo>
                <a:close/>
                <a:moveTo>
                  <a:pt x="11629" y="4465"/>
                </a:moveTo>
                <a:cubicBezTo>
                  <a:pt x="10892" y="4494"/>
                  <a:pt x="10154" y="4551"/>
                  <a:pt x="9416" y="4576"/>
                </a:cubicBezTo>
                <a:cubicBezTo>
                  <a:pt x="8591" y="4603"/>
                  <a:pt x="5623" y="7726"/>
                  <a:pt x="5011" y="8367"/>
                </a:cubicBezTo>
                <a:cubicBezTo>
                  <a:pt x="3770" y="9673"/>
                  <a:pt x="2584" y="11014"/>
                  <a:pt x="1373" y="12334"/>
                </a:cubicBezTo>
                <a:cubicBezTo>
                  <a:pt x="1320" y="12395"/>
                  <a:pt x="1019" y="12684"/>
                  <a:pt x="1006" y="12737"/>
                </a:cubicBezTo>
                <a:cubicBezTo>
                  <a:pt x="996" y="12791"/>
                  <a:pt x="1119" y="12931"/>
                  <a:pt x="1151" y="12967"/>
                </a:cubicBezTo>
                <a:cubicBezTo>
                  <a:pt x="1239" y="13066"/>
                  <a:pt x="1444" y="13325"/>
                  <a:pt x="1568" y="13365"/>
                </a:cubicBezTo>
                <a:cubicBezTo>
                  <a:pt x="1687" y="13405"/>
                  <a:pt x="1878" y="13309"/>
                  <a:pt x="1981" y="13254"/>
                </a:cubicBezTo>
                <a:cubicBezTo>
                  <a:pt x="2400" y="13034"/>
                  <a:pt x="2817" y="12812"/>
                  <a:pt x="3242" y="12611"/>
                </a:cubicBezTo>
                <a:cubicBezTo>
                  <a:pt x="4644" y="11942"/>
                  <a:pt x="5900" y="11473"/>
                  <a:pt x="7434" y="11276"/>
                </a:cubicBezTo>
                <a:cubicBezTo>
                  <a:pt x="7826" y="8702"/>
                  <a:pt x="9844" y="6315"/>
                  <a:pt x="11627" y="4465"/>
                </a:cubicBezTo>
                <a:close/>
                <a:moveTo>
                  <a:pt x="7903" y="20841"/>
                </a:moveTo>
                <a:cubicBezTo>
                  <a:pt x="9517" y="19965"/>
                  <a:pt x="10236" y="18229"/>
                  <a:pt x="10135" y="16417"/>
                </a:cubicBezTo>
                <a:cubicBezTo>
                  <a:pt x="8966" y="16241"/>
                  <a:pt x="7844" y="15593"/>
                  <a:pt x="7333" y="14497"/>
                </a:cubicBezTo>
                <a:cubicBezTo>
                  <a:pt x="5828" y="14606"/>
                  <a:pt x="4424" y="15576"/>
                  <a:pt x="3860" y="16985"/>
                </a:cubicBezTo>
                <a:cubicBezTo>
                  <a:pt x="3687" y="17416"/>
                  <a:pt x="3603" y="17879"/>
                  <a:pt x="3615" y="18347"/>
                </a:cubicBezTo>
                <a:cubicBezTo>
                  <a:pt x="3814" y="18171"/>
                  <a:pt x="4053" y="18045"/>
                  <a:pt x="4305" y="17944"/>
                </a:cubicBezTo>
                <a:cubicBezTo>
                  <a:pt x="4540" y="17852"/>
                  <a:pt x="4816" y="18066"/>
                  <a:pt x="4795" y="18313"/>
                </a:cubicBezTo>
                <a:cubicBezTo>
                  <a:pt x="4686" y="19569"/>
                  <a:pt x="4252" y="20579"/>
                  <a:pt x="3395" y="21425"/>
                </a:cubicBezTo>
                <a:cubicBezTo>
                  <a:pt x="4808" y="21260"/>
                  <a:pt x="6367" y="20591"/>
                  <a:pt x="6859" y="19191"/>
                </a:cubicBezTo>
                <a:cubicBezTo>
                  <a:pt x="6950" y="18934"/>
                  <a:pt x="7310" y="18816"/>
                  <a:pt x="7494" y="19051"/>
                </a:cubicBezTo>
                <a:cubicBezTo>
                  <a:pt x="7905" y="19577"/>
                  <a:pt x="8021" y="20212"/>
                  <a:pt x="7903" y="208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8C6790-15D9-C36E-87E1-78204BF6C238}"/>
              </a:ext>
            </a:extLst>
          </p:cNvPr>
          <p:cNvSpPr txBox="1"/>
          <p:nvPr/>
        </p:nvSpPr>
        <p:spPr>
          <a:xfrm>
            <a:off x="620110" y="1345324"/>
            <a:ext cx="808245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1800" b="0" i="0" dirty="0">
                <a:solidFill>
                  <a:srgbClr val="FBAF42"/>
                </a:solidFill>
                <a:effectLst/>
                <a:latin typeface="ERPx-FaNum"/>
                <a:cs typeface="Dast Nevis" panose="03000400000000000000" pitchFamily="66" charset="-78"/>
              </a:rPr>
              <a:t> رفت و آمد نوآموزان به عهدۀ اولیای گرامی است، درصورت نیاز به  استفاده از سرویس ایاب و ذهاب، خرید خدمات از پیمانکار معتمد مدرسه امکان پذیر می باشد.</a:t>
            </a:r>
            <a:endParaRPr lang="fa-IR" sz="1800" dirty="0">
              <a:solidFill>
                <a:srgbClr val="FBAF42"/>
              </a:solidFill>
              <a:cs typeface="Dast Nevis" panose="03000400000000000000" pitchFamily="66" charset="-78"/>
            </a:endParaRPr>
          </a:p>
        </p:txBody>
      </p:sp>
      <p:grpSp>
        <p:nvGrpSpPr>
          <p:cNvPr id="19" name="Google Shape;3524;p101">
            <a:extLst>
              <a:ext uri="{FF2B5EF4-FFF2-40B4-BE49-F238E27FC236}">
                <a16:creationId xmlns:a16="http://schemas.microsoft.com/office/drawing/2014/main" id="{2BA82A4E-2CB0-1C3C-21B6-310AFE32DD59}"/>
              </a:ext>
            </a:extLst>
          </p:cNvPr>
          <p:cNvGrpSpPr/>
          <p:nvPr/>
        </p:nvGrpSpPr>
        <p:grpSpPr>
          <a:xfrm rot="-3110373" flipH="1">
            <a:off x="4910044" y="3686143"/>
            <a:ext cx="698551" cy="498247"/>
            <a:chOff x="5512625" y="3853075"/>
            <a:chExt cx="698625" cy="498300"/>
          </a:xfrm>
        </p:grpSpPr>
        <p:sp>
          <p:nvSpPr>
            <p:cNvPr id="20" name="Google Shape;3525;p101">
              <a:extLst>
                <a:ext uri="{FF2B5EF4-FFF2-40B4-BE49-F238E27FC236}">
                  <a16:creationId xmlns:a16="http://schemas.microsoft.com/office/drawing/2014/main" id="{78B9DC09-2AAA-F574-4C57-5266A33A941B}"/>
                </a:ext>
              </a:extLst>
            </p:cNvPr>
            <p:cNvSpPr/>
            <p:nvPr/>
          </p:nvSpPr>
          <p:spPr>
            <a:xfrm>
              <a:off x="5514825" y="3896075"/>
              <a:ext cx="489925" cy="454125"/>
            </a:xfrm>
            <a:custGeom>
              <a:avLst/>
              <a:gdLst/>
              <a:ahLst/>
              <a:cxnLst/>
              <a:rect l="l" t="t" r="r" b="b"/>
              <a:pathLst>
                <a:path w="19597" h="18165" extrusionOk="0">
                  <a:moveTo>
                    <a:pt x="19290" y="1"/>
                  </a:moveTo>
                  <a:cubicBezTo>
                    <a:pt x="19246" y="1"/>
                    <a:pt x="19199" y="13"/>
                    <a:pt x="19153" y="43"/>
                  </a:cubicBezTo>
                  <a:cubicBezTo>
                    <a:pt x="12436" y="5567"/>
                    <a:pt x="6243" y="11655"/>
                    <a:pt x="133" y="17828"/>
                  </a:cubicBezTo>
                  <a:cubicBezTo>
                    <a:pt x="1" y="17977"/>
                    <a:pt x="143" y="18165"/>
                    <a:pt x="291" y="18165"/>
                  </a:cubicBezTo>
                  <a:cubicBezTo>
                    <a:pt x="330" y="18165"/>
                    <a:pt x="370" y="18151"/>
                    <a:pt x="405" y="18121"/>
                  </a:cubicBezTo>
                  <a:cubicBezTo>
                    <a:pt x="6536" y="11948"/>
                    <a:pt x="12729" y="5859"/>
                    <a:pt x="19446" y="336"/>
                  </a:cubicBezTo>
                  <a:cubicBezTo>
                    <a:pt x="19596" y="202"/>
                    <a:pt x="19466" y="1"/>
                    <a:pt x="1929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26;p101">
              <a:extLst>
                <a:ext uri="{FF2B5EF4-FFF2-40B4-BE49-F238E27FC236}">
                  <a16:creationId xmlns:a16="http://schemas.microsoft.com/office/drawing/2014/main" id="{86DD72B3-1527-F99A-FF7A-8B4FA4295C7A}"/>
                </a:ext>
              </a:extLst>
            </p:cNvPr>
            <p:cNvSpPr/>
            <p:nvPr/>
          </p:nvSpPr>
          <p:spPr>
            <a:xfrm>
              <a:off x="5520000" y="3894950"/>
              <a:ext cx="691250" cy="452750"/>
            </a:xfrm>
            <a:custGeom>
              <a:avLst/>
              <a:gdLst/>
              <a:ahLst/>
              <a:cxnLst/>
              <a:rect l="l" t="t" r="r" b="b"/>
              <a:pathLst>
                <a:path w="27650" h="18110" extrusionOk="0">
                  <a:moveTo>
                    <a:pt x="19186" y="0"/>
                  </a:moveTo>
                  <a:cubicBezTo>
                    <a:pt x="19034" y="0"/>
                    <a:pt x="18940" y="245"/>
                    <a:pt x="19092" y="381"/>
                  </a:cubicBezTo>
                  <a:cubicBezTo>
                    <a:pt x="21565" y="2221"/>
                    <a:pt x="23926" y="4154"/>
                    <a:pt x="26829" y="5226"/>
                  </a:cubicBezTo>
                  <a:lnTo>
                    <a:pt x="26829" y="5226"/>
                  </a:lnTo>
                  <a:cubicBezTo>
                    <a:pt x="17695" y="8843"/>
                    <a:pt x="8785" y="13044"/>
                    <a:pt x="177" y="17789"/>
                  </a:cubicBezTo>
                  <a:cubicBezTo>
                    <a:pt x="0" y="17860"/>
                    <a:pt x="122" y="18110"/>
                    <a:pt x="291" y="18110"/>
                  </a:cubicBezTo>
                  <a:cubicBezTo>
                    <a:pt x="322" y="18110"/>
                    <a:pt x="354" y="18101"/>
                    <a:pt x="386" y="18082"/>
                  </a:cubicBezTo>
                  <a:cubicBezTo>
                    <a:pt x="9132" y="13270"/>
                    <a:pt x="18171" y="9022"/>
                    <a:pt x="27462" y="5360"/>
                  </a:cubicBezTo>
                  <a:cubicBezTo>
                    <a:pt x="27650" y="5298"/>
                    <a:pt x="27650" y="5047"/>
                    <a:pt x="27462" y="5005"/>
                  </a:cubicBezTo>
                  <a:cubicBezTo>
                    <a:pt x="24344" y="4021"/>
                    <a:pt x="21896" y="1971"/>
                    <a:pt x="19301" y="46"/>
                  </a:cubicBezTo>
                  <a:cubicBezTo>
                    <a:pt x="19261" y="14"/>
                    <a:pt x="19222" y="0"/>
                    <a:pt x="1918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27;p101">
              <a:extLst>
                <a:ext uri="{FF2B5EF4-FFF2-40B4-BE49-F238E27FC236}">
                  <a16:creationId xmlns:a16="http://schemas.microsoft.com/office/drawing/2014/main" id="{241D7DB6-A528-5CDB-3EEB-A9D35740BA98}"/>
                </a:ext>
              </a:extLst>
            </p:cNvPr>
            <p:cNvSpPr/>
            <p:nvPr/>
          </p:nvSpPr>
          <p:spPr>
            <a:xfrm>
              <a:off x="5512625" y="3853075"/>
              <a:ext cx="417200" cy="495900"/>
            </a:xfrm>
            <a:custGeom>
              <a:avLst/>
              <a:gdLst/>
              <a:ahLst/>
              <a:cxnLst/>
              <a:rect l="l" t="t" r="r" b="b"/>
              <a:pathLst>
                <a:path w="16688" h="19836" extrusionOk="0">
                  <a:moveTo>
                    <a:pt x="13526" y="0"/>
                  </a:moveTo>
                  <a:cubicBezTo>
                    <a:pt x="12919" y="0"/>
                    <a:pt x="12346" y="108"/>
                    <a:pt x="11896" y="403"/>
                  </a:cubicBezTo>
                  <a:cubicBezTo>
                    <a:pt x="11143" y="905"/>
                    <a:pt x="10599" y="1888"/>
                    <a:pt x="10076" y="2600"/>
                  </a:cubicBezTo>
                  <a:cubicBezTo>
                    <a:pt x="9281" y="3667"/>
                    <a:pt x="8549" y="4734"/>
                    <a:pt x="7816" y="5843"/>
                  </a:cubicBezTo>
                  <a:cubicBezTo>
                    <a:pt x="4950" y="10216"/>
                    <a:pt x="2460" y="14840"/>
                    <a:pt x="116" y="19527"/>
                  </a:cubicBezTo>
                  <a:cubicBezTo>
                    <a:pt x="0" y="19686"/>
                    <a:pt x="126" y="19836"/>
                    <a:pt x="262" y="19836"/>
                  </a:cubicBezTo>
                  <a:cubicBezTo>
                    <a:pt x="323" y="19836"/>
                    <a:pt x="385" y="19807"/>
                    <a:pt x="430" y="19736"/>
                  </a:cubicBezTo>
                  <a:cubicBezTo>
                    <a:pt x="2418" y="15761"/>
                    <a:pt x="4531" y="11827"/>
                    <a:pt x="6875" y="8040"/>
                  </a:cubicBezTo>
                  <a:cubicBezTo>
                    <a:pt x="8026" y="6178"/>
                    <a:pt x="9239" y="4378"/>
                    <a:pt x="10536" y="2621"/>
                  </a:cubicBezTo>
                  <a:cubicBezTo>
                    <a:pt x="11352" y="1491"/>
                    <a:pt x="12001" y="445"/>
                    <a:pt x="13528" y="445"/>
                  </a:cubicBezTo>
                  <a:cubicBezTo>
                    <a:pt x="14470" y="445"/>
                    <a:pt x="15453" y="633"/>
                    <a:pt x="16374" y="926"/>
                  </a:cubicBezTo>
                  <a:cubicBezTo>
                    <a:pt x="16396" y="934"/>
                    <a:pt x="16416" y="937"/>
                    <a:pt x="16436" y="937"/>
                  </a:cubicBezTo>
                  <a:cubicBezTo>
                    <a:pt x="16621" y="937"/>
                    <a:pt x="16687" y="606"/>
                    <a:pt x="16479" y="549"/>
                  </a:cubicBezTo>
                  <a:cubicBezTo>
                    <a:pt x="15688" y="312"/>
                    <a:pt x="14558" y="0"/>
                    <a:pt x="1352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28;p101">
              <a:extLst>
                <a:ext uri="{FF2B5EF4-FFF2-40B4-BE49-F238E27FC236}">
                  <a16:creationId xmlns:a16="http://schemas.microsoft.com/office/drawing/2014/main" id="{72380F3E-047B-FD9A-2A0A-C3C08466B649}"/>
                </a:ext>
              </a:extLst>
            </p:cNvPr>
            <p:cNvSpPr/>
            <p:nvPr/>
          </p:nvSpPr>
          <p:spPr>
            <a:xfrm>
              <a:off x="5547800" y="3867500"/>
              <a:ext cx="407325" cy="444700"/>
            </a:xfrm>
            <a:custGeom>
              <a:avLst/>
              <a:gdLst/>
              <a:ahLst/>
              <a:cxnLst/>
              <a:rect l="l" t="t" r="r" b="b"/>
              <a:pathLst>
                <a:path w="16293" h="17788" extrusionOk="0">
                  <a:moveTo>
                    <a:pt x="14979" y="0"/>
                  </a:moveTo>
                  <a:cubicBezTo>
                    <a:pt x="14906" y="0"/>
                    <a:pt x="14839" y="41"/>
                    <a:pt x="14821" y="140"/>
                  </a:cubicBezTo>
                  <a:cubicBezTo>
                    <a:pt x="14817" y="156"/>
                    <a:pt x="14813" y="173"/>
                    <a:pt x="14809" y="190"/>
                  </a:cubicBezTo>
                  <a:lnTo>
                    <a:pt x="14809" y="190"/>
                  </a:lnTo>
                  <a:cubicBezTo>
                    <a:pt x="14799" y="187"/>
                    <a:pt x="14789" y="184"/>
                    <a:pt x="14779" y="181"/>
                  </a:cubicBezTo>
                  <a:lnTo>
                    <a:pt x="14779" y="181"/>
                  </a:lnTo>
                  <a:cubicBezTo>
                    <a:pt x="14782" y="212"/>
                    <a:pt x="14786" y="243"/>
                    <a:pt x="14789" y="274"/>
                  </a:cubicBezTo>
                  <a:lnTo>
                    <a:pt x="14789" y="274"/>
                  </a:lnTo>
                  <a:cubicBezTo>
                    <a:pt x="14329" y="2133"/>
                    <a:pt x="12803" y="3562"/>
                    <a:pt x="11536" y="4952"/>
                  </a:cubicBezTo>
                  <a:cubicBezTo>
                    <a:pt x="10259" y="6354"/>
                    <a:pt x="8962" y="7714"/>
                    <a:pt x="7644" y="9074"/>
                  </a:cubicBezTo>
                  <a:cubicBezTo>
                    <a:pt x="5049" y="11773"/>
                    <a:pt x="2434" y="14472"/>
                    <a:pt x="111" y="17422"/>
                  </a:cubicBezTo>
                  <a:cubicBezTo>
                    <a:pt x="0" y="17581"/>
                    <a:pt x="117" y="17787"/>
                    <a:pt x="254" y="17787"/>
                  </a:cubicBezTo>
                  <a:cubicBezTo>
                    <a:pt x="297" y="17787"/>
                    <a:pt x="343" y="17766"/>
                    <a:pt x="383" y="17715"/>
                  </a:cubicBezTo>
                  <a:cubicBezTo>
                    <a:pt x="2852" y="14514"/>
                    <a:pt x="5740" y="11647"/>
                    <a:pt x="8544" y="8718"/>
                  </a:cubicBezTo>
                  <a:cubicBezTo>
                    <a:pt x="9925" y="7274"/>
                    <a:pt x="11305" y="5810"/>
                    <a:pt x="12624" y="4324"/>
                  </a:cubicBezTo>
                  <a:cubicBezTo>
                    <a:pt x="13512" y="3297"/>
                    <a:pt x="14444" y="2283"/>
                    <a:pt x="14936" y="1031"/>
                  </a:cubicBezTo>
                  <a:lnTo>
                    <a:pt x="14936" y="1031"/>
                  </a:lnTo>
                  <a:cubicBezTo>
                    <a:pt x="15117" y="1700"/>
                    <a:pt x="15429" y="2327"/>
                    <a:pt x="15888" y="2860"/>
                  </a:cubicBezTo>
                  <a:cubicBezTo>
                    <a:pt x="15922" y="2904"/>
                    <a:pt x="15965" y="2923"/>
                    <a:pt x="16008" y="2923"/>
                  </a:cubicBezTo>
                  <a:cubicBezTo>
                    <a:pt x="16148" y="2923"/>
                    <a:pt x="16293" y="2726"/>
                    <a:pt x="16181" y="2567"/>
                  </a:cubicBezTo>
                  <a:cubicBezTo>
                    <a:pt x="15616" y="1918"/>
                    <a:pt x="15281" y="1060"/>
                    <a:pt x="15197" y="181"/>
                  </a:cubicBezTo>
                  <a:cubicBezTo>
                    <a:pt x="15185" y="74"/>
                    <a:pt x="15077" y="0"/>
                    <a:pt x="149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29;p101">
              <a:extLst>
                <a:ext uri="{FF2B5EF4-FFF2-40B4-BE49-F238E27FC236}">
                  <a16:creationId xmlns:a16="http://schemas.microsoft.com/office/drawing/2014/main" id="{7999490F-7B3C-111D-D8F1-729058B9D02B}"/>
                </a:ext>
              </a:extLst>
            </p:cNvPr>
            <p:cNvSpPr/>
            <p:nvPr/>
          </p:nvSpPr>
          <p:spPr>
            <a:xfrm>
              <a:off x="5519075" y="4106950"/>
              <a:ext cx="510675" cy="244425"/>
            </a:xfrm>
            <a:custGeom>
              <a:avLst/>
              <a:gdLst/>
              <a:ahLst/>
              <a:cxnLst/>
              <a:rect l="l" t="t" r="r" b="b"/>
              <a:pathLst>
                <a:path w="20427" h="9777" extrusionOk="0">
                  <a:moveTo>
                    <a:pt x="19589" y="1"/>
                  </a:moveTo>
                  <a:cubicBezTo>
                    <a:pt x="19512" y="1"/>
                    <a:pt x="19439" y="44"/>
                    <a:pt x="19422" y="145"/>
                  </a:cubicBezTo>
                  <a:cubicBezTo>
                    <a:pt x="19234" y="730"/>
                    <a:pt x="19568" y="940"/>
                    <a:pt x="19631" y="1525"/>
                  </a:cubicBezTo>
                  <a:cubicBezTo>
                    <a:pt x="19841" y="3116"/>
                    <a:pt x="17811" y="3534"/>
                    <a:pt x="16660" y="3974"/>
                  </a:cubicBezTo>
                  <a:cubicBezTo>
                    <a:pt x="14882" y="4664"/>
                    <a:pt x="13103" y="5313"/>
                    <a:pt x="11304" y="5940"/>
                  </a:cubicBezTo>
                  <a:cubicBezTo>
                    <a:pt x="7642" y="7196"/>
                    <a:pt x="3959" y="8347"/>
                    <a:pt x="214" y="9372"/>
                  </a:cubicBezTo>
                  <a:cubicBezTo>
                    <a:pt x="1" y="9430"/>
                    <a:pt x="75" y="9776"/>
                    <a:pt x="271" y="9776"/>
                  </a:cubicBezTo>
                  <a:cubicBezTo>
                    <a:pt x="286" y="9776"/>
                    <a:pt x="302" y="9774"/>
                    <a:pt x="319" y="9769"/>
                  </a:cubicBezTo>
                  <a:cubicBezTo>
                    <a:pt x="4629" y="8556"/>
                    <a:pt x="8918" y="7217"/>
                    <a:pt x="13166" y="5710"/>
                  </a:cubicBezTo>
                  <a:cubicBezTo>
                    <a:pt x="15049" y="5020"/>
                    <a:pt x="17016" y="4371"/>
                    <a:pt x="18815" y="3534"/>
                  </a:cubicBezTo>
                  <a:cubicBezTo>
                    <a:pt x="19255" y="3325"/>
                    <a:pt x="19799" y="3095"/>
                    <a:pt x="20050" y="2593"/>
                  </a:cubicBezTo>
                  <a:cubicBezTo>
                    <a:pt x="20426" y="1756"/>
                    <a:pt x="19527" y="1086"/>
                    <a:pt x="19778" y="249"/>
                  </a:cubicBezTo>
                  <a:cubicBezTo>
                    <a:pt x="19828" y="98"/>
                    <a:pt x="19705" y="1"/>
                    <a:pt x="195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3530;p101">
            <a:extLst>
              <a:ext uri="{FF2B5EF4-FFF2-40B4-BE49-F238E27FC236}">
                <a16:creationId xmlns:a16="http://schemas.microsoft.com/office/drawing/2014/main" id="{67FD384A-1974-7992-7A77-5F717031EB80}"/>
              </a:ext>
            </a:extLst>
          </p:cNvPr>
          <p:cNvSpPr/>
          <p:nvPr/>
        </p:nvSpPr>
        <p:spPr>
          <a:xfrm>
            <a:off x="0" y="1939871"/>
            <a:ext cx="3930300" cy="2423950"/>
          </a:xfrm>
          <a:custGeom>
            <a:avLst/>
            <a:gdLst/>
            <a:ahLst/>
            <a:cxnLst/>
            <a:rect l="l" t="t" r="r" b="b"/>
            <a:pathLst>
              <a:path w="157212" h="96958" extrusionOk="0">
                <a:moveTo>
                  <a:pt x="0" y="31098"/>
                </a:moveTo>
                <a:cubicBezTo>
                  <a:pt x="8222" y="25951"/>
                  <a:pt x="37699" y="-1521"/>
                  <a:pt x="49329" y="217"/>
                </a:cubicBezTo>
                <a:cubicBezTo>
                  <a:pt x="60960" y="1955"/>
                  <a:pt x="69716" y="30296"/>
                  <a:pt x="69783" y="41525"/>
                </a:cubicBezTo>
                <a:cubicBezTo>
                  <a:pt x="69850" y="52754"/>
                  <a:pt x="56147" y="66657"/>
                  <a:pt x="49730" y="67593"/>
                </a:cubicBezTo>
                <a:cubicBezTo>
                  <a:pt x="43313" y="68529"/>
                  <a:pt x="28341" y="55027"/>
                  <a:pt x="31282" y="47140"/>
                </a:cubicBezTo>
                <a:cubicBezTo>
                  <a:pt x="34223" y="39253"/>
                  <a:pt x="55613" y="12649"/>
                  <a:pt x="67377" y="20269"/>
                </a:cubicBezTo>
                <a:cubicBezTo>
                  <a:pt x="79141" y="27889"/>
                  <a:pt x="86895" y="81631"/>
                  <a:pt x="101867" y="92860"/>
                </a:cubicBezTo>
                <a:cubicBezTo>
                  <a:pt x="116840" y="104090"/>
                  <a:pt x="147988" y="88515"/>
                  <a:pt x="157212" y="87646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a-IR"/>
          </a:p>
        </p:txBody>
      </p:sp>
      <p:sp>
        <p:nvSpPr>
          <p:cNvPr id="26" name="Google Shape;3531;p101">
            <a:extLst>
              <a:ext uri="{FF2B5EF4-FFF2-40B4-BE49-F238E27FC236}">
                <a16:creationId xmlns:a16="http://schemas.microsoft.com/office/drawing/2014/main" id="{F604A8E5-5E0E-0C0D-1B74-CE28667F51C0}"/>
              </a:ext>
            </a:extLst>
          </p:cNvPr>
          <p:cNvSpPr/>
          <p:nvPr/>
        </p:nvSpPr>
        <p:spPr>
          <a:xfrm>
            <a:off x="3903603" y="3492078"/>
            <a:ext cx="972550" cy="795475"/>
          </a:xfrm>
          <a:custGeom>
            <a:avLst/>
            <a:gdLst/>
            <a:ahLst/>
            <a:cxnLst/>
            <a:rect l="l" t="t" r="r" b="b"/>
            <a:pathLst>
              <a:path w="38902" h="31819" extrusionOk="0">
                <a:moveTo>
                  <a:pt x="0" y="25655"/>
                </a:moveTo>
                <a:cubicBezTo>
                  <a:pt x="3543" y="23850"/>
                  <a:pt x="18917" y="18838"/>
                  <a:pt x="21256" y="14827"/>
                </a:cubicBezTo>
                <a:cubicBezTo>
                  <a:pt x="23596" y="10817"/>
                  <a:pt x="16377" y="3464"/>
                  <a:pt x="14037" y="1592"/>
                </a:cubicBezTo>
                <a:cubicBezTo>
                  <a:pt x="11698" y="-280"/>
                  <a:pt x="6751" y="-1282"/>
                  <a:pt x="7219" y="3597"/>
                </a:cubicBezTo>
                <a:cubicBezTo>
                  <a:pt x="7687" y="8477"/>
                  <a:pt x="11564" y="27260"/>
                  <a:pt x="16844" y="30869"/>
                </a:cubicBezTo>
                <a:cubicBezTo>
                  <a:pt x="22125" y="34479"/>
                  <a:pt x="35226" y="26190"/>
                  <a:pt x="38902" y="2525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fa-IR"/>
          </a:p>
        </p:txBody>
      </p:sp>
      <p:grpSp>
        <p:nvGrpSpPr>
          <p:cNvPr id="27" name="Google Shape;3126;p91">
            <a:extLst>
              <a:ext uri="{FF2B5EF4-FFF2-40B4-BE49-F238E27FC236}">
                <a16:creationId xmlns:a16="http://schemas.microsoft.com/office/drawing/2014/main" id="{DE7E6104-BA9E-3AB0-B5E4-57E3E9316FA2}"/>
              </a:ext>
            </a:extLst>
          </p:cNvPr>
          <p:cNvGrpSpPr/>
          <p:nvPr/>
        </p:nvGrpSpPr>
        <p:grpSpPr>
          <a:xfrm>
            <a:off x="7040660" y="3243973"/>
            <a:ext cx="1381822" cy="956773"/>
            <a:chOff x="2751525" y="1095450"/>
            <a:chExt cx="671650" cy="465050"/>
          </a:xfrm>
        </p:grpSpPr>
        <p:sp>
          <p:nvSpPr>
            <p:cNvPr id="28" name="Google Shape;3127;p91">
              <a:extLst>
                <a:ext uri="{FF2B5EF4-FFF2-40B4-BE49-F238E27FC236}">
                  <a16:creationId xmlns:a16="http://schemas.microsoft.com/office/drawing/2014/main" id="{5F939E26-31C8-E4F8-EF0A-3F9F5127B19F}"/>
                </a:ext>
              </a:extLst>
            </p:cNvPr>
            <p:cNvSpPr/>
            <p:nvPr/>
          </p:nvSpPr>
          <p:spPr>
            <a:xfrm>
              <a:off x="2751525" y="1095450"/>
              <a:ext cx="671650" cy="410650"/>
            </a:xfrm>
            <a:custGeom>
              <a:avLst/>
              <a:gdLst/>
              <a:ahLst/>
              <a:cxnLst/>
              <a:rect l="l" t="t" r="r" b="b"/>
              <a:pathLst>
                <a:path w="26866" h="16426" fill="none" extrusionOk="0">
                  <a:moveTo>
                    <a:pt x="2741" y="16091"/>
                  </a:moveTo>
                  <a:cubicBezTo>
                    <a:pt x="1193" y="14647"/>
                    <a:pt x="0" y="12869"/>
                    <a:pt x="2595" y="11069"/>
                  </a:cubicBezTo>
                  <a:cubicBezTo>
                    <a:pt x="3662" y="10337"/>
                    <a:pt x="5022" y="10253"/>
                    <a:pt x="6214" y="10567"/>
                  </a:cubicBezTo>
                  <a:cubicBezTo>
                    <a:pt x="5691" y="8684"/>
                    <a:pt x="5440" y="7722"/>
                    <a:pt x="6298" y="5964"/>
                  </a:cubicBezTo>
                  <a:cubicBezTo>
                    <a:pt x="7219" y="4081"/>
                    <a:pt x="8976" y="2491"/>
                    <a:pt x="10985" y="1758"/>
                  </a:cubicBezTo>
                  <a:cubicBezTo>
                    <a:pt x="15630" y="1"/>
                    <a:pt x="16990" y="2951"/>
                    <a:pt x="18936" y="6529"/>
                  </a:cubicBezTo>
                  <a:cubicBezTo>
                    <a:pt x="19605" y="3704"/>
                    <a:pt x="23581" y="2072"/>
                    <a:pt x="25234" y="5148"/>
                  </a:cubicBezTo>
                  <a:cubicBezTo>
                    <a:pt x="26866" y="8182"/>
                    <a:pt x="24209" y="11718"/>
                    <a:pt x="21028" y="12116"/>
                  </a:cubicBezTo>
                  <a:cubicBezTo>
                    <a:pt x="19585" y="12283"/>
                    <a:pt x="18706" y="12157"/>
                    <a:pt x="17199" y="12701"/>
                  </a:cubicBezTo>
                  <a:cubicBezTo>
                    <a:pt x="15588" y="13287"/>
                    <a:pt x="13914" y="13999"/>
                    <a:pt x="12261" y="14522"/>
                  </a:cubicBezTo>
                  <a:cubicBezTo>
                    <a:pt x="9981" y="15212"/>
                    <a:pt x="6235" y="16426"/>
                    <a:pt x="3892" y="16217"/>
                  </a:cubicBezTo>
                  <a:cubicBezTo>
                    <a:pt x="3494" y="16196"/>
                    <a:pt x="3055" y="16217"/>
                    <a:pt x="2616" y="16196"/>
                  </a:cubicBezTo>
                  <a:cubicBezTo>
                    <a:pt x="2406" y="15777"/>
                    <a:pt x="2155" y="15380"/>
                    <a:pt x="2092" y="1494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28;p91">
              <a:extLst>
                <a:ext uri="{FF2B5EF4-FFF2-40B4-BE49-F238E27FC236}">
                  <a16:creationId xmlns:a16="http://schemas.microsoft.com/office/drawing/2014/main" id="{310C29B3-24AD-7C80-3C9B-03AA1134B66C}"/>
                </a:ext>
              </a:extLst>
            </p:cNvPr>
            <p:cNvSpPr/>
            <p:nvPr/>
          </p:nvSpPr>
          <p:spPr>
            <a:xfrm>
              <a:off x="2889600" y="1425525"/>
              <a:ext cx="174225" cy="134975"/>
            </a:xfrm>
            <a:custGeom>
              <a:avLst/>
              <a:gdLst/>
              <a:ahLst/>
              <a:cxnLst/>
              <a:rect l="l" t="t" r="r" b="b"/>
              <a:pathLst>
                <a:path w="6969" h="5399" fill="none" extrusionOk="0">
                  <a:moveTo>
                    <a:pt x="1256" y="4813"/>
                  </a:moveTo>
                  <a:cubicBezTo>
                    <a:pt x="775" y="3558"/>
                    <a:pt x="1" y="2198"/>
                    <a:pt x="1905" y="733"/>
                  </a:cubicBezTo>
                  <a:cubicBezTo>
                    <a:pt x="2867" y="1"/>
                    <a:pt x="4730" y="419"/>
                    <a:pt x="5295" y="1277"/>
                  </a:cubicBezTo>
                  <a:cubicBezTo>
                    <a:pt x="6968" y="3830"/>
                    <a:pt x="2826" y="5399"/>
                    <a:pt x="1152" y="4834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29;p91">
              <a:extLst>
                <a:ext uri="{FF2B5EF4-FFF2-40B4-BE49-F238E27FC236}">
                  <a16:creationId xmlns:a16="http://schemas.microsoft.com/office/drawing/2014/main" id="{7D437944-88D0-574C-409C-76F54BE3B3F2}"/>
                </a:ext>
              </a:extLst>
            </p:cNvPr>
            <p:cNvSpPr/>
            <p:nvPr/>
          </p:nvSpPr>
          <p:spPr>
            <a:xfrm>
              <a:off x="3125525" y="1316200"/>
              <a:ext cx="204550" cy="179975"/>
            </a:xfrm>
            <a:custGeom>
              <a:avLst/>
              <a:gdLst/>
              <a:ahLst/>
              <a:cxnLst/>
              <a:rect l="l" t="t" r="r" b="b"/>
              <a:pathLst>
                <a:path w="8182" h="7199" fill="none" extrusionOk="0">
                  <a:moveTo>
                    <a:pt x="1507" y="5231"/>
                  </a:moveTo>
                  <a:cubicBezTo>
                    <a:pt x="628" y="4227"/>
                    <a:pt x="461" y="4123"/>
                    <a:pt x="0" y="2867"/>
                  </a:cubicBezTo>
                  <a:cubicBezTo>
                    <a:pt x="942" y="921"/>
                    <a:pt x="1674" y="503"/>
                    <a:pt x="2951" y="314"/>
                  </a:cubicBezTo>
                  <a:cubicBezTo>
                    <a:pt x="5231" y="1"/>
                    <a:pt x="5378" y="1005"/>
                    <a:pt x="6110" y="1988"/>
                  </a:cubicBezTo>
                  <a:cubicBezTo>
                    <a:pt x="8182" y="4687"/>
                    <a:pt x="2825" y="7198"/>
                    <a:pt x="1444" y="500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0;p91">
              <a:extLst>
                <a:ext uri="{FF2B5EF4-FFF2-40B4-BE49-F238E27FC236}">
                  <a16:creationId xmlns:a16="http://schemas.microsoft.com/office/drawing/2014/main" id="{58CEA82A-B973-BA19-E225-B5E79C64D583}"/>
                </a:ext>
              </a:extLst>
            </p:cNvPr>
            <p:cNvSpPr/>
            <p:nvPr/>
          </p:nvSpPr>
          <p:spPr>
            <a:xfrm>
              <a:off x="2907400" y="1182300"/>
              <a:ext cx="274125" cy="190950"/>
            </a:xfrm>
            <a:custGeom>
              <a:avLst/>
              <a:gdLst/>
              <a:ahLst/>
              <a:cxnLst/>
              <a:rect l="l" t="t" r="r" b="b"/>
              <a:pathLst>
                <a:path w="10965" h="7638" fill="none" extrusionOk="0">
                  <a:moveTo>
                    <a:pt x="1821" y="7240"/>
                  </a:moveTo>
                  <a:cubicBezTo>
                    <a:pt x="3160" y="6089"/>
                    <a:pt x="5252" y="5566"/>
                    <a:pt x="6821" y="4917"/>
                  </a:cubicBezTo>
                  <a:cubicBezTo>
                    <a:pt x="7365" y="4687"/>
                    <a:pt x="9249" y="4122"/>
                    <a:pt x="9562" y="3662"/>
                  </a:cubicBezTo>
                  <a:cubicBezTo>
                    <a:pt x="10964" y="1611"/>
                    <a:pt x="7282" y="0"/>
                    <a:pt x="5608" y="84"/>
                  </a:cubicBezTo>
                  <a:cubicBezTo>
                    <a:pt x="3411" y="188"/>
                    <a:pt x="1737" y="2009"/>
                    <a:pt x="963" y="3892"/>
                  </a:cubicBezTo>
                  <a:cubicBezTo>
                    <a:pt x="691" y="4541"/>
                    <a:pt x="0" y="6486"/>
                    <a:pt x="900" y="7093"/>
                  </a:cubicBezTo>
                  <a:cubicBezTo>
                    <a:pt x="1716" y="7637"/>
                    <a:pt x="3097" y="6403"/>
                    <a:pt x="4018" y="669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6" name="Google Shape;3846;p110"/>
          <p:cNvSpPr/>
          <p:nvPr/>
        </p:nvSpPr>
        <p:spPr>
          <a:xfrm>
            <a:off x="-12" y="635238"/>
            <a:ext cx="1480375" cy="226525"/>
          </a:xfrm>
          <a:custGeom>
            <a:avLst/>
            <a:gdLst/>
            <a:ahLst/>
            <a:cxnLst/>
            <a:rect l="l" t="t" r="r" b="b"/>
            <a:pathLst>
              <a:path w="59215" h="9061" extrusionOk="0">
                <a:moveTo>
                  <a:pt x="28164" y="6570"/>
                </a:moveTo>
                <a:cubicBezTo>
                  <a:pt x="28206" y="6570"/>
                  <a:pt x="28227" y="6591"/>
                  <a:pt x="28227" y="6591"/>
                </a:cubicBezTo>
                <a:cubicBezTo>
                  <a:pt x="28227" y="6591"/>
                  <a:pt x="28206" y="6591"/>
                  <a:pt x="28164" y="6570"/>
                </a:cubicBezTo>
                <a:close/>
                <a:moveTo>
                  <a:pt x="2951" y="8035"/>
                </a:moveTo>
                <a:cubicBezTo>
                  <a:pt x="2951" y="8042"/>
                  <a:pt x="2951" y="8044"/>
                  <a:pt x="2950" y="8044"/>
                </a:cubicBezTo>
                <a:cubicBezTo>
                  <a:pt x="2949" y="8044"/>
                  <a:pt x="2944" y="8035"/>
                  <a:pt x="2930" y="8035"/>
                </a:cubicBezTo>
                <a:close/>
                <a:moveTo>
                  <a:pt x="48272" y="0"/>
                </a:moveTo>
                <a:cubicBezTo>
                  <a:pt x="48146" y="0"/>
                  <a:pt x="48020" y="21"/>
                  <a:pt x="47895" y="105"/>
                </a:cubicBezTo>
                <a:cubicBezTo>
                  <a:pt x="47686" y="209"/>
                  <a:pt x="47497" y="356"/>
                  <a:pt x="47372" y="565"/>
                </a:cubicBezTo>
                <a:cubicBezTo>
                  <a:pt x="47288" y="691"/>
                  <a:pt x="47225" y="816"/>
                  <a:pt x="47163" y="942"/>
                </a:cubicBezTo>
                <a:cubicBezTo>
                  <a:pt x="47058" y="1130"/>
                  <a:pt x="46974" y="1318"/>
                  <a:pt x="46870" y="1486"/>
                </a:cubicBezTo>
                <a:cubicBezTo>
                  <a:pt x="46702" y="1800"/>
                  <a:pt x="46535" y="2093"/>
                  <a:pt x="46367" y="2406"/>
                </a:cubicBezTo>
                <a:cubicBezTo>
                  <a:pt x="46221" y="2678"/>
                  <a:pt x="46095" y="2950"/>
                  <a:pt x="45928" y="3222"/>
                </a:cubicBezTo>
                <a:cubicBezTo>
                  <a:pt x="45635" y="3746"/>
                  <a:pt x="45342" y="4269"/>
                  <a:pt x="44987" y="4771"/>
                </a:cubicBezTo>
                <a:cubicBezTo>
                  <a:pt x="44903" y="4855"/>
                  <a:pt x="44861" y="4917"/>
                  <a:pt x="44777" y="5022"/>
                </a:cubicBezTo>
                <a:cubicBezTo>
                  <a:pt x="44715" y="4562"/>
                  <a:pt x="44673" y="4080"/>
                  <a:pt x="44652" y="3578"/>
                </a:cubicBezTo>
                <a:cubicBezTo>
                  <a:pt x="44610" y="3181"/>
                  <a:pt x="44589" y="2720"/>
                  <a:pt x="44568" y="2302"/>
                </a:cubicBezTo>
                <a:cubicBezTo>
                  <a:pt x="44568" y="2134"/>
                  <a:pt x="44547" y="1946"/>
                  <a:pt x="44526" y="1758"/>
                </a:cubicBezTo>
                <a:lnTo>
                  <a:pt x="44526" y="1486"/>
                </a:lnTo>
                <a:cubicBezTo>
                  <a:pt x="44526" y="1360"/>
                  <a:pt x="44484" y="1256"/>
                  <a:pt x="44484" y="1130"/>
                </a:cubicBezTo>
                <a:cubicBezTo>
                  <a:pt x="44463" y="963"/>
                  <a:pt x="44422" y="816"/>
                  <a:pt x="44338" y="691"/>
                </a:cubicBezTo>
                <a:cubicBezTo>
                  <a:pt x="44254" y="565"/>
                  <a:pt x="44150" y="481"/>
                  <a:pt x="44024" y="377"/>
                </a:cubicBezTo>
                <a:cubicBezTo>
                  <a:pt x="43940" y="314"/>
                  <a:pt x="43815" y="293"/>
                  <a:pt x="43710" y="251"/>
                </a:cubicBezTo>
                <a:cubicBezTo>
                  <a:pt x="43637" y="230"/>
                  <a:pt x="43569" y="220"/>
                  <a:pt x="43504" y="220"/>
                </a:cubicBezTo>
                <a:cubicBezTo>
                  <a:pt x="43438" y="220"/>
                  <a:pt x="43375" y="230"/>
                  <a:pt x="43313" y="251"/>
                </a:cubicBezTo>
                <a:cubicBezTo>
                  <a:pt x="43103" y="293"/>
                  <a:pt x="42978" y="419"/>
                  <a:pt x="42873" y="586"/>
                </a:cubicBezTo>
                <a:cubicBezTo>
                  <a:pt x="42706" y="795"/>
                  <a:pt x="42580" y="1025"/>
                  <a:pt x="42476" y="1235"/>
                </a:cubicBezTo>
                <a:cubicBezTo>
                  <a:pt x="42413" y="1360"/>
                  <a:pt x="42350" y="1465"/>
                  <a:pt x="42287" y="1611"/>
                </a:cubicBezTo>
                <a:cubicBezTo>
                  <a:pt x="42183" y="1821"/>
                  <a:pt x="42057" y="2009"/>
                  <a:pt x="41953" y="2239"/>
                </a:cubicBezTo>
                <a:cubicBezTo>
                  <a:pt x="41576" y="2909"/>
                  <a:pt x="41220" y="3557"/>
                  <a:pt x="40781" y="4185"/>
                </a:cubicBezTo>
                <a:cubicBezTo>
                  <a:pt x="40613" y="4373"/>
                  <a:pt x="40467" y="4562"/>
                  <a:pt x="40279" y="4687"/>
                </a:cubicBezTo>
                <a:lnTo>
                  <a:pt x="40258" y="4687"/>
                </a:lnTo>
                <a:cubicBezTo>
                  <a:pt x="40069" y="4122"/>
                  <a:pt x="39902" y="3536"/>
                  <a:pt x="39777" y="2971"/>
                </a:cubicBezTo>
                <a:cubicBezTo>
                  <a:pt x="39756" y="2867"/>
                  <a:pt x="39735" y="2762"/>
                  <a:pt x="39693" y="2616"/>
                </a:cubicBezTo>
                <a:cubicBezTo>
                  <a:pt x="39672" y="2469"/>
                  <a:pt x="39630" y="2302"/>
                  <a:pt x="39588" y="2134"/>
                </a:cubicBezTo>
                <a:lnTo>
                  <a:pt x="39442" y="1570"/>
                </a:lnTo>
                <a:cubicBezTo>
                  <a:pt x="39379" y="1423"/>
                  <a:pt x="39337" y="1256"/>
                  <a:pt x="39233" y="1130"/>
                </a:cubicBezTo>
                <a:cubicBezTo>
                  <a:pt x="39170" y="1046"/>
                  <a:pt x="39128" y="1005"/>
                  <a:pt x="39065" y="942"/>
                </a:cubicBezTo>
                <a:cubicBezTo>
                  <a:pt x="39002" y="879"/>
                  <a:pt x="38835" y="774"/>
                  <a:pt x="38709" y="733"/>
                </a:cubicBezTo>
                <a:cubicBezTo>
                  <a:pt x="38626" y="712"/>
                  <a:pt x="38542" y="712"/>
                  <a:pt x="38437" y="712"/>
                </a:cubicBezTo>
                <a:cubicBezTo>
                  <a:pt x="38333" y="712"/>
                  <a:pt x="38249" y="733"/>
                  <a:pt x="38103" y="774"/>
                </a:cubicBezTo>
                <a:cubicBezTo>
                  <a:pt x="37977" y="795"/>
                  <a:pt x="37852" y="900"/>
                  <a:pt x="37747" y="984"/>
                </a:cubicBezTo>
                <a:cubicBezTo>
                  <a:pt x="37663" y="1025"/>
                  <a:pt x="37642" y="1088"/>
                  <a:pt x="37580" y="1151"/>
                </a:cubicBezTo>
                <a:cubicBezTo>
                  <a:pt x="37475" y="1298"/>
                  <a:pt x="37349" y="1444"/>
                  <a:pt x="37245" y="1611"/>
                </a:cubicBezTo>
                <a:cubicBezTo>
                  <a:pt x="37161" y="1716"/>
                  <a:pt x="37098" y="1842"/>
                  <a:pt x="37015" y="1967"/>
                </a:cubicBezTo>
                <a:cubicBezTo>
                  <a:pt x="36931" y="2072"/>
                  <a:pt x="36847" y="2197"/>
                  <a:pt x="36805" y="2302"/>
                </a:cubicBezTo>
                <a:cubicBezTo>
                  <a:pt x="36680" y="2511"/>
                  <a:pt x="36533" y="2699"/>
                  <a:pt x="36429" y="2909"/>
                </a:cubicBezTo>
                <a:cubicBezTo>
                  <a:pt x="36261" y="3202"/>
                  <a:pt x="36094" y="3453"/>
                  <a:pt x="35906" y="3746"/>
                </a:cubicBezTo>
                <a:cubicBezTo>
                  <a:pt x="35759" y="3976"/>
                  <a:pt x="35634" y="4248"/>
                  <a:pt x="35466" y="4478"/>
                </a:cubicBezTo>
                <a:cubicBezTo>
                  <a:pt x="35278" y="4771"/>
                  <a:pt x="35111" y="5022"/>
                  <a:pt x="34901" y="5294"/>
                </a:cubicBezTo>
                <a:cubicBezTo>
                  <a:pt x="34692" y="5524"/>
                  <a:pt x="34483" y="5754"/>
                  <a:pt x="34232" y="5943"/>
                </a:cubicBezTo>
                <a:lnTo>
                  <a:pt x="34002" y="6110"/>
                </a:lnTo>
                <a:cubicBezTo>
                  <a:pt x="33981" y="6110"/>
                  <a:pt x="33960" y="6131"/>
                  <a:pt x="33897" y="6131"/>
                </a:cubicBezTo>
                <a:lnTo>
                  <a:pt x="33876" y="6131"/>
                </a:lnTo>
                <a:cubicBezTo>
                  <a:pt x="33771" y="5963"/>
                  <a:pt x="33688" y="5817"/>
                  <a:pt x="33604" y="5629"/>
                </a:cubicBezTo>
                <a:cubicBezTo>
                  <a:pt x="33437" y="5147"/>
                  <a:pt x="33290" y="4666"/>
                  <a:pt x="33227" y="4164"/>
                </a:cubicBezTo>
                <a:cubicBezTo>
                  <a:pt x="33165" y="3850"/>
                  <a:pt x="33123" y="3557"/>
                  <a:pt x="33060" y="3243"/>
                </a:cubicBezTo>
                <a:cubicBezTo>
                  <a:pt x="33039" y="3013"/>
                  <a:pt x="32976" y="2783"/>
                  <a:pt x="32955" y="2553"/>
                </a:cubicBezTo>
                <a:cubicBezTo>
                  <a:pt x="32955" y="2469"/>
                  <a:pt x="32935" y="2386"/>
                  <a:pt x="32935" y="2281"/>
                </a:cubicBezTo>
                <a:cubicBezTo>
                  <a:pt x="32914" y="2176"/>
                  <a:pt x="32872" y="2093"/>
                  <a:pt x="32830" y="1967"/>
                </a:cubicBezTo>
                <a:cubicBezTo>
                  <a:pt x="32746" y="1758"/>
                  <a:pt x="32537" y="1611"/>
                  <a:pt x="32328" y="1549"/>
                </a:cubicBezTo>
                <a:cubicBezTo>
                  <a:pt x="32265" y="1538"/>
                  <a:pt x="32202" y="1533"/>
                  <a:pt x="32137" y="1533"/>
                </a:cubicBezTo>
                <a:cubicBezTo>
                  <a:pt x="32071" y="1533"/>
                  <a:pt x="32003" y="1538"/>
                  <a:pt x="31930" y="1549"/>
                </a:cubicBezTo>
                <a:lnTo>
                  <a:pt x="31888" y="1549"/>
                </a:lnTo>
                <a:cubicBezTo>
                  <a:pt x="31784" y="1570"/>
                  <a:pt x="31679" y="1632"/>
                  <a:pt x="31595" y="1716"/>
                </a:cubicBezTo>
                <a:cubicBezTo>
                  <a:pt x="31449" y="1821"/>
                  <a:pt x="31386" y="1988"/>
                  <a:pt x="31302" y="2155"/>
                </a:cubicBezTo>
                <a:cubicBezTo>
                  <a:pt x="31156" y="2448"/>
                  <a:pt x="30989" y="2699"/>
                  <a:pt x="30821" y="2992"/>
                </a:cubicBezTo>
                <a:cubicBezTo>
                  <a:pt x="30319" y="3829"/>
                  <a:pt x="29817" y="4687"/>
                  <a:pt x="29210" y="5482"/>
                </a:cubicBezTo>
                <a:cubicBezTo>
                  <a:pt x="28980" y="5754"/>
                  <a:pt x="28750" y="6026"/>
                  <a:pt x="28457" y="6277"/>
                </a:cubicBezTo>
                <a:cubicBezTo>
                  <a:pt x="28352" y="6361"/>
                  <a:pt x="28248" y="6424"/>
                  <a:pt x="28143" y="6466"/>
                </a:cubicBezTo>
                <a:cubicBezTo>
                  <a:pt x="28080" y="6340"/>
                  <a:pt x="28059" y="6194"/>
                  <a:pt x="28017" y="6089"/>
                </a:cubicBezTo>
                <a:cubicBezTo>
                  <a:pt x="27955" y="5943"/>
                  <a:pt x="27934" y="5796"/>
                  <a:pt x="27871" y="5650"/>
                </a:cubicBezTo>
                <a:cubicBezTo>
                  <a:pt x="27808" y="5419"/>
                  <a:pt x="27787" y="5147"/>
                  <a:pt x="27704" y="4917"/>
                </a:cubicBezTo>
                <a:cubicBezTo>
                  <a:pt x="27641" y="4687"/>
                  <a:pt x="27599" y="4415"/>
                  <a:pt x="27536" y="4185"/>
                </a:cubicBezTo>
                <a:cubicBezTo>
                  <a:pt x="27494" y="3997"/>
                  <a:pt x="27453" y="3787"/>
                  <a:pt x="27411" y="3620"/>
                </a:cubicBezTo>
                <a:cubicBezTo>
                  <a:pt x="27390" y="3432"/>
                  <a:pt x="27327" y="3264"/>
                  <a:pt x="27285" y="3118"/>
                </a:cubicBezTo>
                <a:cubicBezTo>
                  <a:pt x="27243" y="2992"/>
                  <a:pt x="27222" y="2846"/>
                  <a:pt x="27181" y="2720"/>
                </a:cubicBezTo>
                <a:cubicBezTo>
                  <a:pt x="27097" y="2427"/>
                  <a:pt x="26888" y="2155"/>
                  <a:pt x="26574" y="2051"/>
                </a:cubicBezTo>
                <a:cubicBezTo>
                  <a:pt x="26473" y="2019"/>
                  <a:pt x="26370" y="2003"/>
                  <a:pt x="26270" y="2003"/>
                </a:cubicBezTo>
                <a:cubicBezTo>
                  <a:pt x="26036" y="2003"/>
                  <a:pt x="25814" y="2091"/>
                  <a:pt x="25653" y="2281"/>
                </a:cubicBezTo>
                <a:cubicBezTo>
                  <a:pt x="25590" y="2386"/>
                  <a:pt x="25507" y="2490"/>
                  <a:pt x="25444" y="2595"/>
                </a:cubicBezTo>
                <a:cubicBezTo>
                  <a:pt x="25402" y="2720"/>
                  <a:pt x="25318" y="2846"/>
                  <a:pt x="25256" y="2992"/>
                </a:cubicBezTo>
                <a:cubicBezTo>
                  <a:pt x="25172" y="3160"/>
                  <a:pt x="25088" y="3348"/>
                  <a:pt x="25004" y="3536"/>
                </a:cubicBezTo>
                <a:cubicBezTo>
                  <a:pt x="24586" y="4352"/>
                  <a:pt x="24168" y="5189"/>
                  <a:pt x="23624" y="5943"/>
                </a:cubicBezTo>
                <a:cubicBezTo>
                  <a:pt x="23498" y="6089"/>
                  <a:pt x="23331" y="6256"/>
                  <a:pt x="23163" y="6403"/>
                </a:cubicBezTo>
                <a:cubicBezTo>
                  <a:pt x="23100" y="6466"/>
                  <a:pt x="23038" y="6487"/>
                  <a:pt x="22975" y="6549"/>
                </a:cubicBezTo>
                <a:cubicBezTo>
                  <a:pt x="22933" y="6549"/>
                  <a:pt x="22891" y="6570"/>
                  <a:pt x="22870" y="6570"/>
                </a:cubicBezTo>
                <a:cubicBezTo>
                  <a:pt x="22861" y="6559"/>
                  <a:pt x="22853" y="6548"/>
                  <a:pt x="22844" y="6536"/>
                </a:cubicBezTo>
                <a:lnTo>
                  <a:pt x="22844" y="6536"/>
                </a:lnTo>
                <a:lnTo>
                  <a:pt x="22870" y="6549"/>
                </a:lnTo>
                <a:cubicBezTo>
                  <a:pt x="22870" y="6530"/>
                  <a:pt x="22870" y="6529"/>
                  <a:pt x="22839" y="6528"/>
                </a:cubicBezTo>
                <a:lnTo>
                  <a:pt x="22839" y="6528"/>
                </a:lnTo>
                <a:cubicBezTo>
                  <a:pt x="22841" y="6531"/>
                  <a:pt x="22842" y="6534"/>
                  <a:pt x="22844" y="6536"/>
                </a:cubicBezTo>
                <a:lnTo>
                  <a:pt x="22844" y="6536"/>
                </a:lnTo>
                <a:lnTo>
                  <a:pt x="22828" y="6528"/>
                </a:lnTo>
                <a:cubicBezTo>
                  <a:pt x="22832" y="6528"/>
                  <a:pt x="22836" y="6528"/>
                  <a:pt x="22839" y="6528"/>
                </a:cubicBezTo>
                <a:lnTo>
                  <a:pt x="22839" y="6528"/>
                </a:lnTo>
                <a:cubicBezTo>
                  <a:pt x="22771" y="6433"/>
                  <a:pt x="22718" y="6326"/>
                  <a:pt x="22682" y="6235"/>
                </a:cubicBezTo>
                <a:cubicBezTo>
                  <a:pt x="22515" y="5838"/>
                  <a:pt x="22410" y="5440"/>
                  <a:pt x="22305" y="5043"/>
                </a:cubicBezTo>
                <a:cubicBezTo>
                  <a:pt x="22263" y="4813"/>
                  <a:pt x="22180" y="4562"/>
                  <a:pt x="22117" y="4311"/>
                </a:cubicBezTo>
                <a:cubicBezTo>
                  <a:pt x="22075" y="4038"/>
                  <a:pt x="21991" y="3746"/>
                  <a:pt x="21950" y="3474"/>
                </a:cubicBezTo>
                <a:lnTo>
                  <a:pt x="21866" y="3097"/>
                </a:lnTo>
                <a:cubicBezTo>
                  <a:pt x="21845" y="2909"/>
                  <a:pt x="21803" y="2741"/>
                  <a:pt x="21740" y="2595"/>
                </a:cubicBezTo>
                <a:cubicBezTo>
                  <a:pt x="21699" y="2511"/>
                  <a:pt x="21678" y="2469"/>
                  <a:pt x="21636" y="2386"/>
                </a:cubicBezTo>
                <a:cubicBezTo>
                  <a:pt x="21573" y="2302"/>
                  <a:pt x="21510" y="2197"/>
                  <a:pt x="21427" y="2114"/>
                </a:cubicBezTo>
                <a:cubicBezTo>
                  <a:pt x="21343" y="2009"/>
                  <a:pt x="21155" y="1967"/>
                  <a:pt x="21029" y="1967"/>
                </a:cubicBezTo>
                <a:cubicBezTo>
                  <a:pt x="20820" y="1967"/>
                  <a:pt x="20673" y="2072"/>
                  <a:pt x="20569" y="2218"/>
                </a:cubicBezTo>
                <a:cubicBezTo>
                  <a:pt x="20485" y="2365"/>
                  <a:pt x="20380" y="2469"/>
                  <a:pt x="20318" y="2595"/>
                </a:cubicBezTo>
                <a:cubicBezTo>
                  <a:pt x="20255" y="2741"/>
                  <a:pt x="20171" y="2930"/>
                  <a:pt x="20087" y="3118"/>
                </a:cubicBezTo>
                <a:cubicBezTo>
                  <a:pt x="19962" y="3432"/>
                  <a:pt x="19836" y="3725"/>
                  <a:pt x="19690" y="4038"/>
                </a:cubicBezTo>
                <a:cubicBezTo>
                  <a:pt x="19522" y="4457"/>
                  <a:pt x="19334" y="4875"/>
                  <a:pt x="19125" y="5294"/>
                </a:cubicBezTo>
                <a:cubicBezTo>
                  <a:pt x="18916" y="5671"/>
                  <a:pt x="18706" y="6089"/>
                  <a:pt x="18434" y="6466"/>
                </a:cubicBezTo>
                <a:cubicBezTo>
                  <a:pt x="18309" y="6612"/>
                  <a:pt x="18183" y="6779"/>
                  <a:pt x="18058" y="6905"/>
                </a:cubicBezTo>
                <a:cubicBezTo>
                  <a:pt x="17995" y="6968"/>
                  <a:pt x="17911" y="6989"/>
                  <a:pt x="17870" y="7010"/>
                </a:cubicBezTo>
                <a:lnTo>
                  <a:pt x="17849" y="7010"/>
                </a:lnTo>
                <a:lnTo>
                  <a:pt x="17849" y="6989"/>
                </a:lnTo>
                <a:cubicBezTo>
                  <a:pt x="17807" y="6968"/>
                  <a:pt x="17786" y="6905"/>
                  <a:pt x="17786" y="6884"/>
                </a:cubicBezTo>
                <a:cubicBezTo>
                  <a:pt x="17556" y="6298"/>
                  <a:pt x="17430" y="5712"/>
                  <a:pt x="17284" y="5106"/>
                </a:cubicBezTo>
                <a:cubicBezTo>
                  <a:pt x="17242" y="4834"/>
                  <a:pt x="17158" y="4562"/>
                  <a:pt x="17116" y="4290"/>
                </a:cubicBezTo>
                <a:cubicBezTo>
                  <a:pt x="17053" y="4101"/>
                  <a:pt x="17033" y="3955"/>
                  <a:pt x="16970" y="3766"/>
                </a:cubicBezTo>
                <a:cubicBezTo>
                  <a:pt x="16949" y="3641"/>
                  <a:pt x="16865" y="3515"/>
                  <a:pt x="16823" y="3411"/>
                </a:cubicBezTo>
                <a:cubicBezTo>
                  <a:pt x="16740" y="3264"/>
                  <a:pt x="16635" y="3160"/>
                  <a:pt x="16530" y="3055"/>
                </a:cubicBezTo>
                <a:cubicBezTo>
                  <a:pt x="16447" y="2950"/>
                  <a:pt x="16321" y="2930"/>
                  <a:pt x="16196" y="2930"/>
                </a:cubicBezTo>
                <a:cubicBezTo>
                  <a:pt x="16007" y="2930"/>
                  <a:pt x="15882" y="3034"/>
                  <a:pt x="15777" y="3160"/>
                </a:cubicBezTo>
                <a:cubicBezTo>
                  <a:pt x="15693" y="3264"/>
                  <a:pt x="15610" y="3411"/>
                  <a:pt x="15547" y="3536"/>
                </a:cubicBezTo>
                <a:cubicBezTo>
                  <a:pt x="15463" y="3683"/>
                  <a:pt x="15401" y="3871"/>
                  <a:pt x="15338" y="4038"/>
                </a:cubicBezTo>
                <a:cubicBezTo>
                  <a:pt x="15149" y="4457"/>
                  <a:pt x="14961" y="4875"/>
                  <a:pt x="14752" y="5252"/>
                </a:cubicBezTo>
                <a:cubicBezTo>
                  <a:pt x="14626" y="5545"/>
                  <a:pt x="14459" y="5859"/>
                  <a:pt x="14333" y="6152"/>
                </a:cubicBezTo>
                <a:cubicBezTo>
                  <a:pt x="14187" y="6445"/>
                  <a:pt x="14040" y="6759"/>
                  <a:pt x="13873" y="7031"/>
                </a:cubicBezTo>
                <a:cubicBezTo>
                  <a:pt x="13706" y="7303"/>
                  <a:pt x="13580" y="7533"/>
                  <a:pt x="13392" y="7763"/>
                </a:cubicBezTo>
                <a:cubicBezTo>
                  <a:pt x="13266" y="7930"/>
                  <a:pt x="13162" y="8056"/>
                  <a:pt x="12994" y="8160"/>
                </a:cubicBezTo>
                <a:cubicBezTo>
                  <a:pt x="12973" y="8181"/>
                  <a:pt x="12952" y="8181"/>
                  <a:pt x="12952" y="8181"/>
                </a:cubicBezTo>
                <a:cubicBezTo>
                  <a:pt x="12932" y="8181"/>
                  <a:pt x="12890" y="8223"/>
                  <a:pt x="12869" y="8223"/>
                </a:cubicBezTo>
                <a:cubicBezTo>
                  <a:pt x="12848" y="8160"/>
                  <a:pt x="12827" y="8140"/>
                  <a:pt x="12785" y="8077"/>
                </a:cubicBezTo>
                <a:cubicBezTo>
                  <a:pt x="12701" y="7826"/>
                  <a:pt x="12660" y="7533"/>
                  <a:pt x="12639" y="7240"/>
                </a:cubicBezTo>
                <a:cubicBezTo>
                  <a:pt x="12597" y="7031"/>
                  <a:pt x="12555" y="6821"/>
                  <a:pt x="12534" y="6612"/>
                </a:cubicBezTo>
                <a:cubicBezTo>
                  <a:pt x="12471" y="6131"/>
                  <a:pt x="12408" y="5650"/>
                  <a:pt x="12367" y="5147"/>
                </a:cubicBezTo>
                <a:cubicBezTo>
                  <a:pt x="12346" y="4792"/>
                  <a:pt x="12325" y="4394"/>
                  <a:pt x="12283" y="4038"/>
                </a:cubicBezTo>
                <a:cubicBezTo>
                  <a:pt x="12283" y="3829"/>
                  <a:pt x="12262" y="3641"/>
                  <a:pt x="12262" y="3432"/>
                </a:cubicBezTo>
                <a:cubicBezTo>
                  <a:pt x="12262" y="3264"/>
                  <a:pt x="12241" y="3097"/>
                  <a:pt x="12220" y="2930"/>
                </a:cubicBezTo>
                <a:cubicBezTo>
                  <a:pt x="12178" y="2741"/>
                  <a:pt x="12074" y="2595"/>
                  <a:pt x="11969" y="2427"/>
                </a:cubicBezTo>
                <a:cubicBezTo>
                  <a:pt x="11927" y="2323"/>
                  <a:pt x="11823" y="2260"/>
                  <a:pt x="11718" y="2218"/>
                </a:cubicBezTo>
                <a:cubicBezTo>
                  <a:pt x="11675" y="2207"/>
                  <a:pt x="11633" y="2202"/>
                  <a:pt x="11593" y="2202"/>
                </a:cubicBezTo>
                <a:cubicBezTo>
                  <a:pt x="11478" y="2202"/>
                  <a:pt x="11377" y="2245"/>
                  <a:pt x="11299" y="2323"/>
                </a:cubicBezTo>
                <a:cubicBezTo>
                  <a:pt x="11174" y="2427"/>
                  <a:pt x="11069" y="2532"/>
                  <a:pt x="10965" y="2678"/>
                </a:cubicBezTo>
                <a:cubicBezTo>
                  <a:pt x="10860" y="2825"/>
                  <a:pt x="10776" y="2992"/>
                  <a:pt x="10672" y="3160"/>
                </a:cubicBezTo>
                <a:cubicBezTo>
                  <a:pt x="10588" y="3306"/>
                  <a:pt x="10546" y="3432"/>
                  <a:pt x="10463" y="3557"/>
                </a:cubicBezTo>
                <a:cubicBezTo>
                  <a:pt x="10337" y="3787"/>
                  <a:pt x="10232" y="3997"/>
                  <a:pt x="10086" y="4248"/>
                </a:cubicBezTo>
                <a:cubicBezTo>
                  <a:pt x="9563" y="5189"/>
                  <a:pt x="9082" y="6131"/>
                  <a:pt x="8412" y="6968"/>
                </a:cubicBezTo>
                <a:cubicBezTo>
                  <a:pt x="8286" y="7114"/>
                  <a:pt x="8182" y="7240"/>
                  <a:pt x="8056" y="7407"/>
                </a:cubicBezTo>
                <a:cubicBezTo>
                  <a:pt x="7994" y="7491"/>
                  <a:pt x="7931" y="7533"/>
                  <a:pt x="7868" y="7616"/>
                </a:cubicBezTo>
                <a:lnTo>
                  <a:pt x="7722" y="6905"/>
                </a:lnTo>
                <a:cubicBezTo>
                  <a:pt x="7659" y="6654"/>
                  <a:pt x="7617" y="6361"/>
                  <a:pt x="7554" y="6089"/>
                </a:cubicBezTo>
                <a:cubicBezTo>
                  <a:pt x="7450" y="5399"/>
                  <a:pt x="7345" y="4708"/>
                  <a:pt x="7240" y="3997"/>
                </a:cubicBezTo>
                <a:cubicBezTo>
                  <a:pt x="7198" y="3725"/>
                  <a:pt x="7157" y="3453"/>
                  <a:pt x="7094" y="3160"/>
                </a:cubicBezTo>
                <a:cubicBezTo>
                  <a:pt x="7052" y="2992"/>
                  <a:pt x="7010" y="2804"/>
                  <a:pt x="6989" y="2616"/>
                </a:cubicBezTo>
                <a:cubicBezTo>
                  <a:pt x="6947" y="2427"/>
                  <a:pt x="6843" y="2218"/>
                  <a:pt x="6675" y="2114"/>
                </a:cubicBezTo>
                <a:cubicBezTo>
                  <a:pt x="6583" y="2074"/>
                  <a:pt x="6481" y="2059"/>
                  <a:pt x="6377" y="2059"/>
                </a:cubicBezTo>
                <a:cubicBezTo>
                  <a:pt x="6317" y="2059"/>
                  <a:pt x="6255" y="2064"/>
                  <a:pt x="6194" y="2072"/>
                </a:cubicBezTo>
                <a:cubicBezTo>
                  <a:pt x="6006" y="2114"/>
                  <a:pt x="5901" y="2281"/>
                  <a:pt x="5859" y="2427"/>
                </a:cubicBezTo>
                <a:cubicBezTo>
                  <a:pt x="5838" y="2532"/>
                  <a:pt x="5797" y="2658"/>
                  <a:pt x="5776" y="2720"/>
                </a:cubicBezTo>
                <a:cubicBezTo>
                  <a:pt x="5755" y="2825"/>
                  <a:pt x="5692" y="2930"/>
                  <a:pt x="5671" y="3034"/>
                </a:cubicBezTo>
                <a:lnTo>
                  <a:pt x="4960" y="4917"/>
                </a:lnTo>
                <a:cubicBezTo>
                  <a:pt x="4918" y="5043"/>
                  <a:pt x="4855" y="5210"/>
                  <a:pt x="4792" y="5336"/>
                </a:cubicBezTo>
                <a:cubicBezTo>
                  <a:pt x="4499" y="6026"/>
                  <a:pt x="4165" y="6717"/>
                  <a:pt x="3683" y="7324"/>
                </a:cubicBezTo>
                <a:cubicBezTo>
                  <a:pt x="3537" y="7533"/>
                  <a:pt x="3349" y="7742"/>
                  <a:pt x="3160" y="7930"/>
                </a:cubicBezTo>
                <a:cubicBezTo>
                  <a:pt x="3139" y="7951"/>
                  <a:pt x="3077" y="7972"/>
                  <a:pt x="3056" y="7972"/>
                </a:cubicBezTo>
                <a:lnTo>
                  <a:pt x="2993" y="7972"/>
                </a:lnTo>
                <a:lnTo>
                  <a:pt x="2993" y="7951"/>
                </a:lnTo>
                <a:lnTo>
                  <a:pt x="2909" y="7721"/>
                </a:lnTo>
                <a:cubicBezTo>
                  <a:pt x="2867" y="7449"/>
                  <a:pt x="2909" y="7198"/>
                  <a:pt x="2909" y="6926"/>
                </a:cubicBezTo>
                <a:lnTo>
                  <a:pt x="2909" y="6382"/>
                </a:lnTo>
                <a:cubicBezTo>
                  <a:pt x="2909" y="5963"/>
                  <a:pt x="2930" y="5566"/>
                  <a:pt x="2930" y="5147"/>
                </a:cubicBezTo>
                <a:cubicBezTo>
                  <a:pt x="2930" y="4792"/>
                  <a:pt x="2951" y="4394"/>
                  <a:pt x="2951" y="4038"/>
                </a:cubicBezTo>
                <a:lnTo>
                  <a:pt x="2951" y="3536"/>
                </a:lnTo>
                <a:cubicBezTo>
                  <a:pt x="2951" y="3243"/>
                  <a:pt x="2993" y="2992"/>
                  <a:pt x="2951" y="2720"/>
                </a:cubicBezTo>
                <a:cubicBezTo>
                  <a:pt x="2951" y="2427"/>
                  <a:pt x="2909" y="2155"/>
                  <a:pt x="2846" y="1862"/>
                </a:cubicBezTo>
                <a:cubicBezTo>
                  <a:pt x="2825" y="1758"/>
                  <a:pt x="2721" y="1653"/>
                  <a:pt x="2616" y="1632"/>
                </a:cubicBezTo>
                <a:cubicBezTo>
                  <a:pt x="2582" y="1618"/>
                  <a:pt x="2548" y="1611"/>
                  <a:pt x="2514" y="1611"/>
                </a:cubicBezTo>
                <a:cubicBezTo>
                  <a:pt x="2404" y="1611"/>
                  <a:pt x="2299" y="1683"/>
                  <a:pt x="2219" y="1779"/>
                </a:cubicBezTo>
                <a:cubicBezTo>
                  <a:pt x="2177" y="1862"/>
                  <a:pt x="2093" y="1967"/>
                  <a:pt x="2051" y="2051"/>
                </a:cubicBezTo>
                <a:cubicBezTo>
                  <a:pt x="1968" y="2155"/>
                  <a:pt x="1947" y="2281"/>
                  <a:pt x="1884" y="2406"/>
                </a:cubicBezTo>
                <a:cubicBezTo>
                  <a:pt x="1779" y="2678"/>
                  <a:pt x="1696" y="2950"/>
                  <a:pt x="1633" y="3222"/>
                </a:cubicBezTo>
                <a:cubicBezTo>
                  <a:pt x="1549" y="3474"/>
                  <a:pt x="1465" y="3766"/>
                  <a:pt x="1382" y="4038"/>
                </a:cubicBezTo>
                <a:cubicBezTo>
                  <a:pt x="1256" y="4478"/>
                  <a:pt x="1131" y="4917"/>
                  <a:pt x="1005" y="5336"/>
                </a:cubicBezTo>
                <a:cubicBezTo>
                  <a:pt x="649" y="6507"/>
                  <a:pt x="315" y="7700"/>
                  <a:pt x="1" y="8893"/>
                </a:cubicBezTo>
                <a:cubicBezTo>
                  <a:pt x="440" y="7847"/>
                  <a:pt x="859" y="6800"/>
                  <a:pt x="1277" y="5733"/>
                </a:cubicBezTo>
                <a:cubicBezTo>
                  <a:pt x="1465" y="5294"/>
                  <a:pt x="1654" y="4834"/>
                  <a:pt x="1800" y="4373"/>
                </a:cubicBezTo>
                <a:cubicBezTo>
                  <a:pt x="1842" y="4269"/>
                  <a:pt x="1884" y="4185"/>
                  <a:pt x="1905" y="4080"/>
                </a:cubicBezTo>
                <a:cubicBezTo>
                  <a:pt x="2009" y="3829"/>
                  <a:pt x="2093" y="3557"/>
                  <a:pt x="2198" y="3306"/>
                </a:cubicBezTo>
                <a:lnTo>
                  <a:pt x="2198" y="3306"/>
                </a:lnTo>
                <a:cubicBezTo>
                  <a:pt x="2198" y="3474"/>
                  <a:pt x="2177" y="3683"/>
                  <a:pt x="2177" y="3871"/>
                </a:cubicBezTo>
                <a:cubicBezTo>
                  <a:pt x="2156" y="4269"/>
                  <a:pt x="2156" y="4687"/>
                  <a:pt x="2114" y="5085"/>
                </a:cubicBezTo>
                <a:cubicBezTo>
                  <a:pt x="2093" y="5712"/>
                  <a:pt x="2093" y="6340"/>
                  <a:pt x="2072" y="6989"/>
                </a:cubicBezTo>
                <a:cubicBezTo>
                  <a:pt x="2072" y="7219"/>
                  <a:pt x="2051" y="7428"/>
                  <a:pt x="2051" y="7658"/>
                </a:cubicBezTo>
                <a:cubicBezTo>
                  <a:pt x="2051" y="7847"/>
                  <a:pt x="2093" y="8035"/>
                  <a:pt x="2156" y="8181"/>
                </a:cubicBezTo>
                <a:cubicBezTo>
                  <a:pt x="2198" y="8370"/>
                  <a:pt x="2302" y="8579"/>
                  <a:pt x="2491" y="8684"/>
                </a:cubicBezTo>
                <a:cubicBezTo>
                  <a:pt x="2646" y="8772"/>
                  <a:pt x="2825" y="8820"/>
                  <a:pt x="3003" y="8820"/>
                </a:cubicBezTo>
                <a:cubicBezTo>
                  <a:pt x="3160" y="8820"/>
                  <a:pt x="3316" y="8783"/>
                  <a:pt x="3453" y="8704"/>
                </a:cubicBezTo>
                <a:cubicBezTo>
                  <a:pt x="3809" y="8495"/>
                  <a:pt x="4060" y="8181"/>
                  <a:pt x="4290" y="7868"/>
                </a:cubicBezTo>
                <a:cubicBezTo>
                  <a:pt x="4834" y="7177"/>
                  <a:pt x="5232" y="6340"/>
                  <a:pt x="5566" y="5503"/>
                </a:cubicBezTo>
                <a:cubicBezTo>
                  <a:pt x="5734" y="5106"/>
                  <a:pt x="5859" y="4708"/>
                  <a:pt x="6006" y="4290"/>
                </a:cubicBezTo>
                <a:cubicBezTo>
                  <a:pt x="6110" y="4038"/>
                  <a:pt x="6194" y="3746"/>
                  <a:pt x="6299" y="3474"/>
                </a:cubicBezTo>
                <a:cubicBezTo>
                  <a:pt x="6341" y="3662"/>
                  <a:pt x="6362" y="3871"/>
                  <a:pt x="6382" y="4059"/>
                </a:cubicBezTo>
                <a:lnTo>
                  <a:pt x="6382" y="4038"/>
                </a:lnTo>
                <a:cubicBezTo>
                  <a:pt x="6487" y="4771"/>
                  <a:pt x="6571" y="5461"/>
                  <a:pt x="6675" y="6194"/>
                </a:cubicBezTo>
                <a:cubicBezTo>
                  <a:pt x="6717" y="6696"/>
                  <a:pt x="6801" y="7177"/>
                  <a:pt x="6885" y="7658"/>
                </a:cubicBezTo>
                <a:cubicBezTo>
                  <a:pt x="6906" y="7847"/>
                  <a:pt x="6968" y="8056"/>
                  <a:pt x="7010" y="8244"/>
                </a:cubicBezTo>
                <a:cubicBezTo>
                  <a:pt x="7073" y="8391"/>
                  <a:pt x="7136" y="8558"/>
                  <a:pt x="7303" y="8663"/>
                </a:cubicBezTo>
                <a:cubicBezTo>
                  <a:pt x="7392" y="8713"/>
                  <a:pt x="7503" y="8741"/>
                  <a:pt x="7615" y="8741"/>
                </a:cubicBezTo>
                <a:cubicBezTo>
                  <a:pt x="7688" y="8741"/>
                  <a:pt x="7760" y="8729"/>
                  <a:pt x="7826" y="8704"/>
                </a:cubicBezTo>
                <a:cubicBezTo>
                  <a:pt x="8140" y="8642"/>
                  <a:pt x="8391" y="8432"/>
                  <a:pt x="8600" y="8181"/>
                </a:cubicBezTo>
                <a:cubicBezTo>
                  <a:pt x="8872" y="7909"/>
                  <a:pt x="9103" y="7616"/>
                  <a:pt x="9333" y="7303"/>
                </a:cubicBezTo>
                <a:cubicBezTo>
                  <a:pt x="9919" y="6487"/>
                  <a:pt x="10358" y="5608"/>
                  <a:pt x="10839" y="4729"/>
                </a:cubicBezTo>
                <a:cubicBezTo>
                  <a:pt x="10944" y="4562"/>
                  <a:pt x="11007" y="4373"/>
                  <a:pt x="11111" y="4164"/>
                </a:cubicBezTo>
                <a:lnTo>
                  <a:pt x="11362" y="3683"/>
                </a:lnTo>
                <a:cubicBezTo>
                  <a:pt x="11362" y="3662"/>
                  <a:pt x="11383" y="3641"/>
                  <a:pt x="11383" y="3641"/>
                </a:cubicBezTo>
                <a:cubicBezTo>
                  <a:pt x="11383" y="3746"/>
                  <a:pt x="11383" y="3850"/>
                  <a:pt x="11404" y="3976"/>
                </a:cubicBezTo>
                <a:cubicBezTo>
                  <a:pt x="11425" y="4185"/>
                  <a:pt x="11425" y="4394"/>
                  <a:pt x="11467" y="4603"/>
                </a:cubicBezTo>
                <a:cubicBezTo>
                  <a:pt x="11488" y="4896"/>
                  <a:pt x="11488" y="5189"/>
                  <a:pt x="11530" y="5503"/>
                </a:cubicBezTo>
                <a:cubicBezTo>
                  <a:pt x="11592" y="5880"/>
                  <a:pt x="11613" y="6277"/>
                  <a:pt x="11676" y="6654"/>
                </a:cubicBezTo>
                <a:cubicBezTo>
                  <a:pt x="11718" y="7010"/>
                  <a:pt x="11781" y="7344"/>
                  <a:pt x="11823" y="7700"/>
                </a:cubicBezTo>
                <a:cubicBezTo>
                  <a:pt x="11844" y="7930"/>
                  <a:pt x="11885" y="8140"/>
                  <a:pt x="11948" y="8349"/>
                </a:cubicBezTo>
                <a:cubicBezTo>
                  <a:pt x="12032" y="8558"/>
                  <a:pt x="12116" y="8746"/>
                  <a:pt x="12304" y="8872"/>
                </a:cubicBezTo>
                <a:cubicBezTo>
                  <a:pt x="12471" y="9018"/>
                  <a:pt x="12680" y="9060"/>
                  <a:pt x="12890" y="9060"/>
                </a:cubicBezTo>
                <a:cubicBezTo>
                  <a:pt x="13141" y="9060"/>
                  <a:pt x="13350" y="8956"/>
                  <a:pt x="13517" y="8851"/>
                </a:cubicBezTo>
                <a:cubicBezTo>
                  <a:pt x="13915" y="8579"/>
                  <a:pt x="14229" y="8160"/>
                  <a:pt x="14459" y="7742"/>
                </a:cubicBezTo>
                <a:cubicBezTo>
                  <a:pt x="14731" y="7324"/>
                  <a:pt x="14961" y="6863"/>
                  <a:pt x="15170" y="6403"/>
                </a:cubicBezTo>
                <a:cubicBezTo>
                  <a:pt x="15380" y="5984"/>
                  <a:pt x="15568" y="5545"/>
                  <a:pt x="15777" y="5127"/>
                </a:cubicBezTo>
                <a:lnTo>
                  <a:pt x="16091" y="4415"/>
                </a:lnTo>
                <a:cubicBezTo>
                  <a:pt x="16112" y="4562"/>
                  <a:pt x="16133" y="4708"/>
                  <a:pt x="16175" y="4834"/>
                </a:cubicBezTo>
                <a:lnTo>
                  <a:pt x="16321" y="5545"/>
                </a:lnTo>
                <a:cubicBezTo>
                  <a:pt x="16405" y="5922"/>
                  <a:pt x="16489" y="6277"/>
                  <a:pt x="16551" y="6612"/>
                </a:cubicBezTo>
                <a:cubicBezTo>
                  <a:pt x="16635" y="6926"/>
                  <a:pt x="16698" y="7282"/>
                  <a:pt x="16865" y="7533"/>
                </a:cubicBezTo>
                <a:cubicBezTo>
                  <a:pt x="17053" y="7847"/>
                  <a:pt x="17367" y="8119"/>
                  <a:pt x="17744" y="8119"/>
                </a:cubicBezTo>
                <a:cubicBezTo>
                  <a:pt x="18058" y="8119"/>
                  <a:pt x="18372" y="8014"/>
                  <a:pt x="18623" y="7847"/>
                </a:cubicBezTo>
                <a:cubicBezTo>
                  <a:pt x="18916" y="7658"/>
                  <a:pt x="19146" y="7407"/>
                  <a:pt x="19355" y="7135"/>
                </a:cubicBezTo>
                <a:cubicBezTo>
                  <a:pt x="19564" y="6863"/>
                  <a:pt x="19753" y="6570"/>
                  <a:pt x="19941" y="6235"/>
                </a:cubicBezTo>
                <a:cubicBezTo>
                  <a:pt x="20087" y="5922"/>
                  <a:pt x="20255" y="5608"/>
                  <a:pt x="20380" y="5294"/>
                </a:cubicBezTo>
                <a:cubicBezTo>
                  <a:pt x="20569" y="4875"/>
                  <a:pt x="20736" y="4415"/>
                  <a:pt x="20903" y="3997"/>
                </a:cubicBezTo>
                <a:cubicBezTo>
                  <a:pt x="20924" y="3976"/>
                  <a:pt x="20924" y="3934"/>
                  <a:pt x="20945" y="3892"/>
                </a:cubicBezTo>
                <a:lnTo>
                  <a:pt x="20945" y="3934"/>
                </a:lnTo>
                <a:cubicBezTo>
                  <a:pt x="21008" y="4164"/>
                  <a:pt x="21050" y="4373"/>
                  <a:pt x="21113" y="4603"/>
                </a:cubicBezTo>
                <a:cubicBezTo>
                  <a:pt x="21196" y="4917"/>
                  <a:pt x="21259" y="5210"/>
                  <a:pt x="21343" y="5524"/>
                </a:cubicBezTo>
                <a:cubicBezTo>
                  <a:pt x="21427" y="5859"/>
                  <a:pt x="21531" y="6173"/>
                  <a:pt x="21636" y="6487"/>
                </a:cubicBezTo>
                <a:cubicBezTo>
                  <a:pt x="21678" y="6675"/>
                  <a:pt x="21761" y="6821"/>
                  <a:pt x="21845" y="6989"/>
                </a:cubicBezTo>
                <a:cubicBezTo>
                  <a:pt x="21887" y="7093"/>
                  <a:pt x="21971" y="7198"/>
                  <a:pt x="22054" y="7240"/>
                </a:cubicBezTo>
                <a:cubicBezTo>
                  <a:pt x="22138" y="7324"/>
                  <a:pt x="22201" y="7407"/>
                  <a:pt x="22284" y="7449"/>
                </a:cubicBezTo>
                <a:cubicBezTo>
                  <a:pt x="22368" y="7512"/>
                  <a:pt x="22410" y="7533"/>
                  <a:pt x="22494" y="7554"/>
                </a:cubicBezTo>
                <a:cubicBezTo>
                  <a:pt x="22598" y="7596"/>
                  <a:pt x="22724" y="7616"/>
                  <a:pt x="22828" y="7616"/>
                </a:cubicBezTo>
                <a:cubicBezTo>
                  <a:pt x="22912" y="7616"/>
                  <a:pt x="23017" y="7616"/>
                  <a:pt x="23100" y="7596"/>
                </a:cubicBezTo>
                <a:cubicBezTo>
                  <a:pt x="23205" y="7554"/>
                  <a:pt x="23289" y="7554"/>
                  <a:pt x="23393" y="7512"/>
                </a:cubicBezTo>
                <a:cubicBezTo>
                  <a:pt x="23728" y="7386"/>
                  <a:pt x="24042" y="7135"/>
                  <a:pt x="24293" y="6884"/>
                </a:cubicBezTo>
                <a:cubicBezTo>
                  <a:pt x="24440" y="6759"/>
                  <a:pt x="24544" y="6591"/>
                  <a:pt x="24670" y="6445"/>
                </a:cubicBezTo>
                <a:cubicBezTo>
                  <a:pt x="24774" y="6298"/>
                  <a:pt x="24879" y="6152"/>
                  <a:pt x="24963" y="6026"/>
                </a:cubicBezTo>
                <a:cubicBezTo>
                  <a:pt x="25172" y="5712"/>
                  <a:pt x="25339" y="5357"/>
                  <a:pt x="25528" y="5022"/>
                </a:cubicBezTo>
                <a:lnTo>
                  <a:pt x="26009" y="4080"/>
                </a:lnTo>
                <a:cubicBezTo>
                  <a:pt x="26051" y="3955"/>
                  <a:pt x="26134" y="3829"/>
                  <a:pt x="26176" y="3683"/>
                </a:cubicBezTo>
                <a:cubicBezTo>
                  <a:pt x="26218" y="3662"/>
                  <a:pt x="26218" y="3620"/>
                  <a:pt x="26239" y="3578"/>
                </a:cubicBezTo>
                <a:lnTo>
                  <a:pt x="26323" y="3892"/>
                </a:lnTo>
                <a:cubicBezTo>
                  <a:pt x="26364" y="4101"/>
                  <a:pt x="26385" y="4311"/>
                  <a:pt x="26448" y="4520"/>
                </a:cubicBezTo>
                <a:cubicBezTo>
                  <a:pt x="26532" y="4875"/>
                  <a:pt x="26574" y="5210"/>
                  <a:pt x="26657" y="5545"/>
                </a:cubicBezTo>
                <a:cubicBezTo>
                  <a:pt x="26699" y="5859"/>
                  <a:pt x="26783" y="6173"/>
                  <a:pt x="26846" y="6487"/>
                </a:cubicBezTo>
                <a:cubicBezTo>
                  <a:pt x="26888" y="6675"/>
                  <a:pt x="26909" y="6863"/>
                  <a:pt x="26992" y="7031"/>
                </a:cubicBezTo>
                <a:cubicBezTo>
                  <a:pt x="27055" y="7177"/>
                  <a:pt x="27097" y="7303"/>
                  <a:pt x="27201" y="7407"/>
                </a:cubicBezTo>
                <a:cubicBezTo>
                  <a:pt x="27285" y="7491"/>
                  <a:pt x="27390" y="7554"/>
                  <a:pt x="27473" y="7637"/>
                </a:cubicBezTo>
                <a:cubicBezTo>
                  <a:pt x="27578" y="7721"/>
                  <a:pt x="27683" y="7742"/>
                  <a:pt x="27787" y="7763"/>
                </a:cubicBezTo>
                <a:cubicBezTo>
                  <a:pt x="27892" y="7805"/>
                  <a:pt x="28017" y="7805"/>
                  <a:pt x="28122" y="7805"/>
                </a:cubicBezTo>
                <a:cubicBezTo>
                  <a:pt x="28248" y="7805"/>
                  <a:pt x="28352" y="7763"/>
                  <a:pt x="28478" y="7721"/>
                </a:cubicBezTo>
                <a:cubicBezTo>
                  <a:pt x="28624" y="7658"/>
                  <a:pt x="28771" y="7616"/>
                  <a:pt x="28896" y="7533"/>
                </a:cubicBezTo>
                <a:cubicBezTo>
                  <a:pt x="29085" y="7428"/>
                  <a:pt x="29273" y="7303"/>
                  <a:pt x="29419" y="7177"/>
                </a:cubicBezTo>
                <a:cubicBezTo>
                  <a:pt x="29587" y="7031"/>
                  <a:pt x="29712" y="6905"/>
                  <a:pt x="29838" y="6779"/>
                </a:cubicBezTo>
                <a:cubicBezTo>
                  <a:pt x="30131" y="6466"/>
                  <a:pt x="30403" y="6089"/>
                  <a:pt x="30633" y="5733"/>
                </a:cubicBezTo>
                <a:cubicBezTo>
                  <a:pt x="30968" y="5231"/>
                  <a:pt x="31261" y="4708"/>
                  <a:pt x="31554" y="4185"/>
                </a:cubicBezTo>
                <a:cubicBezTo>
                  <a:pt x="31658" y="4038"/>
                  <a:pt x="31721" y="3850"/>
                  <a:pt x="31826" y="3683"/>
                </a:cubicBezTo>
                <a:lnTo>
                  <a:pt x="31909" y="4248"/>
                </a:lnTo>
                <a:cubicBezTo>
                  <a:pt x="31993" y="4729"/>
                  <a:pt x="32098" y="5231"/>
                  <a:pt x="32223" y="5712"/>
                </a:cubicBezTo>
                <a:cubicBezTo>
                  <a:pt x="32328" y="6026"/>
                  <a:pt x="32453" y="6361"/>
                  <a:pt x="32600" y="6654"/>
                </a:cubicBezTo>
                <a:cubicBezTo>
                  <a:pt x="32663" y="6800"/>
                  <a:pt x="32809" y="6926"/>
                  <a:pt x="32914" y="7093"/>
                </a:cubicBezTo>
                <a:cubicBezTo>
                  <a:pt x="33060" y="7282"/>
                  <a:pt x="33290" y="7386"/>
                  <a:pt x="33499" y="7428"/>
                </a:cubicBezTo>
                <a:cubicBezTo>
                  <a:pt x="33604" y="7460"/>
                  <a:pt x="33719" y="7475"/>
                  <a:pt x="33834" y="7475"/>
                </a:cubicBezTo>
                <a:cubicBezTo>
                  <a:pt x="33949" y="7475"/>
                  <a:pt x="34064" y="7460"/>
                  <a:pt x="34169" y="7428"/>
                </a:cubicBezTo>
                <a:cubicBezTo>
                  <a:pt x="34336" y="7407"/>
                  <a:pt x="34525" y="7324"/>
                  <a:pt x="34692" y="7219"/>
                </a:cubicBezTo>
                <a:cubicBezTo>
                  <a:pt x="34859" y="7135"/>
                  <a:pt x="35006" y="6989"/>
                  <a:pt x="35152" y="6884"/>
                </a:cubicBezTo>
                <a:cubicBezTo>
                  <a:pt x="35320" y="6759"/>
                  <a:pt x="35445" y="6612"/>
                  <a:pt x="35592" y="6466"/>
                </a:cubicBezTo>
                <a:cubicBezTo>
                  <a:pt x="35843" y="6194"/>
                  <a:pt x="36052" y="5880"/>
                  <a:pt x="36261" y="5608"/>
                </a:cubicBezTo>
                <a:cubicBezTo>
                  <a:pt x="36492" y="5294"/>
                  <a:pt x="36680" y="4938"/>
                  <a:pt x="36847" y="4624"/>
                </a:cubicBezTo>
                <a:cubicBezTo>
                  <a:pt x="37036" y="4352"/>
                  <a:pt x="37224" y="4038"/>
                  <a:pt x="37370" y="3746"/>
                </a:cubicBezTo>
                <a:cubicBezTo>
                  <a:pt x="37517" y="3536"/>
                  <a:pt x="37621" y="3348"/>
                  <a:pt x="37747" y="3139"/>
                </a:cubicBezTo>
                <a:cubicBezTo>
                  <a:pt x="37852" y="2992"/>
                  <a:pt x="37956" y="2804"/>
                  <a:pt x="38061" y="2637"/>
                </a:cubicBezTo>
                <a:cubicBezTo>
                  <a:pt x="38103" y="2574"/>
                  <a:pt x="38165" y="2469"/>
                  <a:pt x="38207" y="2386"/>
                </a:cubicBezTo>
                <a:lnTo>
                  <a:pt x="38375" y="3097"/>
                </a:lnTo>
                <a:cubicBezTo>
                  <a:pt x="38416" y="3348"/>
                  <a:pt x="38479" y="3578"/>
                  <a:pt x="38521" y="3850"/>
                </a:cubicBezTo>
                <a:cubicBezTo>
                  <a:pt x="38584" y="4143"/>
                  <a:pt x="38626" y="4394"/>
                  <a:pt x="38689" y="4687"/>
                </a:cubicBezTo>
                <a:cubicBezTo>
                  <a:pt x="38709" y="4875"/>
                  <a:pt x="38772" y="5022"/>
                  <a:pt x="38793" y="5210"/>
                </a:cubicBezTo>
                <a:cubicBezTo>
                  <a:pt x="38793" y="5252"/>
                  <a:pt x="38814" y="5315"/>
                  <a:pt x="38814" y="5357"/>
                </a:cubicBezTo>
                <a:cubicBezTo>
                  <a:pt x="38835" y="5461"/>
                  <a:pt x="38898" y="5608"/>
                  <a:pt x="38940" y="5712"/>
                </a:cubicBezTo>
                <a:cubicBezTo>
                  <a:pt x="39002" y="5775"/>
                  <a:pt x="39044" y="5859"/>
                  <a:pt x="39107" y="5922"/>
                </a:cubicBezTo>
                <a:cubicBezTo>
                  <a:pt x="39191" y="6026"/>
                  <a:pt x="39253" y="6068"/>
                  <a:pt x="39358" y="6152"/>
                </a:cubicBezTo>
                <a:cubicBezTo>
                  <a:pt x="39546" y="6277"/>
                  <a:pt x="39756" y="6361"/>
                  <a:pt x="39965" y="6361"/>
                </a:cubicBezTo>
                <a:cubicBezTo>
                  <a:pt x="40341" y="6361"/>
                  <a:pt x="40676" y="6256"/>
                  <a:pt x="40990" y="6068"/>
                </a:cubicBezTo>
                <a:cubicBezTo>
                  <a:pt x="41137" y="5963"/>
                  <a:pt x="41304" y="5838"/>
                  <a:pt x="41450" y="5671"/>
                </a:cubicBezTo>
                <a:cubicBezTo>
                  <a:pt x="41597" y="5566"/>
                  <a:pt x="41702" y="5440"/>
                  <a:pt x="41806" y="5315"/>
                </a:cubicBezTo>
                <a:cubicBezTo>
                  <a:pt x="42246" y="4771"/>
                  <a:pt x="42580" y="4143"/>
                  <a:pt x="42915" y="3536"/>
                </a:cubicBezTo>
                <a:lnTo>
                  <a:pt x="43082" y="3222"/>
                </a:lnTo>
                <a:cubicBezTo>
                  <a:pt x="43103" y="3557"/>
                  <a:pt x="43103" y="3871"/>
                  <a:pt x="43124" y="4185"/>
                </a:cubicBezTo>
                <a:cubicBezTo>
                  <a:pt x="43166" y="4520"/>
                  <a:pt x="43187" y="4875"/>
                  <a:pt x="43208" y="5189"/>
                </a:cubicBezTo>
                <a:cubicBezTo>
                  <a:pt x="43229" y="5419"/>
                  <a:pt x="43271" y="5650"/>
                  <a:pt x="43313" y="5859"/>
                </a:cubicBezTo>
                <a:cubicBezTo>
                  <a:pt x="43313" y="5880"/>
                  <a:pt x="43334" y="5922"/>
                  <a:pt x="43334" y="5943"/>
                </a:cubicBezTo>
                <a:cubicBezTo>
                  <a:pt x="43375" y="6026"/>
                  <a:pt x="43417" y="6131"/>
                  <a:pt x="43438" y="6194"/>
                </a:cubicBezTo>
                <a:cubicBezTo>
                  <a:pt x="43501" y="6298"/>
                  <a:pt x="43564" y="6403"/>
                  <a:pt x="43647" y="6487"/>
                </a:cubicBezTo>
                <a:cubicBezTo>
                  <a:pt x="43731" y="6570"/>
                  <a:pt x="43836" y="6654"/>
                  <a:pt x="43940" y="6696"/>
                </a:cubicBezTo>
                <a:cubicBezTo>
                  <a:pt x="44066" y="6779"/>
                  <a:pt x="44275" y="6821"/>
                  <a:pt x="44442" y="6821"/>
                </a:cubicBezTo>
                <a:cubicBezTo>
                  <a:pt x="44568" y="6821"/>
                  <a:pt x="44694" y="6800"/>
                  <a:pt x="44819" y="6779"/>
                </a:cubicBezTo>
                <a:cubicBezTo>
                  <a:pt x="44987" y="6759"/>
                  <a:pt x="45133" y="6675"/>
                  <a:pt x="45279" y="6591"/>
                </a:cubicBezTo>
                <a:cubicBezTo>
                  <a:pt x="45656" y="6361"/>
                  <a:pt x="45928" y="5984"/>
                  <a:pt x="46179" y="5650"/>
                </a:cubicBezTo>
                <a:cubicBezTo>
                  <a:pt x="46472" y="5294"/>
                  <a:pt x="46681" y="4875"/>
                  <a:pt x="46911" y="4478"/>
                </a:cubicBezTo>
                <a:cubicBezTo>
                  <a:pt x="47100" y="4143"/>
                  <a:pt x="47288" y="3787"/>
                  <a:pt x="47435" y="3432"/>
                </a:cubicBezTo>
                <a:cubicBezTo>
                  <a:pt x="47497" y="3348"/>
                  <a:pt x="47539" y="3243"/>
                  <a:pt x="47581" y="3160"/>
                </a:cubicBezTo>
                <a:lnTo>
                  <a:pt x="47581" y="3620"/>
                </a:lnTo>
                <a:cubicBezTo>
                  <a:pt x="47581" y="3934"/>
                  <a:pt x="47539" y="4248"/>
                  <a:pt x="47539" y="4562"/>
                </a:cubicBezTo>
                <a:cubicBezTo>
                  <a:pt x="47539" y="4708"/>
                  <a:pt x="47518" y="4875"/>
                  <a:pt x="47518" y="5022"/>
                </a:cubicBezTo>
                <a:lnTo>
                  <a:pt x="47518" y="5210"/>
                </a:lnTo>
                <a:cubicBezTo>
                  <a:pt x="47518" y="5336"/>
                  <a:pt x="47539" y="5461"/>
                  <a:pt x="47581" y="5629"/>
                </a:cubicBezTo>
                <a:cubicBezTo>
                  <a:pt x="47602" y="5733"/>
                  <a:pt x="47644" y="5880"/>
                  <a:pt x="47707" y="5963"/>
                </a:cubicBezTo>
                <a:cubicBezTo>
                  <a:pt x="47748" y="6068"/>
                  <a:pt x="47832" y="6194"/>
                  <a:pt x="47916" y="6256"/>
                </a:cubicBezTo>
                <a:cubicBezTo>
                  <a:pt x="47937" y="6256"/>
                  <a:pt x="47937" y="6277"/>
                  <a:pt x="47958" y="6277"/>
                </a:cubicBezTo>
                <a:cubicBezTo>
                  <a:pt x="48062" y="6382"/>
                  <a:pt x="48209" y="6466"/>
                  <a:pt x="48355" y="6507"/>
                </a:cubicBezTo>
                <a:cubicBezTo>
                  <a:pt x="48481" y="6570"/>
                  <a:pt x="48585" y="6570"/>
                  <a:pt x="48732" y="6570"/>
                </a:cubicBezTo>
                <a:cubicBezTo>
                  <a:pt x="48755" y="6574"/>
                  <a:pt x="48778" y="6576"/>
                  <a:pt x="48801" y="6576"/>
                </a:cubicBezTo>
                <a:cubicBezTo>
                  <a:pt x="48903" y="6576"/>
                  <a:pt x="49006" y="6542"/>
                  <a:pt x="49108" y="6507"/>
                </a:cubicBezTo>
                <a:cubicBezTo>
                  <a:pt x="49192" y="6507"/>
                  <a:pt x="49276" y="6466"/>
                  <a:pt x="49360" y="6445"/>
                </a:cubicBezTo>
                <a:cubicBezTo>
                  <a:pt x="49820" y="6277"/>
                  <a:pt x="50196" y="5943"/>
                  <a:pt x="50531" y="5608"/>
                </a:cubicBezTo>
                <a:cubicBezTo>
                  <a:pt x="50845" y="5252"/>
                  <a:pt x="51075" y="4875"/>
                  <a:pt x="51305" y="4499"/>
                </a:cubicBezTo>
                <a:cubicBezTo>
                  <a:pt x="51452" y="4290"/>
                  <a:pt x="51577" y="4059"/>
                  <a:pt x="51703" y="3829"/>
                </a:cubicBezTo>
                <a:lnTo>
                  <a:pt x="51703" y="4687"/>
                </a:lnTo>
                <a:lnTo>
                  <a:pt x="51703" y="5252"/>
                </a:lnTo>
                <a:cubicBezTo>
                  <a:pt x="51703" y="5399"/>
                  <a:pt x="51724" y="5545"/>
                  <a:pt x="51766" y="5671"/>
                </a:cubicBezTo>
                <a:cubicBezTo>
                  <a:pt x="51766" y="5712"/>
                  <a:pt x="51787" y="5733"/>
                  <a:pt x="51787" y="5754"/>
                </a:cubicBezTo>
                <a:cubicBezTo>
                  <a:pt x="51849" y="5859"/>
                  <a:pt x="51870" y="5963"/>
                  <a:pt x="51912" y="6068"/>
                </a:cubicBezTo>
                <a:cubicBezTo>
                  <a:pt x="51996" y="6194"/>
                  <a:pt x="52080" y="6298"/>
                  <a:pt x="52142" y="6382"/>
                </a:cubicBezTo>
                <a:cubicBezTo>
                  <a:pt x="52289" y="6507"/>
                  <a:pt x="52435" y="6591"/>
                  <a:pt x="52624" y="6675"/>
                </a:cubicBezTo>
                <a:cubicBezTo>
                  <a:pt x="52770" y="6736"/>
                  <a:pt x="52937" y="6768"/>
                  <a:pt x="53110" y="6768"/>
                </a:cubicBezTo>
                <a:cubicBezTo>
                  <a:pt x="53233" y="6768"/>
                  <a:pt x="53359" y="6752"/>
                  <a:pt x="53482" y="6717"/>
                </a:cubicBezTo>
                <a:cubicBezTo>
                  <a:pt x="53712" y="6675"/>
                  <a:pt x="53921" y="6570"/>
                  <a:pt x="54130" y="6466"/>
                </a:cubicBezTo>
                <a:cubicBezTo>
                  <a:pt x="54339" y="6340"/>
                  <a:pt x="54528" y="6173"/>
                  <a:pt x="54716" y="6026"/>
                </a:cubicBezTo>
                <a:cubicBezTo>
                  <a:pt x="54862" y="5880"/>
                  <a:pt x="55009" y="5733"/>
                  <a:pt x="55114" y="5566"/>
                </a:cubicBezTo>
                <a:cubicBezTo>
                  <a:pt x="55260" y="5399"/>
                  <a:pt x="55427" y="5189"/>
                  <a:pt x="55553" y="5001"/>
                </a:cubicBezTo>
                <a:cubicBezTo>
                  <a:pt x="55804" y="4666"/>
                  <a:pt x="56013" y="4269"/>
                  <a:pt x="56264" y="3892"/>
                </a:cubicBezTo>
                <a:lnTo>
                  <a:pt x="56495" y="3515"/>
                </a:lnTo>
                <a:cubicBezTo>
                  <a:pt x="56662" y="3243"/>
                  <a:pt x="56808" y="2950"/>
                  <a:pt x="56955" y="2699"/>
                </a:cubicBezTo>
                <a:cubicBezTo>
                  <a:pt x="57101" y="2469"/>
                  <a:pt x="57227" y="2218"/>
                  <a:pt x="57373" y="1988"/>
                </a:cubicBezTo>
                <a:cubicBezTo>
                  <a:pt x="57436" y="2155"/>
                  <a:pt x="57457" y="2281"/>
                  <a:pt x="57520" y="2427"/>
                </a:cubicBezTo>
                <a:cubicBezTo>
                  <a:pt x="57562" y="2699"/>
                  <a:pt x="57624" y="2930"/>
                  <a:pt x="57666" y="3202"/>
                </a:cubicBezTo>
                <a:cubicBezTo>
                  <a:pt x="57750" y="3515"/>
                  <a:pt x="57813" y="3829"/>
                  <a:pt x="57875" y="4101"/>
                </a:cubicBezTo>
                <a:cubicBezTo>
                  <a:pt x="57896" y="4248"/>
                  <a:pt x="57959" y="4394"/>
                  <a:pt x="58001" y="4520"/>
                </a:cubicBezTo>
                <a:cubicBezTo>
                  <a:pt x="58064" y="4687"/>
                  <a:pt x="58085" y="4834"/>
                  <a:pt x="58147" y="5001"/>
                </a:cubicBezTo>
                <a:cubicBezTo>
                  <a:pt x="58357" y="5629"/>
                  <a:pt x="58629" y="6256"/>
                  <a:pt x="59215" y="6612"/>
                </a:cubicBezTo>
                <a:cubicBezTo>
                  <a:pt x="59194" y="6591"/>
                  <a:pt x="59131" y="6549"/>
                  <a:pt x="59110" y="6487"/>
                </a:cubicBezTo>
                <a:cubicBezTo>
                  <a:pt x="59005" y="6340"/>
                  <a:pt x="58901" y="6173"/>
                  <a:pt x="58859" y="5984"/>
                </a:cubicBezTo>
                <a:cubicBezTo>
                  <a:pt x="58712" y="5650"/>
                  <a:pt x="58650" y="5294"/>
                  <a:pt x="58587" y="4917"/>
                </a:cubicBezTo>
                <a:cubicBezTo>
                  <a:pt x="58503" y="4352"/>
                  <a:pt x="58503" y="3746"/>
                  <a:pt x="58482" y="3160"/>
                </a:cubicBezTo>
                <a:cubicBezTo>
                  <a:pt x="58482" y="2992"/>
                  <a:pt x="58482" y="2825"/>
                  <a:pt x="58461" y="2637"/>
                </a:cubicBezTo>
                <a:cubicBezTo>
                  <a:pt x="58461" y="2281"/>
                  <a:pt x="58399" y="1904"/>
                  <a:pt x="58378" y="1549"/>
                </a:cubicBezTo>
                <a:cubicBezTo>
                  <a:pt x="58357" y="1381"/>
                  <a:pt x="58357" y="1235"/>
                  <a:pt x="58294" y="1067"/>
                </a:cubicBezTo>
                <a:cubicBezTo>
                  <a:pt x="58273" y="963"/>
                  <a:pt x="58231" y="900"/>
                  <a:pt x="58168" y="816"/>
                </a:cubicBezTo>
                <a:cubicBezTo>
                  <a:pt x="58085" y="712"/>
                  <a:pt x="58022" y="628"/>
                  <a:pt x="57917" y="544"/>
                </a:cubicBezTo>
                <a:cubicBezTo>
                  <a:pt x="57813" y="523"/>
                  <a:pt x="57624" y="440"/>
                  <a:pt x="57436" y="440"/>
                </a:cubicBezTo>
                <a:cubicBezTo>
                  <a:pt x="57206" y="440"/>
                  <a:pt x="56997" y="586"/>
                  <a:pt x="56808" y="753"/>
                </a:cubicBezTo>
                <a:cubicBezTo>
                  <a:pt x="56620" y="942"/>
                  <a:pt x="56474" y="1151"/>
                  <a:pt x="56285" y="1360"/>
                </a:cubicBezTo>
                <a:cubicBezTo>
                  <a:pt x="56181" y="1486"/>
                  <a:pt x="56076" y="1632"/>
                  <a:pt x="55950" y="1758"/>
                </a:cubicBezTo>
                <a:cubicBezTo>
                  <a:pt x="55783" y="1946"/>
                  <a:pt x="55637" y="2155"/>
                  <a:pt x="55469" y="2323"/>
                </a:cubicBezTo>
                <a:lnTo>
                  <a:pt x="54842" y="3118"/>
                </a:lnTo>
                <a:cubicBezTo>
                  <a:pt x="54611" y="3432"/>
                  <a:pt x="54360" y="3746"/>
                  <a:pt x="54088" y="4059"/>
                </a:cubicBezTo>
                <a:cubicBezTo>
                  <a:pt x="53879" y="4290"/>
                  <a:pt x="53670" y="4520"/>
                  <a:pt x="53461" y="4708"/>
                </a:cubicBezTo>
                <a:cubicBezTo>
                  <a:pt x="53440" y="4206"/>
                  <a:pt x="53440" y="3725"/>
                  <a:pt x="53440" y="3222"/>
                </a:cubicBezTo>
                <a:cubicBezTo>
                  <a:pt x="53440" y="2930"/>
                  <a:pt x="53440" y="2678"/>
                  <a:pt x="53419" y="2386"/>
                </a:cubicBezTo>
                <a:lnTo>
                  <a:pt x="53419" y="1883"/>
                </a:lnTo>
                <a:cubicBezTo>
                  <a:pt x="53419" y="1716"/>
                  <a:pt x="53419" y="1528"/>
                  <a:pt x="53377" y="1339"/>
                </a:cubicBezTo>
                <a:cubicBezTo>
                  <a:pt x="53356" y="1193"/>
                  <a:pt x="53356" y="1046"/>
                  <a:pt x="53314" y="921"/>
                </a:cubicBezTo>
                <a:cubicBezTo>
                  <a:pt x="53272" y="837"/>
                  <a:pt x="53230" y="733"/>
                  <a:pt x="53209" y="670"/>
                </a:cubicBezTo>
                <a:cubicBezTo>
                  <a:pt x="53147" y="502"/>
                  <a:pt x="53105" y="398"/>
                  <a:pt x="53000" y="272"/>
                </a:cubicBezTo>
                <a:cubicBezTo>
                  <a:pt x="52896" y="168"/>
                  <a:pt x="52749" y="84"/>
                  <a:pt x="52603" y="63"/>
                </a:cubicBezTo>
                <a:cubicBezTo>
                  <a:pt x="52527" y="41"/>
                  <a:pt x="52449" y="31"/>
                  <a:pt x="52370" y="31"/>
                </a:cubicBezTo>
                <a:cubicBezTo>
                  <a:pt x="52145" y="31"/>
                  <a:pt x="51921" y="117"/>
                  <a:pt x="51766" y="272"/>
                </a:cubicBezTo>
                <a:cubicBezTo>
                  <a:pt x="51661" y="377"/>
                  <a:pt x="51557" y="481"/>
                  <a:pt x="51452" y="628"/>
                </a:cubicBezTo>
                <a:cubicBezTo>
                  <a:pt x="51368" y="774"/>
                  <a:pt x="51285" y="921"/>
                  <a:pt x="51222" y="1088"/>
                </a:cubicBezTo>
                <a:lnTo>
                  <a:pt x="51054" y="1381"/>
                </a:lnTo>
                <a:cubicBezTo>
                  <a:pt x="50950" y="1570"/>
                  <a:pt x="50845" y="1758"/>
                  <a:pt x="50761" y="1967"/>
                </a:cubicBezTo>
                <a:cubicBezTo>
                  <a:pt x="50343" y="2741"/>
                  <a:pt x="49924" y="3557"/>
                  <a:pt x="49401" y="4269"/>
                </a:cubicBezTo>
                <a:cubicBezTo>
                  <a:pt x="49360" y="4352"/>
                  <a:pt x="49297" y="4394"/>
                  <a:pt x="49234" y="4478"/>
                </a:cubicBezTo>
                <a:cubicBezTo>
                  <a:pt x="49192" y="4080"/>
                  <a:pt x="49192" y="3704"/>
                  <a:pt x="49192" y="3285"/>
                </a:cubicBezTo>
                <a:lnTo>
                  <a:pt x="49192" y="2406"/>
                </a:lnTo>
                <a:lnTo>
                  <a:pt x="49192" y="1862"/>
                </a:lnTo>
                <a:cubicBezTo>
                  <a:pt x="49192" y="1611"/>
                  <a:pt x="49171" y="1339"/>
                  <a:pt x="49150" y="1109"/>
                </a:cubicBezTo>
                <a:cubicBezTo>
                  <a:pt x="49108" y="921"/>
                  <a:pt x="49067" y="733"/>
                  <a:pt x="48983" y="565"/>
                </a:cubicBezTo>
                <a:cubicBezTo>
                  <a:pt x="48941" y="377"/>
                  <a:pt x="48795" y="209"/>
                  <a:pt x="48648" y="105"/>
                </a:cubicBezTo>
                <a:cubicBezTo>
                  <a:pt x="48544" y="42"/>
                  <a:pt x="48418" y="0"/>
                  <a:pt x="4827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65FCB1-641F-71F3-5B31-E05C20171597}"/>
              </a:ext>
            </a:extLst>
          </p:cNvPr>
          <p:cNvSpPr txBox="1"/>
          <p:nvPr/>
        </p:nvSpPr>
        <p:spPr>
          <a:xfrm>
            <a:off x="2682764" y="1475284"/>
            <a:ext cx="4671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3600" i="0" dirty="0">
                <a:solidFill>
                  <a:srgbClr val="FBAF42"/>
                </a:solidFill>
                <a:effectLst/>
                <a:latin typeface="ERPx-FaNum"/>
                <a:cs typeface="Dast Nevis" panose="03000400000000000000" pitchFamily="66" charset="-78"/>
              </a:rPr>
              <a:t>لوازم التحریر: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E8B01D-C1AD-79B5-A462-42106D8A130F}"/>
              </a:ext>
            </a:extLst>
          </p:cNvPr>
          <p:cNvSpPr txBox="1"/>
          <p:nvPr/>
        </p:nvSpPr>
        <p:spPr>
          <a:xfrm>
            <a:off x="1290987" y="2474220"/>
            <a:ext cx="6063625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fa-IR" sz="2400" b="0" i="0" dirty="0">
                <a:solidFill>
                  <a:srgbClr val="FF8361"/>
                </a:solidFill>
                <a:effectLst/>
                <a:latin typeface="ERPx-FaNum"/>
                <a:cs typeface="Dast Nevis" panose="03000400000000000000" pitchFamily="66" charset="-78"/>
              </a:rPr>
              <a:t>به منظور ایجاد هماهنگی،کلیه لوازم التحریر مورد نیاز  نوآموزان توسط مدرسه تهیه شده و در اختیارشان قرار خواهد گرفت  . </a:t>
            </a:r>
          </a:p>
          <a:p>
            <a:pPr algn="just" rtl="1"/>
            <a:r>
              <a:rPr lang="fa-IR" sz="2400" b="0" i="0" dirty="0">
                <a:solidFill>
                  <a:srgbClr val="FF8361"/>
                </a:solidFill>
                <a:effectLst/>
                <a:latin typeface="ERPx-FaNum"/>
                <a:cs typeface="Dast Nevis" panose="03000400000000000000" pitchFamily="66" charset="-78"/>
              </a:rPr>
              <a:t> </a:t>
            </a:r>
          </a:p>
          <a:p>
            <a:endParaRPr lang="fa-IR" sz="2000" dirty="0">
              <a:solidFill>
                <a:srgbClr val="FF8361"/>
              </a:solidFill>
              <a:cs typeface="Dast Nevis" panose="03000400000000000000" pitchFamily="66" charset="-78"/>
            </a:endParaRPr>
          </a:p>
        </p:txBody>
      </p:sp>
      <p:grpSp>
        <p:nvGrpSpPr>
          <p:cNvPr id="9" name="Google Shape;3878;p111">
            <a:extLst>
              <a:ext uri="{FF2B5EF4-FFF2-40B4-BE49-F238E27FC236}">
                <a16:creationId xmlns:a16="http://schemas.microsoft.com/office/drawing/2014/main" id="{FB0A4ED5-135A-F580-C4F4-403035479F71}"/>
              </a:ext>
            </a:extLst>
          </p:cNvPr>
          <p:cNvGrpSpPr/>
          <p:nvPr/>
        </p:nvGrpSpPr>
        <p:grpSpPr>
          <a:xfrm>
            <a:off x="1290987" y="750773"/>
            <a:ext cx="1783489" cy="1080846"/>
            <a:chOff x="593899" y="359364"/>
            <a:chExt cx="1783489" cy="1080846"/>
          </a:xfrm>
        </p:grpSpPr>
        <p:grpSp>
          <p:nvGrpSpPr>
            <p:cNvPr id="10" name="Google Shape;3879;p111">
              <a:extLst>
                <a:ext uri="{FF2B5EF4-FFF2-40B4-BE49-F238E27FC236}">
                  <a16:creationId xmlns:a16="http://schemas.microsoft.com/office/drawing/2014/main" id="{B4E71369-058D-CB0A-C65E-E810AFC8DBCA}"/>
                </a:ext>
              </a:extLst>
            </p:cNvPr>
            <p:cNvGrpSpPr/>
            <p:nvPr/>
          </p:nvGrpSpPr>
          <p:grpSpPr>
            <a:xfrm>
              <a:off x="593899" y="359364"/>
              <a:ext cx="1527426" cy="1080846"/>
              <a:chOff x="593898" y="359378"/>
              <a:chExt cx="1382912" cy="978584"/>
            </a:xfrm>
          </p:grpSpPr>
          <p:grpSp>
            <p:nvGrpSpPr>
              <p:cNvPr id="15" name="Google Shape;3880;p111">
                <a:extLst>
                  <a:ext uri="{FF2B5EF4-FFF2-40B4-BE49-F238E27FC236}">
                    <a16:creationId xmlns:a16="http://schemas.microsoft.com/office/drawing/2014/main" id="{62A37CE8-9B0E-7C77-414C-EDAB2384CA34}"/>
                  </a:ext>
                </a:extLst>
              </p:cNvPr>
              <p:cNvGrpSpPr/>
              <p:nvPr/>
            </p:nvGrpSpPr>
            <p:grpSpPr>
              <a:xfrm flipH="1">
                <a:off x="593898" y="359378"/>
                <a:ext cx="1382912" cy="978584"/>
                <a:chOff x="3134075" y="691300"/>
                <a:chExt cx="1188375" cy="840925"/>
              </a:xfrm>
            </p:grpSpPr>
            <p:sp>
              <p:nvSpPr>
                <p:cNvPr id="22" name="Google Shape;3881;p111">
                  <a:extLst>
                    <a:ext uri="{FF2B5EF4-FFF2-40B4-BE49-F238E27FC236}">
                      <a16:creationId xmlns:a16="http://schemas.microsoft.com/office/drawing/2014/main" id="{BC171AF4-74F6-6FF0-FBF1-1B544023DF5E}"/>
                    </a:ext>
                  </a:extLst>
                </p:cNvPr>
                <p:cNvSpPr/>
                <p:nvPr/>
              </p:nvSpPr>
              <p:spPr>
                <a:xfrm>
                  <a:off x="3671125" y="907750"/>
                  <a:ext cx="146800" cy="50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" h="20349" extrusionOk="0">
                      <a:moveTo>
                        <a:pt x="4837" y="1"/>
                      </a:moveTo>
                      <a:lnTo>
                        <a:pt x="1" y="20049"/>
                      </a:lnTo>
                      <a:cubicBezTo>
                        <a:pt x="1" y="20049"/>
                        <a:pt x="167" y="20215"/>
                        <a:pt x="1101" y="20349"/>
                      </a:cubicBezTo>
                      <a:cubicBezTo>
                        <a:pt x="1101" y="20349"/>
                        <a:pt x="5705" y="568"/>
                        <a:pt x="5871" y="368"/>
                      </a:cubicBezTo>
                      <a:cubicBezTo>
                        <a:pt x="5871" y="368"/>
                        <a:pt x="5438" y="234"/>
                        <a:pt x="483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3882;p111">
                  <a:extLst>
                    <a:ext uri="{FF2B5EF4-FFF2-40B4-BE49-F238E27FC236}">
                      <a16:creationId xmlns:a16="http://schemas.microsoft.com/office/drawing/2014/main" id="{9C020E59-29C4-2087-5383-6CCA71D34DE3}"/>
                    </a:ext>
                  </a:extLst>
                </p:cNvPr>
                <p:cNvSpPr/>
                <p:nvPr/>
              </p:nvSpPr>
              <p:spPr>
                <a:xfrm>
                  <a:off x="3697800" y="824625"/>
                  <a:ext cx="587125" cy="6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5" h="26946" extrusionOk="0">
                      <a:moveTo>
                        <a:pt x="14965" y="1"/>
                      </a:moveTo>
                      <a:cubicBezTo>
                        <a:pt x="11637" y="1"/>
                        <a:pt x="7885" y="860"/>
                        <a:pt x="4804" y="3726"/>
                      </a:cubicBezTo>
                      <a:cubicBezTo>
                        <a:pt x="4671" y="3926"/>
                        <a:pt x="1" y="23707"/>
                        <a:pt x="1" y="23707"/>
                      </a:cubicBezTo>
                      <a:cubicBezTo>
                        <a:pt x="1" y="23707"/>
                        <a:pt x="1115" y="23394"/>
                        <a:pt x="3248" y="23394"/>
                      </a:cubicBezTo>
                      <a:cubicBezTo>
                        <a:pt x="6230" y="23394"/>
                        <a:pt x="11204" y="24006"/>
                        <a:pt x="17914" y="26943"/>
                      </a:cubicBezTo>
                      <a:lnTo>
                        <a:pt x="17947" y="26943"/>
                      </a:lnTo>
                      <a:cubicBezTo>
                        <a:pt x="17951" y="26944"/>
                        <a:pt x="17954" y="26945"/>
                        <a:pt x="17958" y="26945"/>
                      </a:cubicBezTo>
                      <a:cubicBezTo>
                        <a:pt x="18533" y="26945"/>
                        <a:pt x="22423" y="9790"/>
                        <a:pt x="23284" y="3826"/>
                      </a:cubicBezTo>
                      <a:cubicBezTo>
                        <a:pt x="23451" y="2659"/>
                        <a:pt x="23484" y="1891"/>
                        <a:pt x="23418" y="1858"/>
                      </a:cubicBezTo>
                      <a:cubicBezTo>
                        <a:pt x="23056" y="1516"/>
                        <a:pt x="19384" y="1"/>
                        <a:pt x="149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3883;p111">
                  <a:extLst>
                    <a:ext uri="{FF2B5EF4-FFF2-40B4-BE49-F238E27FC236}">
                      <a16:creationId xmlns:a16="http://schemas.microsoft.com/office/drawing/2014/main" id="{CDE6173F-3F22-FE04-0D32-4E993F70763C}"/>
                    </a:ext>
                  </a:extLst>
                </p:cNvPr>
                <p:cNvSpPr/>
                <p:nvPr/>
              </p:nvSpPr>
              <p:spPr>
                <a:xfrm>
                  <a:off x="3181600" y="691300"/>
                  <a:ext cx="610475" cy="71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19" h="28707" extrusionOk="0">
                      <a:moveTo>
                        <a:pt x="9031" y="1"/>
                      </a:moveTo>
                      <a:cubicBezTo>
                        <a:pt x="8557" y="1"/>
                        <a:pt x="8071" y="17"/>
                        <a:pt x="7573" y="53"/>
                      </a:cubicBezTo>
                      <a:cubicBezTo>
                        <a:pt x="7440" y="53"/>
                        <a:pt x="7239" y="420"/>
                        <a:pt x="6939" y="1053"/>
                      </a:cubicBezTo>
                      <a:cubicBezTo>
                        <a:pt x="5004" y="5323"/>
                        <a:pt x="1" y="21535"/>
                        <a:pt x="501" y="22335"/>
                      </a:cubicBezTo>
                      <a:cubicBezTo>
                        <a:pt x="1035" y="23203"/>
                        <a:pt x="14378" y="24437"/>
                        <a:pt x="19548" y="28707"/>
                      </a:cubicBezTo>
                      <a:lnTo>
                        <a:pt x="24418" y="8659"/>
                      </a:lnTo>
                      <a:cubicBezTo>
                        <a:pt x="24418" y="8659"/>
                        <a:pt x="19768" y="1"/>
                        <a:pt x="903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3884;p111">
                  <a:extLst>
                    <a:ext uri="{FF2B5EF4-FFF2-40B4-BE49-F238E27FC236}">
                      <a16:creationId xmlns:a16="http://schemas.microsoft.com/office/drawing/2014/main" id="{E7466793-85D8-73F2-BE70-19E7D0F0F087}"/>
                    </a:ext>
                  </a:extLst>
                </p:cNvPr>
                <p:cNvSpPr/>
                <p:nvPr/>
              </p:nvSpPr>
              <p:spPr>
                <a:xfrm>
                  <a:off x="3697800" y="1408625"/>
                  <a:ext cx="447850" cy="11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4" h="4551" extrusionOk="0">
                      <a:moveTo>
                        <a:pt x="3248" y="1"/>
                      </a:moveTo>
                      <a:cubicBezTo>
                        <a:pt x="1115" y="1"/>
                        <a:pt x="1" y="314"/>
                        <a:pt x="1" y="314"/>
                      </a:cubicBezTo>
                      <a:lnTo>
                        <a:pt x="168" y="747"/>
                      </a:lnTo>
                      <a:cubicBezTo>
                        <a:pt x="168" y="747"/>
                        <a:pt x="5138" y="1515"/>
                        <a:pt x="9941" y="2482"/>
                      </a:cubicBezTo>
                      <a:cubicBezTo>
                        <a:pt x="13077" y="3082"/>
                        <a:pt x="15812" y="4016"/>
                        <a:pt x="17480" y="4550"/>
                      </a:cubicBezTo>
                      <a:lnTo>
                        <a:pt x="17914" y="3549"/>
                      </a:lnTo>
                      <a:cubicBezTo>
                        <a:pt x="11204" y="613"/>
                        <a:pt x="6230" y="1"/>
                        <a:pt x="324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3885;p111">
                  <a:extLst>
                    <a:ext uri="{FF2B5EF4-FFF2-40B4-BE49-F238E27FC236}">
                      <a16:creationId xmlns:a16="http://schemas.microsoft.com/office/drawing/2014/main" id="{BD7CB9CB-F58F-4660-5038-B4EB6FF433AA}"/>
                    </a:ext>
                  </a:extLst>
                </p:cNvPr>
                <p:cNvSpPr/>
                <p:nvPr/>
              </p:nvSpPr>
              <p:spPr>
                <a:xfrm>
                  <a:off x="4133950" y="918600"/>
                  <a:ext cx="188500" cy="6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0" h="24545" extrusionOk="0">
                      <a:moveTo>
                        <a:pt x="5838" y="0"/>
                      </a:moveTo>
                      <a:cubicBezTo>
                        <a:pt x="4978" y="5959"/>
                        <a:pt x="1094" y="23153"/>
                        <a:pt x="514" y="23153"/>
                      </a:cubicBezTo>
                      <a:cubicBezTo>
                        <a:pt x="509" y="23153"/>
                        <a:pt x="505" y="23152"/>
                        <a:pt x="501" y="23150"/>
                      </a:cubicBezTo>
                      <a:cubicBezTo>
                        <a:pt x="468" y="23150"/>
                        <a:pt x="468" y="23150"/>
                        <a:pt x="434" y="23117"/>
                      </a:cubicBezTo>
                      <a:lnTo>
                        <a:pt x="1" y="24118"/>
                      </a:lnTo>
                      <a:cubicBezTo>
                        <a:pt x="824" y="24365"/>
                        <a:pt x="1377" y="24544"/>
                        <a:pt x="1565" y="24544"/>
                      </a:cubicBezTo>
                      <a:cubicBezTo>
                        <a:pt x="1606" y="24544"/>
                        <a:pt x="1629" y="24536"/>
                        <a:pt x="1635" y="24518"/>
                      </a:cubicBezTo>
                      <a:cubicBezTo>
                        <a:pt x="1969" y="24151"/>
                        <a:pt x="7539" y="1001"/>
                        <a:pt x="7306" y="668"/>
                      </a:cubicBezTo>
                      <a:cubicBezTo>
                        <a:pt x="7106" y="334"/>
                        <a:pt x="5938" y="34"/>
                        <a:pt x="58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3886;p111">
                  <a:extLst>
                    <a:ext uri="{FF2B5EF4-FFF2-40B4-BE49-F238E27FC236}">
                      <a16:creationId xmlns:a16="http://schemas.microsoft.com/office/drawing/2014/main" id="{A9CEE762-D5C6-EBC5-B027-5DF67B5A28E4}"/>
                    </a:ext>
                  </a:extLst>
                </p:cNvPr>
                <p:cNvSpPr/>
                <p:nvPr/>
              </p:nvSpPr>
              <p:spPr>
                <a:xfrm>
                  <a:off x="3134075" y="707575"/>
                  <a:ext cx="567100" cy="72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4" h="29019" extrusionOk="0">
                      <a:moveTo>
                        <a:pt x="7087" y="0"/>
                      </a:moveTo>
                      <a:cubicBezTo>
                        <a:pt x="6960" y="0"/>
                        <a:pt x="6860" y="20"/>
                        <a:pt x="6805" y="69"/>
                      </a:cubicBezTo>
                      <a:cubicBezTo>
                        <a:pt x="6505" y="336"/>
                        <a:pt x="1" y="22051"/>
                        <a:pt x="734" y="22752"/>
                      </a:cubicBezTo>
                      <a:cubicBezTo>
                        <a:pt x="1101" y="23119"/>
                        <a:pt x="6172" y="24119"/>
                        <a:pt x="11175" y="25454"/>
                      </a:cubicBezTo>
                      <a:cubicBezTo>
                        <a:pt x="16145" y="26788"/>
                        <a:pt x="20982" y="28456"/>
                        <a:pt x="20982" y="28456"/>
                      </a:cubicBezTo>
                      <a:cubicBezTo>
                        <a:pt x="20982" y="28456"/>
                        <a:pt x="21339" y="29019"/>
                        <a:pt x="21967" y="29019"/>
                      </a:cubicBezTo>
                      <a:cubicBezTo>
                        <a:pt x="22177" y="29019"/>
                        <a:pt x="22417" y="28956"/>
                        <a:pt x="22683" y="28789"/>
                      </a:cubicBezTo>
                      <a:lnTo>
                        <a:pt x="22517" y="28356"/>
                      </a:lnTo>
                      <a:cubicBezTo>
                        <a:pt x="21616" y="28222"/>
                        <a:pt x="21449" y="28056"/>
                        <a:pt x="21449" y="28056"/>
                      </a:cubicBezTo>
                      <a:cubicBezTo>
                        <a:pt x="16279" y="23786"/>
                        <a:pt x="2936" y="22552"/>
                        <a:pt x="2302" y="21684"/>
                      </a:cubicBezTo>
                      <a:cubicBezTo>
                        <a:pt x="1835" y="20884"/>
                        <a:pt x="6805" y="4639"/>
                        <a:pt x="8773" y="402"/>
                      </a:cubicBezTo>
                      <a:cubicBezTo>
                        <a:pt x="8773" y="402"/>
                        <a:pt x="7657" y="0"/>
                        <a:pt x="708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3887;p111">
                  <a:extLst>
                    <a:ext uri="{FF2B5EF4-FFF2-40B4-BE49-F238E27FC236}">
                      <a16:creationId xmlns:a16="http://schemas.microsoft.com/office/drawing/2014/main" id="{C334481D-2CD7-3869-A85F-B8498519D05D}"/>
                    </a:ext>
                  </a:extLst>
                </p:cNvPr>
                <p:cNvSpPr/>
                <p:nvPr/>
              </p:nvSpPr>
              <p:spPr>
                <a:xfrm>
                  <a:off x="3391750" y="745150"/>
                  <a:ext cx="332775" cy="21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1" h="8616" extrusionOk="0">
                      <a:moveTo>
                        <a:pt x="4312" y="1150"/>
                      </a:moveTo>
                      <a:cubicBezTo>
                        <a:pt x="4384" y="1150"/>
                        <a:pt x="4443" y="1164"/>
                        <a:pt x="4471" y="1201"/>
                      </a:cubicBezTo>
                      <a:cubicBezTo>
                        <a:pt x="4537" y="1268"/>
                        <a:pt x="3870" y="1935"/>
                        <a:pt x="3837" y="2002"/>
                      </a:cubicBezTo>
                      <a:cubicBezTo>
                        <a:pt x="3670" y="2168"/>
                        <a:pt x="3303" y="2369"/>
                        <a:pt x="2870" y="2535"/>
                      </a:cubicBezTo>
                      <a:lnTo>
                        <a:pt x="2870" y="2435"/>
                      </a:lnTo>
                      <a:cubicBezTo>
                        <a:pt x="2936" y="1935"/>
                        <a:pt x="3303" y="1501"/>
                        <a:pt x="3770" y="1268"/>
                      </a:cubicBezTo>
                      <a:cubicBezTo>
                        <a:pt x="3842" y="1244"/>
                        <a:pt x="4123" y="1150"/>
                        <a:pt x="4312" y="1150"/>
                      </a:cubicBezTo>
                      <a:close/>
                      <a:moveTo>
                        <a:pt x="6968" y="2310"/>
                      </a:moveTo>
                      <a:cubicBezTo>
                        <a:pt x="7064" y="2310"/>
                        <a:pt x="7123" y="2385"/>
                        <a:pt x="7039" y="2669"/>
                      </a:cubicBezTo>
                      <a:cubicBezTo>
                        <a:pt x="7006" y="2735"/>
                        <a:pt x="6839" y="2869"/>
                        <a:pt x="6772" y="2902"/>
                      </a:cubicBezTo>
                      <a:cubicBezTo>
                        <a:pt x="6439" y="3169"/>
                        <a:pt x="6039" y="3436"/>
                        <a:pt x="5672" y="3669"/>
                      </a:cubicBezTo>
                      <a:cubicBezTo>
                        <a:pt x="5672" y="3369"/>
                        <a:pt x="5838" y="3069"/>
                        <a:pt x="6039" y="2869"/>
                      </a:cubicBezTo>
                      <a:cubicBezTo>
                        <a:pt x="6205" y="2702"/>
                        <a:pt x="6472" y="2502"/>
                        <a:pt x="6672" y="2402"/>
                      </a:cubicBezTo>
                      <a:cubicBezTo>
                        <a:pt x="6739" y="2385"/>
                        <a:pt x="6872" y="2310"/>
                        <a:pt x="6968" y="2310"/>
                      </a:cubicBezTo>
                      <a:close/>
                      <a:moveTo>
                        <a:pt x="9163" y="3584"/>
                      </a:moveTo>
                      <a:cubicBezTo>
                        <a:pt x="9183" y="3584"/>
                        <a:pt x="9199" y="3590"/>
                        <a:pt x="9207" y="3603"/>
                      </a:cubicBezTo>
                      <a:cubicBezTo>
                        <a:pt x="9274" y="3703"/>
                        <a:pt x="8707" y="4203"/>
                        <a:pt x="8674" y="4203"/>
                      </a:cubicBezTo>
                      <a:cubicBezTo>
                        <a:pt x="8507" y="4303"/>
                        <a:pt x="8307" y="4437"/>
                        <a:pt x="8140" y="4570"/>
                      </a:cubicBezTo>
                      <a:cubicBezTo>
                        <a:pt x="8207" y="4337"/>
                        <a:pt x="8340" y="4070"/>
                        <a:pt x="8607" y="3870"/>
                      </a:cubicBezTo>
                      <a:cubicBezTo>
                        <a:pt x="8665" y="3841"/>
                        <a:pt x="9026" y="3584"/>
                        <a:pt x="9163" y="3584"/>
                      </a:cubicBezTo>
                      <a:close/>
                      <a:moveTo>
                        <a:pt x="11030" y="4725"/>
                      </a:moveTo>
                      <a:cubicBezTo>
                        <a:pt x="11054" y="4725"/>
                        <a:pt x="11081" y="4729"/>
                        <a:pt x="11109" y="4737"/>
                      </a:cubicBezTo>
                      <a:cubicBezTo>
                        <a:pt x="11109" y="4770"/>
                        <a:pt x="11142" y="4870"/>
                        <a:pt x="11142" y="4904"/>
                      </a:cubicBezTo>
                      <a:cubicBezTo>
                        <a:pt x="11209" y="5037"/>
                        <a:pt x="11209" y="5104"/>
                        <a:pt x="11109" y="5204"/>
                      </a:cubicBezTo>
                      <a:cubicBezTo>
                        <a:pt x="10975" y="5404"/>
                        <a:pt x="10642" y="5604"/>
                        <a:pt x="10442" y="5771"/>
                      </a:cubicBezTo>
                      <a:cubicBezTo>
                        <a:pt x="10342" y="5838"/>
                        <a:pt x="10275" y="5904"/>
                        <a:pt x="10175" y="5938"/>
                      </a:cubicBezTo>
                      <a:cubicBezTo>
                        <a:pt x="10208" y="5604"/>
                        <a:pt x="10375" y="5237"/>
                        <a:pt x="10642" y="5037"/>
                      </a:cubicBezTo>
                      <a:cubicBezTo>
                        <a:pt x="10759" y="4920"/>
                        <a:pt x="10851" y="4725"/>
                        <a:pt x="11030" y="4725"/>
                      </a:cubicBezTo>
                      <a:close/>
                      <a:moveTo>
                        <a:pt x="2836" y="0"/>
                      </a:moveTo>
                      <a:cubicBezTo>
                        <a:pt x="1969" y="0"/>
                        <a:pt x="1002" y="234"/>
                        <a:pt x="468" y="1001"/>
                      </a:cubicBezTo>
                      <a:cubicBezTo>
                        <a:pt x="101" y="1535"/>
                        <a:pt x="1" y="2369"/>
                        <a:pt x="468" y="2902"/>
                      </a:cubicBezTo>
                      <a:cubicBezTo>
                        <a:pt x="754" y="3207"/>
                        <a:pt x="1138" y="3316"/>
                        <a:pt x="1539" y="3316"/>
                      </a:cubicBezTo>
                      <a:cubicBezTo>
                        <a:pt x="1840" y="3316"/>
                        <a:pt x="2150" y="3255"/>
                        <a:pt x="2436" y="3169"/>
                      </a:cubicBezTo>
                      <a:cubicBezTo>
                        <a:pt x="2636" y="3770"/>
                        <a:pt x="3170" y="4203"/>
                        <a:pt x="3837" y="4337"/>
                      </a:cubicBezTo>
                      <a:cubicBezTo>
                        <a:pt x="3953" y="4354"/>
                        <a:pt x="4065" y="4363"/>
                        <a:pt x="4172" y="4363"/>
                      </a:cubicBezTo>
                      <a:cubicBezTo>
                        <a:pt x="4467" y="4363"/>
                        <a:pt x="4736" y="4301"/>
                        <a:pt x="5004" y="4203"/>
                      </a:cubicBezTo>
                      <a:cubicBezTo>
                        <a:pt x="5038" y="4437"/>
                        <a:pt x="5171" y="4704"/>
                        <a:pt x="5371" y="4904"/>
                      </a:cubicBezTo>
                      <a:cubicBezTo>
                        <a:pt x="5781" y="5337"/>
                        <a:pt x="6329" y="5510"/>
                        <a:pt x="6865" y="5510"/>
                      </a:cubicBezTo>
                      <a:cubicBezTo>
                        <a:pt x="7072" y="5510"/>
                        <a:pt x="7278" y="5484"/>
                        <a:pt x="7473" y="5437"/>
                      </a:cubicBezTo>
                      <a:cubicBezTo>
                        <a:pt x="7473" y="5504"/>
                        <a:pt x="7473" y="5537"/>
                        <a:pt x="7506" y="5571"/>
                      </a:cubicBezTo>
                      <a:cubicBezTo>
                        <a:pt x="7776" y="6218"/>
                        <a:pt x="8350" y="6647"/>
                        <a:pt x="9001" y="6647"/>
                      </a:cubicBezTo>
                      <a:cubicBezTo>
                        <a:pt x="9156" y="6647"/>
                        <a:pt x="9314" y="6623"/>
                        <a:pt x="9474" y="6572"/>
                      </a:cubicBezTo>
                      <a:cubicBezTo>
                        <a:pt x="9508" y="6572"/>
                        <a:pt x="9608" y="6538"/>
                        <a:pt x="9641" y="6505"/>
                      </a:cubicBezTo>
                      <a:cubicBezTo>
                        <a:pt x="9708" y="6872"/>
                        <a:pt x="10008" y="7205"/>
                        <a:pt x="10475" y="7372"/>
                      </a:cubicBezTo>
                      <a:cubicBezTo>
                        <a:pt x="10629" y="7418"/>
                        <a:pt x="10776" y="7438"/>
                        <a:pt x="10918" y="7438"/>
                      </a:cubicBezTo>
                      <a:cubicBezTo>
                        <a:pt x="11296" y="7438"/>
                        <a:pt x="11636" y="7290"/>
                        <a:pt x="11976" y="7072"/>
                      </a:cubicBezTo>
                      <a:cubicBezTo>
                        <a:pt x="12009" y="7572"/>
                        <a:pt x="12276" y="8073"/>
                        <a:pt x="12510" y="8506"/>
                      </a:cubicBezTo>
                      <a:cubicBezTo>
                        <a:pt x="12567" y="8583"/>
                        <a:pt x="12654" y="8615"/>
                        <a:pt x="12746" y="8615"/>
                      </a:cubicBezTo>
                      <a:cubicBezTo>
                        <a:pt x="12974" y="8615"/>
                        <a:pt x="13229" y="8411"/>
                        <a:pt x="13110" y="8173"/>
                      </a:cubicBezTo>
                      <a:cubicBezTo>
                        <a:pt x="12843" y="7706"/>
                        <a:pt x="12510" y="6938"/>
                        <a:pt x="12710" y="6438"/>
                      </a:cubicBezTo>
                      <a:lnTo>
                        <a:pt x="13210" y="5938"/>
                      </a:lnTo>
                      <a:cubicBezTo>
                        <a:pt x="13310" y="5871"/>
                        <a:pt x="13310" y="5704"/>
                        <a:pt x="13177" y="5704"/>
                      </a:cubicBezTo>
                      <a:cubicBezTo>
                        <a:pt x="13154" y="5703"/>
                        <a:pt x="13132" y="5702"/>
                        <a:pt x="13110" y="5702"/>
                      </a:cubicBezTo>
                      <a:cubicBezTo>
                        <a:pt x="12613" y="5702"/>
                        <a:pt x="12269" y="6059"/>
                        <a:pt x="12110" y="6538"/>
                      </a:cubicBezTo>
                      <a:cubicBezTo>
                        <a:pt x="12110" y="6572"/>
                        <a:pt x="12110" y="6605"/>
                        <a:pt x="12043" y="6672"/>
                      </a:cubicBezTo>
                      <a:cubicBezTo>
                        <a:pt x="11722" y="6825"/>
                        <a:pt x="11365" y="6920"/>
                        <a:pt x="11050" y="6920"/>
                      </a:cubicBezTo>
                      <a:cubicBezTo>
                        <a:pt x="10612" y="6920"/>
                        <a:pt x="10252" y="6737"/>
                        <a:pt x="10175" y="6271"/>
                      </a:cubicBezTo>
                      <a:cubicBezTo>
                        <a:pt x="10442" y="6105"/>
                        <a:pt x="10675" y="5938"/>
                        <a:pt x="10875" y="5738"/>
                      </a:cubicBezTo>
                      <a:cubicBezTo>
                        <a:pt x="11142" y="5504"/>
                        <a:pt x="11576" y="5104"/>
                        <a:pt x="11542" y="4737"/>
                      </a:cubicBezTo>
                      <a:cubicBezTo>
                        <a:pt x="11509" y="4437"/>
                        <a:pt x="11209" y="4237"/>
                        <a:pt x="10909" y="4237"/>
                      </a:cubicBezTo>
                      <a:cubicBezTo>
                        <a:pt x="10508" y="4270"/>
                        <a:pt x="10141" y="4704"/>
                        <a:pt x="9908" y="5037"/>
                      </a:cubicBezTo>
                      <a:cubicBezTo>
                        <a:pt x="9708" y="5337"/>
                        <a:pt x="9641" y="5738"/>
                        <a:pt x="9641" y="6105"/>
                      </a:cubicBezTo>
                      <a:cubicBezTo>
                        <a:pt x="9541" y="6105"/>
                        <a:pt x="9474" y="6171"/>
                        <a:pt x="9374" y="6171"/>
                      </a:cubicBezTo>
                      <a:cubicBezTo>
                        <a:pt x="9352" y="6172"/>
                        <a:pt x="9329" y="6173"/>
                        <a:pt x="9307" y="6173"/>
                      </a:cubicBezTo>
                      <a:cubicBezTo>
                        <a:pt x="8678" y="6173"/>
                        <a:pt x="8269" y="5721"/>
                        <a:pt x="8140" y="5237"/>
                      </a:cubicBezTo>
                      <a:cubicBezTo>
                        <a:pt x="8474" y="5070"/>
                        <a:pt x="8807" y="4870"/>
                        <a:pt x="9041" y="4603"/>
                      </a:cubicBezTo>
                      <a:cubicBezTo>
                        <a:pt x="9308" y="4370"/>
                        <a:pt x="9708" y="4003"/>
                        <a:pt x="9708" y="3603"/>
                      </a:cubicBezTo>
                      <a:cubicBezTo>
                        <a:pt x="9724" y="3187"/>
                        <a:pt x="9472" y="3047"/>
                        <a:pt x="9161" y="3047"/>
                      </a:cubicBezTo>
                      <a:cubicBezTo>
                        <a:pt x="8823" y="3047"/>
                        <a:pt x="8415" y="3213"/>
                        <a:pt x="8207" y="3369"/>
                      </a:cubicBezTo>
                      <a:cubicBezTo>
                        <a:pt x="7773" y="3703"/>
                        <a:pt x="7406" y="4237"/>
                        <a:pt x="7373" y="4837"/>
                      </a:cubicBezTo>
                      <a:cubicBezTo>
                        <a:pt x="7306" y="4837"/>
                        <a:pt x="7239" y="4870"/>
                        <a:pt x="7173" y="4870"/>
                      </a:cubicBezTo>
                      <a:cubicBezTo>
                        <a:pt x="7076" y="4882"/>
                        <a:pt x="6978" y="4889"/>
                        <a:pt x="6879" y="4889"/>
                      </a:cubicBezTo>
                      <a:cubicBezTo>
                        <a:pt x="6431" y="4889"/>
                        <a:pt x="5978" y="4753"/>
                        <a:pt x="5705" y="4370"/>
                      </a:cubicBezTo>
                      <a:cubicBezTo>
                        <a:pt x="5638" y="4237"/>
                        <a:pt x="5572" y="4070"/>
                        <a:pt x="5538" y="3936"/>
                      </a:cubicBezTo>
                      <a:cubicBezTo>
                        <a:pt x="5805" y="3836"/>
                        <a:pt x="6039" y="3603"/>
                        <a:pt x="6305" y="3436"/>
                      </a:cubicBezTo>
                      <a:cubicBezTo>
                        <a:pt x="6572" y="3202"/>
                        <a:pt x="7673" y="2535"/>
                        <a:pt x="7273" y="2002"/>
                      </a:cubicBezTo>
                      <a:cubicBezTo>
                        <a:pt x="7156" y="1862"/>
                        <a:pt x="7006" y="1805"/>
                        <a:pt x="6839" y="1805"/>
                      </a:cubicBezTo>
                      <a:cubicBezTo>
                        <a:pt x="6290" y="1805"/>
                        <a:pt x="5568" y="2421"/>
                        <a:pt x="5338" y="2702"/>
                      </a:cubicBezTo>
                      <a:cubicBezTo>
                        <a:pt x="5038" y="3069"/>
                        <a:pt x="4938" y="3436"/>
                        <a:pt x="4938" y="3870"/>
                      </a:cubicBezTo>
                      <a:cubicBezTo>
                        <a:pt x="4802" y="3891"/>
                        <a:pt x="4664" y="3902"/>
                        <a:pt x="4527" y="3902"/>
                      </a:cubicBezTo>
                      <a:cubicBezTo>
                        <a:pt x="3819" y="3902"/>
                        <a:pt x="3132" y="3606"/>
                        <a:pt x="2936" y="2936"/>
                      </a:cubicBezTo>
                      <a:cubicBezTo>
                        <a:pt x="3637" y="2669"/>
                        <a:pt x="4638" y="2068"/>
                        <a:pt x="4804" y="1268"/>
                      </a:cubicBezTo>
                      <a:cubicBezTo>
                        <a:pt x="4880" y="929"/>
                        <a:pt x="4551" y="834"/>
                        <a:pt x="4191" y="834"/>
                      </a:cubicBezTo>
                      <a:cubicBezTo>
                        <a:pt x="3912" y="834"/>
                        <a:pt x="3615" y="891"/>
                        <a:pt x="3470" y="934"/>
                      </a:cubicBezTo>
                      <a:cubicBezTo>
                        <a:pt x="2703" y="1234"/>
                        <a:pt x="2269" y="1935"/>
                        <a:pt x="2336" y="2735"/>
                      </a:cubicBezTo>
                      <a:cubicBezTo>
                        <a:pt x="2084" y="2804"/>
                        <a:pt x="1832" y="2849"/>
                        <a:pt x="1606" y="2849"/>
                      </a:cubicBezTo>
                      <a:cubicBezTo>
                        <a:pt x="1173" y="2849"/>
                        <a:pt x="834" y="2684"/>
                        <a:pt x="768" y="2202"/>
                      </a:cubicBezTo>
                      <a:cubicBezTo>
                        <a:pt x="601" y="1001"/>
                        <a:pt x="2036" y="667"/>
                        <a:pt x="2936" y="334"/>
                      </a:cubicBezTo>
                      <a:cubicBezTo>
                        <a:pt x="3136" y="234"/>
                        <a:pt x="3036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3888;p111">
                  <a:extLst>
                    <a:ext uri="{FF2B5EF4-FFF2-40B4-BE49-F238E27FC236}">
                      <a16:creationId xmlns:a16="http://schemas.microsoft.com/office/drawing/2014/main" id="{D5A7653B-2E32-1CCD-01D2-C5D23BDA6176}"/>
                    </a:ext>
                  </a:extLst>
                </p:cNvPr>
                <p:cNvSpPr/>
                <p:nvPr/>
              </p:nvSpPr>
              <p:spPr>
                <a:xfrm>
                  <a:off x="3363400" y="879850"/>
                  <a:ext cx="316625" cy="12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5" h="5165" extrusionOk="0">
                      <a:moveTo>
                        <a:pt x="589" y="1"/>
                      </a:moveTo>
                      <a:cubicBezTo>
                        <a:pt x="494" y="1"/>
                        <a:pt x="398" y="5"/>
                        <a:pt x="301" y="16"/>
                      </a:cubicBezTo>
                      <a:cubicBezTo>
                        <a:pt x="101" y="49"/>
                        <a:pt x="1" y="350"/>
                        <a:pt x="234" y="450"/>
                      </a:cubicBezTo>
                      <a:cubicBezTo>
                        <a:pt x="668" y="616"/>
                        <a:pt x="1235" y="650"/>
                        <a:pt x="1669" y="783"/>
                      </a:cubicBezTo>
                      <a:cubicBezTo>
                        <a:pt x="2236" y="850"/>
                        <a:pt x="2769" y="983"/>
                        <a:pt x="3270" y="1117"/>
                      </a:cubicBezTo>
                      <a:cubicBezTo>
                        <a:pt x="4337" y="1384"/>
                        <a:pt x="5438" y="1717"/>
                        <a:pt x="6472" y="2151"/>
                      </a:cubicBezTo>
                      <a:cubicBezTo>
                        <a:pt x="8507" y="2951"/>
                        <a:pt x="10341" y="4119"/>
                        <a:pt x="12276" y="5153"/>
                      </a:cubicBezTo>
                      <a:cubicBezTo>
                        <a:pt x="12304" y="5161"/>
                        <a:pt x="12332" y="5165"/>
                        <a:pt x="12358" y="5165"/>
                      </a:cubicBezTo>
                      <a:cubicBezTo>
                        <a:pt x="12546" y="5165"/>
                        <a:pt x="12664" y="4970"/>
                        <a:pt x="12576" y="4853"/>
                      </a:cubicBezTo>
                      <a:cubicBezTo>
                        <a:pt x="10909" y="3352"/>
                        <a:pt x="8807" y="2318"/>
                        <a:pt x="6739" y="1517"/>
                      </a:cubicBezTo>
                      <a:cubicBezTo>
                        <a:pt x="5738" y="1150"/>
                        <a:pt x="4671" y="817"/>
                        <a:pt x="3603" y="516"/>
                      </a:cubicBezTo>
                      <a:cubicBezTo>
                        <a:pt x="3070" y="383"/>
                        <a:pt x="2503" y="283"/>
                        <a:pt x="2002" y="183"/>
                      </a:cubicBezTo>
                      <a:cubicBezTo>
                        <a:pt x="1555" y="127"/>
                        <a:pt x="1084" y="1"/>
                        <a:pt x="58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3889;p111">
                  <a:extLst>
                    <a:ext uri="{FF2B5EF4-FFF2-40B4-BE49-F238E27FC236}">
                      <a16:creationId xmlns:a16="http://schemas.microsoft.com/office/drawing/2014/main" id="{624CF48F-8E16-31A5-3043-1762C45B925E}"/>
                    </a:ext>
                  </a:extLst>
                </p:cNvPr>
                <p:cNvSpPr/>
                <p:nvPr/>
              </p:nvSpPr>
              <p:spPr>
                <a:xfrm>
                  <a:off x="3357575" y="972800"/>
                  <a:ext cx="341100" cy="14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4" h="5805" extrusionOk="0">
                      <a:moveTo>
                        <a:pt x="167" y="1"/>
                      </a:moveTo>
                      <a:cubicBezTo>
                        <a:pt x="34" y="1"/>
                        <a:pt x="0" y="167"/>
                        <a:pt x="134" y="234"/>
                      </a:cubicBezTo>
                      <a:cubicBezTo>
                        <a:pt x="2502" y="801"/>
                        <a:pt x="4837" y="1468"/>
                        <a:pt x="7072" y="2436"/>
                      </a:cubicBezTo>
                      <a:cubicBezTo>
                        <a:pt x="8173" y="2869"/>
                        <a:pt x="9240" y="3370"/>
                        <a:pt x="10308" y="3970"/>
                      </a:cubicBezTo>
                      <a:cubicBezTo>
                        <a:pt x="10808" y="4270"/>
                        <a:pt x="11342" y="4571"/>
                        <a:pt x="11842" y="4838"/>
                      </a:cubicBezTo>
                      <a:cubicBezTo>
                        <a:pt x="12376" y="5171"/>
                        <a:pt x="12876" y="5571"/>
                        <a:pt x="13410" y="5805"/>
                      </a:cubicBezTo>
                      <a:cubicBezTo>
                        <a:pt x="13577" y="5805"/>
                        <a:pt x="13643" y="5671"/>
                        <a:pt x="13543" y="5605"/>
                      </a:cubicBezTo>
                      <a:cubicBezTo>
                        <a:pt x="12743" y="4771"/>
                        <a:pt x="11542" y="4170"/>
                        <a:pt x="10541" y="3603"/>
                      </a:cubicBezTo>
                      <a:cubicBezTo>
                        <a:pt x="9474" y="2969"/>
                        <a:pt x="8340" y="2436"/>
                        <a:pt x="7205" y="1969"/>
                      </a:cubicBezTo>
                      <a:cubicBezTo>
                        <a:pt x="4970" y="1068"/>
                        <a:pt x="2569" y="301"/>
                        <a:pt x="1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3890;p111">
                  <a:extLst>
                    <a:ext uri="{FF2B5EF4-FFF2-40B4-BE49-F238E27FC236}">
                      <a16:creationId xmlns:a16="http://schemas.microsoft.com/office/drawing/2014/main" id="{A6BAE38A-A583-9846-7D4C-0B4AF237DA5A}"/>
                    </a:ext>
                  </a:extLst>
                </p:cNvPr>
                <p:cNvSpPr/>
                <p:nvPr/>
              </p:nvSpPr>
              <p:spPr>
                <a:xfrm>
                  <a:off x="3315875" y="1085925"/>
                  <a:ext cx="354450" cy="13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8" h="5488" extrusionOk="0">
                      <a:moveTo>
                        <a:pt x="2095" y="1"/>
                      </a:moveTo>
                      <a:cubicBezTo>
                        <a:pt x="1447" y="1"/>
                        <a:pt x="802" y="47"/>
                        <a:pt x="167" y="146"/>
                      </a:cubicBezTo>
                      <a:cubicBezTo>
                        <a:pt x="0" y="212"/>
                        <a:pt x="0" y="446"/>
                        <a:pt x="201" y="446"/>
                      </a:cubicBezTo>
                      <a:cubicBezTo>
                        <a:pt x="2802" y="446"/>
                        <a:pt x="5371" y="746"/>
                        <a:pt x="7806" y="1714"/>
                      </a:cubicBezTo>
                      <a:cubicBezTo>
                        <a:pt x="8973" y="2147"/>
                        <a:pt x="10141" y="2748"/>
                        <a:pt x="11175" y="3448"/>
                      </a:cubicBezTo>
                      <a:cubicBezTo>
                        <a:pt x="11709" y="3815"/>
                        <a:pt x="12209" y="4215"/>
                        <a:pt x="12676" y="4616"/>
                      </a:cubicBezTo>
                      <a:cubicBezTo>
                        <a:pt x="13025" y="4901"/>
                        <a:pt x="13434" y="5488"/>
                        <a:pt x="13875" y="5488"/>
                      </a:cubicBezTo>
                      <a:cubicBezTo>
                        <a:pt x="13898" y="5488"/>
                        <a:pt x="13921" y="5486"/>
                        <a:pt x="13944" y="5483"/>
                      </a:cubicBezTo>
                      <a:cubicBezTo>
                        <a:pt x="14077" y="5450"/>
                        <a:pt x="14177" y="5283"/>
                        <a:pt x="14177" y="5149"/>
                      </a:cubicBezTo>
                      <a:cubicBezTo>
                        <a:pt x="14177" y="4616"/>
                        <a:pt x="13377" y="4149"/>
                        <a:pt x="13010" y="3882"/>
                      </a:cubicBezTo>
                      <a:cubicBezTo>
                        <a:pt x="12509" y="3481"/>
                        <a:pt x="12009" y="3148"/>
                        <a:pt x="11509" y="2814"/>
                      </a:cubicBezTo>
                      <a:cubicBezTo>
                        <a:pt x="10341" y="2114"/>
                        <a:pt x="9140" y="1480"/>
                        <a:pt x="7873" y="1080"/>
                      </a:cubicBezTo>
                      <a:cubicBezTo>
                        <a:pt x="6065" y="427"/>
                        <a:pt x="4068" y="1"/>
                        <a:pt x="20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3891;p111">
                  <a:extLst>
                    <a:ext uri="{FF2B5EF4-FFF2-40B4-BE49-F238E27FC236}">
                      <a16:creationId xmlns:a16="http://schemas.microsoft.com/office/drawing/2014/main" id="{B1C4FA71-DA91-D16E-A509-D9EB34AC8E65}"/>
                    </a:ext>
                  </a:extLst>
                </p:cNvPr>
                <p:cNvSpPr/>
                <p:nvPr/>
              </p:nvSpPr>
              <p:spPr>
                <a:xfrm>
                  <a:off x="3440125" y="1197125"/>
                  <a:ext cx="15075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0" h="2007" extrusionOk="0">
                      <a:moveTo>
                        <a:pt x="67" y="1"/>
                      </a:moveTo>
                      <a:cubicBezTo>
                        <a:pt x="1" y="1"/>
                        <a:pt x="1" y="168"/>
                        <a:pt x="67" y="168"/>
                      </a:cubicBezTo>
                      <a:cubicBezTo>
                        <a:pt x="2102" y="334"/>
                        <a:pt x="4037" y="1035"/>
                        <a:pt x="5838" y="2002"/>
                      </a:cubicBezTo>
                      <a:cubicBezTo>
                        <a:pt x="5847" y="2005"/>
                        <a:pt x="5856" y="2007"/>
                        <a:pt x="5865" y="2007"/>
                      </a:cubicBezTo>
                      <a:cubicBezTo>
                        <a:pt x="5955" y="2007"/>
                        <a:pt x="6029" y="1866"/>
                        <a:pt x="5938" y="1835"/>
                      </a:cubicBezTo>
                      <a:cubicBezTo>
                        <a:pt x="4270" y="535"/>
                        <a:pt x="2202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" name="Google Shape;3892;p111">
                <a:extLst>
                  <a:ext uri="{FF2B5EF4-FFF2-40B4-BE49-F238E27FC236}">
                    <a16:creationId xmlns:a16="http://schemas.microsoft.com/office/drawing/2014/main" id="{CAC8509F-FD76-D107-FB37-CF399195EECB}"/>
                  </a:ext>
                </a:extLst>
              </p:cNvPr>
              <p:cNvGrpSpPr/>
              <p:nvPr/>
            </p:nvGrpSpPr>
            <p:grpSpPr>
              <a:xfrm rot="-2700000">
                <a:off x="838948" y="840954"/>
                <a:ext cx="310902" cy="239933"/>
                <a:chOff x="4882422" y="4353914"/>
                <a:chExt cx="235250" cy="181550"/>
              </a:xfrm>
            </p:grpSpPr>
            <p:sp>
              <p:nvSpPr>
                <p:cNvPr id="17" name="Google Shape;3893;p111">
                  <a:extLst>
                    <a:ext uri="{FF2B5EF4-FFF2-40B4-BE49-F238E27FC236}">
                      <a16:creationId xmlns:a16="http://schemas.microsoft.com/office/drawing/2014/main" id="{2E33C4F7-DAB2-8F1E-7A97-94AF739ACEE2}"/>
                    </a:ext>
                  </a:extLst>
                </p:cNvPr>
                <p:cNvSpPr/>
                <p:nvPr/>
              </p:nvSpPr>
              <p:spPr>
                <a:xfrm>
                  <a:off x="4990847" y="4415089"/>
                  <a:ext cx="39300" cy="3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" h="1433" fill="none" extrusionOk="0">
                      <a:moveTo>
                        <a:pt x="219" y="0"/>
                      </a:moveTo>
                      <a:cubicBezTo>
                        <a:pt x="0" y="796"/>
                        <a:pt x="856" y="1433"/>
                        <a:pt x="1572" y="1075"/>
                      </a:cubicBezTo>
                    </a:path>
                  </a:pathLst>
                </a:custGeom>
                <a:solidFill>
                  <a:schemeClr val="lt2"/>
                </a:solidFill>
                <a:ln w="179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3894;p111">
                  <a:extLst>
                    <a:ext uri="{FF2B5EF4-FFF2-40B4-BE49-F238E27FC236}">
                      <a16:creationId xmlns:a16="http://schemas.microsoft.com/office/drawing/2014/main" id="{5D522A21-F9CB-3D74-511F-9FBBF156DC9F}"/>
                    </a:ext>
                  </a:extLst>
                </p:cNvPr>
                <p:cNvSpPr/>
                <p:nvPr/>
              </p:nvSpPr>
              <p:spPr>
                <a:xfrm>
                  <a:off x="4976422" y="4364364"/>
                  <a:ext cx="318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" h="1160" extrusionOk="0">
                      <a:moveTo>
                        <a:pt x="647" y="0"/>
                      </a:moveTo>
                      <a:cubicBezTo>
                        <a:pt x="498" y="0"/>
                        <a:pt x="348" y="60"/>
                        <a:pt x="239" y="179"/>
                      </a:cubicBezTo>
                      <a:cubicBezTo>
                        <a:pt x="0" y="398"/>
                        <a:pt x="0" y="776"/>
                        <a:pt x="239" y="995"/>
                      </a:cubicBezTo>
                      <a:cubicBezTo>
                        <a:pt x="348" y="1104"/>
                        <a:pt x="498" y="1159"/>
                        <a:pt x="647" y="1159"/>
                      </a:cubicBezTo>
                      <a:cubicBezTo>
                        <a:pt x="796" y="1159"/>
                        <a:pt x="945" y="1104"/>
                        <a:pt x="1055" y="995"/>
                      </a:cubicBezTo>
                      <a:cubicBezTo>
                        <a:pt x="1273" y="776"/>
                        <a:pt x="1273" y="398"/>
                        <a:pt x="1055" y="179"/>
                      </a:cubicBezTo>
                      <a:cubicBezTo>
                        <a:pt x="945" y="60"/>
                        <a:pt x="796" y="0"/>
                        <a:pt x="64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3895;p111">
                  <a:extLst>
                    <a:ext uri="{FF2B5EF4-FFF2-40B4-BE49-F238E27FC236}">
                      <a16:creationId xmlns:a16="http://schemas.microsoft.com/office/drawing/2014/main" id="{A8ED3609-E4D4-CB5E-F87C-2AC2D29D0CF8}"/>
                    </a:ext>
                  </a:extLst>
                </p:cNvPr>
                <p:cNvSpPr/>
                <p:nvPr/>
              </p:nvSpPr>
              <p:spPr>
                <a:xfrm>
                  <a:off x="5050022" y="4414089"/>
                  <a:ext cx="31850" cy="2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" h="1160" extrusionOk="0">
                      <a:moveTo>
                        <a:pt x="627" y="1"/>
                      </a:moveTo>
                      <a:cubicBezTo>
                        <a:pt x="478" y="1"/>
                        <a:pt x="329" y="60"/>
                        <a:pt x="219" y="180"/>
                      </a:cubicBezTo>
                      <a:cubicBezTo>
                        <a:pt x="0" y="398"/>
                        <a:pt x="0" y="776"/>
                        <a:pt x="219" y="995"/>
                      </a:cubicBezTo>
                      <a:cubicBezTo>
                        <a:pt x="329" y="1105"/>
                        <a:pt x="478" y="1159"/>
                        <a:pt x="627" y="1159"/>
                      </a:cubicBezTo>
                      <a:cubicBezTo>
                        <a:pt x="776" y="1159"/>
                        <a:pt x="925" y="1105"/>
                        <a:pt x="1035" y="995"/>
                      </a:cubicBezTo>
                      <a:cubicBezTo>
                        <a:pt x="1273" y="776"/>
                        <a:pt x="1273" y="398"/>
                        <a:pt x="1035" y="180"/>
                      </a:cubicBezTo>
                      <a:cubicBezTo>
                        <a:pt x="925" y="60"/>
                        <a:pt x="776" y="1"/>
                        <a:pt x="6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3896;p111">
                  <a:extLst>
                    <a:ext uri="{FF2B5EF4-FFF2-40B4-BE49-F238E27FC236}">
                      <a16:creationId xmlns:a16="http://schemas.microsoft.com/office/drawing/2014/main" id="{2B75A38C-BE8E-6E64-F79D-C7E0094E7046}"/>
                    </a:ext>
                  </a:extLst>
                </p:cNvPr>
                <p:cNvSpPr/>
                <p:nvPr/>
              </p:nvSpPr>
              <p:spPr>
                <a:xfrm>
                  <a:off x="5041572" y="4459339"/>
                  <a:ext cx="76100" cy="7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4" h="3045" extrusionOk="0">
                      <a:moveTo>
                        <a:pt x="1532" y="1"/>
                      </a:moveTo>
                      <a:cubicBezTo>
                        <a:pt x="677" y="1"/>
                        <a:pt x="0" y="677"/>
                        <a:pt x="0" y="1513"/>
                      </a:cubicBezTo>
                      <a:cubicBezTo>
                        <a:pt x="0" y="2368"/>
                        <a:pt x="677" y="3044"/>
                        <a:pt x="1532" y="3044"/>
                      </a:cubicBezTo>
                      <a:cubicBezTo>
                        <a:pt x="2367" y="3044"/>
                        <a:pt x="3044" y="2368"/>
                        <a:pt x="3044" y="1513"/>
                      </a:cubicBezTo>
                      <a:cubicBezTo>
                        <a:pt x="3044" y="697"/>
                        <a:pt x="2367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3897;p111">
                  <a:extLst>
                    <a:ext uri="{FF2B5EF4-FFF2-40B4-BE49-F238E27FC236}">
                      <a16:creationId xmlns:a16="http://schemas.microsoft.com/office/drawing/2014/main" id="{6AC21205-821B-29F2-40D2-0B97518D2E8C}"/>
                    </a:ext>
                  </a:extLst>
                </p:cNvPr>
                <p:cNvSpPr/>
                <p:nvPr/>
              </p:nvSpPr>
              <p:spPr>
                <a:xfrm>
                  <a:off x="4882422" y="4353914"/>
                  <a:ext cx="76125" cy="7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3025" extrusionOk="0">
                      <a:moveTo>
                        <a:pt x="1532" y="1"/>
                      </a:moveTo>
                      <a:cubicBezTo>
                        <a:pt x="677" y="1"/>
                        <a:pt x="1" y="657"/>
                        <a:pt x="1" y="1512"/>
                      </a:cubicBezTo>
                      <a:cubicBezTo>
                        <a:pt x="1" y="2348"/>
                        <a:pt x="677" y="3024"/>
                        <a:pt x="1532" y="3024"/>
                      </a:cubicBezTo>
                      <a:cubicBezTo>
                        <a:pt x="2368" y="3024"/>
                        <a:pt x="3044" y="2348"/>
                        <a:pt x="3044" y="1512"/>
                      </a:cubicBezTo>
                      <a:cubicBezTo>
                        <a:pt x="3044" y="697"/>
                        <a:pt x="2368" y="1"/>
                        <a:pt x="15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" name="Google Shape;3898;p111">
              <a:extLst>
                <a:ext uri="{FF2B5EF4-FFF2-40B4-BE49-F238E27FC236}">
                  <a16:creationId xmlns:a16="http://schemas.microsoft.com/office/drawing/2014/main" id="{29396BC0-3ED4-57DC-9FE5-9474C4DB18E1}"/>
                </a:ext>
              </a:extLst>
            </p:cNvPr>
            <p:cNvGrpSpPr/>
            <p:nvPr/>
          </p:nvGrpSpPr>
          <p:grpSpPr>
            <a:xfrm>
              <a:off x="2121325" y="1000564"/>
              <a:ext cx="256063" cy="319186"/>
              <a:chOff x="2121325" y="1000564"/>
              <a:chExt cx="256063" cy="319186"/>
            </a:xfrm>
          </p:grpSpPr>
          <p:sp>
            <p:nvSpPr>
              <p:cNvPr id="12" name="Google Shape;3899;p111">
                <a:extLst>
                  <a:ext uri="{FF2B5EF4-FFF2-40B4-BE49-F238E27FC236}">
                    <a16:creationId xmlns:a16="http://schemas.microsoft.com/office/drawing/2014/main" id="{D78D80C0-D96E-05B9-9E61-050274123AA7}"/>
                  </a:ext>
                </a:extLst>
              </p:cNvPr>
              <p:cNvSpPr/>
              <p:nvPr/>
            </p:nvSpPr>
            <p:spPr>
              <a:xfrm rot="-5400000">
                <a:off x="2283888" y="964664"/>
                <a:ext cx="57600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2304" h="5176" extrusionOk="0">
                    <a:moveTo>
                      <a:pt x="1107" y="1"/>
                    </a:moveTo>
                    <a:cubicBezTo>
                      <a:pt x="725" y="1"/>
                      <a:pt x="361" y="211"/>
                      <a:pt x="254" y="700"/>
                    </a:cubicBezTo>
                    <a:cubicBezTo>
                      <a:pt x="0" y="1969"/>
                      <a:pt x="0" y="3209"/>
                      <a:pt x="224" y="4478"/>
                    </a:cubicBezTo>
                    <a:cubicBezTo>
                      <a:pt x="313" y="4965"/>
                      <a:pt x="663" y="5175"/>
                      <a:pt x="1039" y="5175"/>
                    </a:cubicBezTo>
                    <a:cubicBezTo>
                      <a:pt x="1610" y="5175"/>
                      <a:pt x="2241" y="4688"/>
                      <a:pt x="2106" y="3941"/>
                    </a:cubicBezTo>
                    <a:cubicBezTo>
                      <a:pt x="1942" y="3030"/>
                      <a:pt x="1957" y="2119"/>
                      <a:pt x="2151" y="1208"/>
                    </a:cubicBezTo>
                    <a:cubicBezTo>
                      <a:pt x="2304" y="480"/>
                      <a:pt x="1684" y="1"/>
                      <a:pt x="110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900;p111">
                <a:extLst>
                  <a:ext uri="{FF2B5EF4-FFF2-40B4-BE49-F238E27FC236}">
                    <a16:creationId xmlns:a16="http://schemas.microsoft.com/office/drawing/2014/main" id="{744DD997-704A-A23B-993A-E30C15B1F864}"/>
                  </a:ext>
                </a:extLst>
              </p:cNvPr>
              <p:cNvSpPr/>
              <p:nvPr/>
            </p:nvSpPr>
            <p:spPr>
              <a:xfrm rot="-3370778">
                <a:off x="2225550" y="1076627"/>
                <a:ext cx="63151" cy="149252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5970" extrusionOk="0">
                    <a:moveTo>
                      <a:pt x="1338" y="0"/>
                    </a:moveTo>
                    <a:cubicBezTo>
                      <a:pt x="954" y="0"/>
                      <a:pt x="583" y="214"/>
                      <a:pt x="464" y="709"/>
                    </a:cubicBezTo>
                    <a:cubicBezTo>
                      <a:pt x="106" y="2128"/>
                      <a:pt x="1" y="3576"/>
                      <a:pt x="150" y="5040"/>
                    </a:cubicBezTo>
                    <a:cubicBezTo>
                      <a:pt x="218" y="5656"/>
                      <a:pt x="747" y="5970"/>
                      <a:pt x="1238" y="5970"/>
                    </a:cubicBezTo>
                    <a:cubicBezTo>
                      <a:pt x="1724" y="5970"/>
                      <a:pt x="2174" y="5664"/>
                      <a:pt x="2107" y="5040"/>
                    </a:cubicBezTo>
                    <a:cubicBezTo>
                      <a:pt x="1972" y="3756"/>
                      <a:pt x="2047" y="2486"/>
                      <a:pt x="2346" y="1231"/>
                    </a:cubicBezTo>
                    <a:cubicBezTo>
                      <a:pt x="2525" y="486"/>
                      <a:pt x="1917" y="0"/>
                      <a:pt x="13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901;p111">
                <a:extLst>
                  <a:ext uri="{FF2B5EF4-FFF2-40B4-BE49-F238E27FC236}">
                    <a16:creationId xmlns:a16="http://schemas.microsoft.com/office/drawing/2014/main" id="{8339F96B-DF1F-BA0C-6B28-A86BEF0BA83F}"/>
                  </a:ext>
                </a:extLst>
              </p:cNvPr>
              <p:cNvSpPr/>
              <p:nvPr/>
            </p:nvSpPr>
            <p:spPr>
              <a:xfrm>
                <a:off x="2121325" y="1162150"/>
                <a:ext cx="65825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6304" extrusionOk="0">
                    <a:moveTo>
                      <a:pt x="1092" y="0"/>
                    </a:moveTo>
                    <a:cubicBezTo>
                      <a:pt x="601" y="0"/>
                      <a:pt x="97" y="314"/>
                      <a:pt x="75" y="941"/>
                    </a:cubicBezTo>
                    <a:cubicBezTo>
                      <a:pt x="0" y="2510"/>
                      <a:pt x="164" y="4078"/>
                      <a:pt x="553" y="5616"/>
                    </a:cubicBezTo>
                    <a:cubicBezTo>
                      <a:pt x="677" y="6096"/>
                      <a:pt x="1051" y="6303"/>
                      <a:pt x="1435" y="6303"/>
                    </a:cubicBezTo>
                    <a:cubicBezTo>
                      <a:pt x="2021" y="6303"/>
                      <a:pt x="2633" y="5823"/>
                      <a:pt x="2435" y="5093"/>
                    </a:cubicBezTo>
                    <a:cubicBezTo>
                      <a:pt x="2106" y="3719"/>
                      <a:pt x="1972" y="2360"/>
                      <a:pt x="2031" y="941"/>
                    </a:cubicBezTo>
                    <a:cubicBezTo>
                      <a:pt x="2061" y="314"/>
                      <a:pt x="1583" y="0"/>
                      <a:pt x="10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9" name="Google Shape;3989;p114"/>
          <p:cNvSpPr txBox="1">
            <a:spLocks noGrp="1"/>
          </p:cNvSpPr>
          <p:nvPr>
            <p:ph type="title"/>
          </p:nvPr>
        </p:nvSpPr>
        <p:spPr>
          <a:xfrm>
            <a:off x="-730353" y="4004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 rtl="1"/>
            <a:r>
              <a:rPr lang="fa-IR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صبحانه و میان وعده:</a:t>
            </a:r>
          </a:p>
        </p:txBody>
      </p:sp>
      <p:sp>
        <p:nvSpPr>
          <p:cNvPr id="3994" name="Google Shape;3994;p114"/>
          <p:cNvSpPr/>
          <p:nvPr/>
        </p:nvSpPr>
        <p:spPr>
          <a:xfrm>
            <a:off x="530571" y="756771"/>
            <a:ext cx="242825" cy="545275"/>
          </a:xfrm>
          <a:custGeom>
            <a:avLst/>
            <a:gdLst/>
            <a:ahLst/>
            <a:cxnLst/>
            <a:rect l="l" t="t" r="r" b="b"/>
            <a:pathLst>
              <a:path w="9713" h="21811" extrusionOk="0">
                <a:moveTo>
                  <a:pt x="7024" y="4705"/>
                </a:moveTo>
                <a:cubicBezTo>
                  <a:pt x="7058" y="4705"/>
                  <a:pt x="7091" y="4705"/>
                  <a:pt x="7192" y="4739"/>
                </a:cubicBezTo>
                <a:cubicBezTo>
                  <a:pt x="7226" y="4739"/>
                  <a:pt x="7226" y="4806"/>
                  <a:pt x="7260" y="4806"/>
                </a:cubicBezTo>
                <a:lnTo>
                  <a:pt x="7327" y="4840"/>
                </a:lnTo>
                <a:cubicBezTo>
                  <a:pt x="7327" y="4873"/>
                  <a:pt x="7360" y="4873"/>
                  <a:pt x="7360" y="4907"/>
                </a:cubicBezTo>
                <a:cubicBezTo>
                  <a:pt x="7394" y="5008"/>
                  <a:pt x="7394" y="5041"/>
                  <a:pt x="7394" y="5109"/>
                </a:cubicBezTo>
                <a:lnTo>
                  <a:pt x="7394" y="5646"/>
                </a:lnTo>
                <a:cubicBezTo>
                  <a:pt x="7360" y="5949"/>
                  <a:pt x="7260" y="6285"/>
                  <a:pt x="7159" y="6654"/>
                </a:cubicBezTo>
                <a:cubicBezTo>
                  <a:pt x="7058" y="6856"/>
                  <a:pt x="6923" y="7024"/>
                  <a:pt x="6823" y="7192"/>
                </a:cubicBezTo>
                <a:cubicBezTo>
                  <a:pt x="6688" y="7360"/>
                  <a:pt x="6554" y="7495"/>
                  <a:pt x="6386" y="7595"/>
                </a:cubicBezTo>
                <a:cubicBezTo>
                  <a:pt x="6184" y="7730"/>
                  <a:pt x="6016" y="7864"/>
                  <a:pt x="5747" y="7999"/>
                </a:cubicBezTo>
                <a:cubicBezTo>
                  <a:pt x="5512" y="8100"/>
                  <a:pt x="5210" y="8167"/>
                  <a:pt x="4907" y="8234"/>
                </a:cubicBezTo>
                <a:cubicBezTo>
                  <a:pt x="4739" y="8268"/>
                  <a:pt x="4537" y="8268"/>
                  <a:pt x="4336" y="8268"/>
                </a:cubicBezTo>
                <a:cubicBezTo>
                  <a:pt x="4134" y="8268"/>
                  <a:pt x="3966" y="8268"/>
                  <a:pt x="3798" y="8234"/>
                </a:cubicBezTo>
                <a:cubicBezTo>
                  <a:pt x="3395" y="8200"/>
                  <a:pt x="3059" y="8066"/>
                  <a:pt x="2723" y="7931"/>
                </a:cubicBezTo>
                <a:cubicBezTo>
                  <a:pt x="2622" y="7898"/>
                  <a:pt x="2487" y="7831"/>
                  <a:pt x="2353" y="7763"/>
                </a:cubicBezTo>
                <a:cubicBezTo>
                  <a:pt x="2454" y="7595"/>
                  <a:pt x="2555" y="7427"/>
                  <a:pt x="2656" y="7327"/>
                </a:cubicBezTo>
                <a:cubicBezTo>
                  <a:pt x="2891" y="6991"/>
                  <a:pt x="3227" y="6654"/>
                  <a:pt x="3731" y="6251"/>
                </a:cubicBezTo>
                <a:lnTo>
                  <a:pt x="3798" y="6218"/>
                </a:lnTo>
                <a:lnTo>
                  <a:pt x="3832" y="6184"/>
                </a:lnTo>
                <a:cubicBezTo>
                  <a:pt x="4504" y="5646"/>
                  <a:pt x="5176" y="5243"/>
                  <a:pt x="5814" y="4974"/>
                </a:cubicBezTo>
                <a:cubicBezTo>
                  <a:pt x="6117" y="4840"/>
                  <a:pt x="6386" y="4739"/>
                  <a:pt x="6688" y="4705"/>
                </a:cubicBezTo>
                <a:close/>
                <a:moveTo>
                  <a:pt x="7091" y="11729"/>
                </a:moveTo>
                <a:cubicBezTo>
                  <a:pt x="7260" y="11763"/>
                  <a:pt x="7461" y="11796"/>
                  <a:pt x="7596" y="11863"/>
                </a:cubicBezTo>
                <a:cubicBezTo>
                  <a:pt x="7730" y="11897"/>
                  <a:pt x="7797" y="11964"/>
                  <a:pt x="7932" y="12065"/>
                </a:cubicBezTo>
                <a:lnTo>
                  <a:pt x="8133" y="12267"/>
                </a:lnTo>
                <a:cubicBezTo>
                  <a:pt x="8200" y="12300"/>
                  <a:pt x="8234" y="12401"/>
                  <a:pt x="8268" y="12468"/>
                </a:cubicBezTo>
                <a:cubicBezTo>
                  <a:pt x="8301" y="12569"/>
                  <a:pt x="8301" y="12603"/>
                  <a:pt x="8301" y="12703"/>
                </a:cubicBezTo>
                <a:lnTo>
                  <a:pt x="8301" y="12939"/>
                </a:lnTo>
                <a:cubicBezTo>
                  <a:pt x="8301" y="13040"/>
                  <a:pt x="8268" y="13140"/>
                  <a:pt x="8234" y="13241"/>
                </a:cubicBezTo>
                <a:cubicBezTo>
                  <a:pt x="8133" y="13376"/>
                  <a:pt x="8066" y="13510"/>
                  <a:pt x="7965" y="13644"/>
                </a:cubicBezTo>
                <a:cubicBezTo>
                  <a:pt x="7797" y="13880"/>
                  <a:pt x="7562" y="14115"/>
                  <a:pt x="7293" y="14317"/>
                </a:cubicBezTo>
                <a:lnTo>
                  <a:pt x="7260" y="14350"/>
                </a:lnTo>
                <a:cubicBezTo>
                  <a:pt x="6890" y="14653"/>
                  <a:pt x="6453" y="14854"/>
                  <a:pt x="6083" y="15022"/>
                </a:cubicBezTo>
                <a:cubicBezTo>
                  <a:pt x="5781" y="15157"/>
                  <a:pt x="5512" y="15258"/>
                  <a:pt x="5210" y="15291"/>
                </a:cubicBezTo>
                <a:lnTo>
                  <a:pt x="4571" y="15291"/>
                </a:lnTo>
                <a:cubicBezTo>
                  <a:pt x="4369" y="15258"/>
                  <a:pt x="4201" y="15190"/>
                  <a:pt x="4000" y="15123"/>
                </a:cubicBezTo>
                <a:cubicBezTo>
                  <a:pt x="3765" y="15022"/>
                  <a:pt x="3563" y="14921"/>
                  <a:pt x="3395" y="14787"/>
                </a:cubicBezTo>
                <a:lnTo>
                  <a:pt x="3328" y="14686"/>
                </a:lnTo>
                <a:lnTo>
                  <a:pt x="3361" y="14619"/>
                </a:lnTo>
                <a:lnTo>
                  <a:pt x="3428" y="14451"/>
                </a:lnTo>
                <a:cubicBezTo>
                  <a:pt x="3664" y="13980"/>
                  <a:pt x="3899" y="13510"/>
                  <a:pt x="4201" y="13140"/>
                </a:cubicBezTo>
                <a:cubicBezTo>
                  <a:pt x="4403" y="12872"/>
                  <a:pt x="4672" y="12603"/>
                  <a:pt x="4907" y="12401"/>
                </a:cubicBezTo>
                <a:cubicBezTo>
                  <a:pt x="5176" y="12199"/>
                  <a:pt x="5445" y="12065"/>
                  <a:pt x="5714" y="11931"/>
                </a:cubicBezTo>
                <a:cubicBezTo>
                  <a:pt x="5982" y="11863"/>
                  <a:pt x="6218" y="11763"/>
                  <a:pt x="6453" y="11729"/>
                </a:cubicBezTo>
                <a:close/>
                <a:moveTo>
                  <a:pt x="6419" y="1"/>
                </a:moveTo>
                <a:cubicBezTo>
                  <a:pt x="5579" y="1"/>
                  <a:pt x="4672" y="269"/>
                  <a:pt x="3664" y="706"/>
                </a:cubicBezTo>
                <a:cubicBezTo>
                  <a:pt x="3227" y="941"/>
                  <a:pt x="2756" y="1210"/>
                  <a:pt x="2353" y="1513"/>
                </a:cubicBezTo>
                <a:cubicBezTo>
                  <a:pt x="1883" y="1849"/>
                  <a:pt x="1513" y="2219"/>
                  <a:pt x="1210" y="2622"/>
                </a:cubicBezTo>
                <a:cubicBezTo>
                  <a:pt x="841" y="3025"/>
                  <a:pt x="572" y="3462"/>
                  <a:pt x="404" y="3865"/>
                </a:cubicBezTo>
                <a:cubicBezTo>
                  <a:pt x="202" y="4369"/>
                  <a:pt x="101" y="4840"/>
                  <a:pt x="34" y="5344"/>
                </a:cubicBezTo>
                <a:cubicBezTo>
                  <a:pt x="1" y="5747"/>
                  <a:pt x="101" y="6218"/>
                  <a:pt x="202" y="6587"/>
                </a:cubicBezTo>
                <a:cubicBezTo>
                  <a:pt x="337" y="6991"/>
                  <a:pt x="538" y="7327"/>
                  <a:pt x="807" y="7663"/>
                </a:cubicBezTo>
                <a:cubicBezTo>
                  <a:pt x="874" y="7763"/>
                  <a:pt x="1009" y="7898"/>
                  <a:pt x="1177" y="8032"/>
                </a:cubicBezTo>
                <a:cubicBezTo>
                  <a:pt x="975" y="8570"/>
                  <a:pt x="841" y="9208"/>
                  <a:pt x="807" y="9881"/>
                </a:cubicBezTo>
                <a:cubicBezTo>
                  <a:pt x="706" y="10620"/>
                  <a:pt x="807" y="11460"/>
                  <a:pt x="975" y="12300"/>
                </a:cubicBezTo>
                <a:cubicBezTo>
                  <a:pt x="1143" y="13107"/>
                  <a:pt x="1412" y="13812"/>
                  <a:pt x="1849" y="14417"/>
                </a:cubicBezTo>
                <a:cubicBezTo>
                  <a:pt x="1983" y="14619"/>
                  <a:pt x="2084" y="14787"/>
                  <a:pt x="2219" y="14921"/>
                </a:cubicBezTo>
                <a:cubicBezTo>
                  <a:pt x="2084" y="15325"/>
                  <a:pt x="2017" y="15795"/>
                  <a:pt x="2017" y="16232"/>
                </a:cubicBezTo>
                <a:cubicBezTo>
                  <a:pt x="1916" y="17173"/>
                  <a:pt x="2151" y="18181"/>
                  <a:pt x="2555" y="19122"/>
                </a:cubicBezTo>
                <a:cubicBezTo>
                  <a:pt x="2924" y="19962"/>
                  <a:pt x="3596" y="20668"/>
                  <a:pt x="4369" y="21139"/>
                </a:cubicBezTo>
                <a:cubicBezTo>
                  <a:pt x="5075" y="21542"/>
                  <a:pt x="5882" y="21811"/>
                  <a:pt x="6755" y="21811"/>
                </a:cubicBezTo>
                <a:lnTo>
                  <a:pt x="7091" y="21811"/>
                </a:lnTo>
                <a:cubicBezTo>
                  <a:pt x="7864" y="21777"/>
                  <a:pt x="8637" y="21508"/>
                  <a:pt x="9444" y="21139"/>
                </a:cubicBezTo>
                <a:cubicBezTo>
                  <a:pt x="9545" y="21105"/>
                  <a:pt x="9612" y="21004"/>
                  <a:pt x="9646" y="20870"/>
                </a:cubicBezTo>
                <a:cubicBezTo>
                  <a:pt x="9713" y="20769"/>
                  <a:pt x="9713" y="20601"/>
                  <a:pt x="9612" y="20500"/>
                </a:cubicBezTo>
                <a:cubicBezTo>
                  <a:pt x="9545" y="20366"/>
                  <a:pt x="9410" y="20298"/>
                  <a:pt x="9209" y="20298"/>
                </a:cubicBezTo>
                <a:cubicBezTo>
                  <a:pt x="9108" y="20298"/>
                  <a:pt x="9041" y="20298"/>
                  <a:pt x="8940" y="20332"/>
                </a:cubicBezTo>
                <a:cubicBezTo>
                  <a:pt x="8805" y="20366"/>
                  <a:pt x="8738" y="20466"/>
                  <a:pt x="8604" y="20500"/>
                </a:cubicBezTo>
                <a:cubicBezTo>
                  <a:pt x="8133" y="20668"/>
                  <a:pt x="7730" y="20802"/>
                  <a:pt x="7293" y="20870"/>
                </a:cubicBezTo>
                <a:cubicBezTo>
                  <a:pt x="7125" y="20937"/>
                  <a:pt x="6923" y="20937"/>
                  <a:pt x="6755" y="20937"/>
                </a:cubicBezTo>
                <a:cubicBezTo>
                  <a:pt x="6554" y="20937"/>
                  <a:pt x="6386" y="20937"/>
                  <a:pt x="6218" y="20870"/>
                </a:cubicBezTo>
                <a:cubicBezTo>
                  <a:pt x="5915" y="20836"/>
                  <a:pt x="5579" y="20769"/>
                  <a:pt x="5344" y="20634"/>
                </a:cubicBezTo>
                <a:cubicBezTo>
                  <a:pt x="5042" y="20500"/>
                  <a:pt x="4773" y="20332"/>
                  <a:pt x="4537" y="20164"/>
                </a:cubicBezTo>
                <a:cubicBezTo>
                  <a:pt x="4269" y="19962"/>
                  <a:pt x="4033" y="19761"/>
                  <a:pt x="3865" y="19492"/>
                </a:cubicBezTo>
                <a:cubicBezTo>
                  <a:pt x="3664" y="19189"/>
                  <a:pt x="3496" y="18921"/>
                  <a:pt x="3328" y="18584"/>
                </a:cubicBezTo>
                <a:cubicBezTo>
                  <a:pt x="3160" y="18181"/>
                  <a:pt x="3059" y="17778"/>
                  <a:pt x="2992" y="17341"/>
                </a:cubicBezTo>
                <a:cubicBezTo>
                  <a:pt x="2924" y="16904"/>
                  <a:pt x="2924" y="16467"/>
                  <a:pt x="2992" y="15997"/>
                </a:cubicBezTo>
                <a:cubicBezTo>
                  <a:pt x="2992" y="15930"/>
                  <a:pt x="3025" y="15795"/>
                  <a:pt x="3025" y="15728"/>
                </a:cubicBezTo>
                <a:cubicBezTo>
                  <a:pt x="3126" y="15795"/>
                  <a:pt x="3227" y="15896"/>
                  <a:pt x="3395" y="15930"/>
                </a:cubicBezTo>
                <a:cubicBezTo>
                  <a:pt x="3731" y="16098"/>
                  <a:pt x="4067" y="16165"/>
                  <a:pt x="4504" y="16266"/>
                </a:cubicBezTo>
                <a:cubicBezTo>
                  <a:pt x="4605" y="16266"/>
                  <a:pt x="4739" y="16299"/>
                  <a:pt x="4874" y="16299"/>
                </a:cubicBezTo>
                <a:cubicBezTo>
                  <a:pt x="5142" y="16299"/>
                  <a:pt x="5344" y="16266"/>
                  <a:pt x="5613" y="16232"/>
                </a:cubicBezTo>
                <a:cubicBezTo>
                  <a:pt x="6016" y="16131"/>
                  <a:pt x="6386" y="15997"/>
                  <a:pt x="6856" y="15762"/>
                </a:cubicBezTo>
                <a:cubicBezTo>
                  <a:pt x="7260" y="15560"/>
                  <a:pt x="7696" y="15291"/>
                  <a:pt x="8100" y="14921"/>
                </a:cubicBezTo>
                <a:cubicBezTo>
                  <a:pt x="8436" y="14653"/>
                  <a:pt x="8705" y="14317"/>
                  <a:pt x="8940" y="13980"/>
                </a:cubicBezTo>
                <a:cubicBezTo>
                  <a:pt x="9074" y="13779"/>
                  <a:pt x="9242" y="13476"/>
                  <a:pt x="9276" y="13107"/>
                </a:cubicBezTo>
                <a:cubicBezTo>
                  <a:pt x="9309" y="12771"/>
                  <a:pt x="9309" y="12468"/>
                  <a:pt x="9209" y="12233"/>
                </a:cubicBezTo>
                <a:cubicBezTo>
                  <a:pt x="9108" y="11931"/>
                  <a:pt x="8940" y="11695"/>
                  <a:pt x="8738" y="11460"/>
                </a:cubicBezTo>
                <a:cubicBezTo>
                  <a:pt x="8234" y="10956"/>
                  <a:pt x="7528" y="10788"/>
                  <a:pt x="7058" y="10754"/>
                </a:cubicBezTo>
                <a:lnTo>
                  <a:pt x="6789" y="10754"/>
                </a:lnTo>
                <a:cubicBezTo>
                  <a:pt x="6218" y="10754"/>
                  <a:pt x="5579" y="10922"/>
                  <a:pt x="4941" y="11258"/>
                </a:cubicBezTo>
                <a:cubicBezTo>
                  <a:pt x="4201" y="11695"/>
                  <a:pt x="3563" y="12300"/>
                  <a:pt x="3025" y="13208"/>
                </a:cubicBezTo>
                <a:cubicBezTo>
                  <a:pt x="2857" y="13443"/>
                  <a:pt x="2723" y="13712"/>
                  <a:pt x="2588" y="13947"/>
                </a:cubicBezTo>
                <a:cubicBezTo>
                  <a:pt x="2487" y="13712"/>
                  <a:pt x="2319" y="13443"/>
                  <a:pt x="2219" y="13208"/>
                </a:cubicBezTo>
                <a:cubicBezTo>
                  <a:pt x="2017" y="12703"/>
                  <a:pt x="1883" y="12132"/>
                  <a:pt x="1748" y="11594"/>
                </a:cubicBezTo>
                <a:cubicBezTo>
                  <a:pt x="1681" y="10922"/>
                  <a:pt x="1681" y="10284"/>
                  <a:pt x="1748" y="9612"/>
                </a:cubicBezTo>
                <a:cubicBezTo>
                  <a:pt x="1815" y="9276"/>
                  <a:pt x="1883" y="8940"/>
                  <a:pt x="1983" y="8604"/>
                </a:cubicBezTo>
                <a:cubicBezTo>
                  <a:pt x="2185" y="8738"/>
                  <a:pt x="2420" y="8872"/>
                  <a:pt x="2689" y="8940"/>
                </a:cubicBezTo>
                <a:cubicBezTo>
                  <a:pt x="3025" y="9074"/>
                  <a:pt x="3395" y="9175"/>
                  <a:pt x="3865" y="9208"/>
                </a:cubicBezTo>
                <a:lnTo>
                  <a:pt x="4235" y="9208"/>
                </a:lnTo>
                <a:cubicBezTo>
                  <a:pt x="4504" y="9208"/>
                  <a:pt x="4739" y="9208"/>
                  <a:pt x="5042" y="9175"/>
                </a:cubicBezTo>
                <a:cubicBezTo>
                  <a:pt x="5781" y="9040"/>
                  <a:pt x="6554" y="8704"/>
                  <a:pt x="7091" y="8200"/>
                </a:cubicBezTo>
                <a:cubicBezTo>
                  <a:pt x="7696" y="7696"/>
                  <a:pt x="8066" y="6923"/>
                  <a:pt x="8234" y="6016"/>
                </a:cubicBezTo>
                <a:cubicBezTo>
                  <a:pt x="8402" y="5142"/>
                  <a:pt x="8268" y="4504"/>
                  <a:pt x="7864" y="4168"/>
                </a:cubicBezTo>
                <a:cubicBezTo>
                  <a:pt x="7596" y="3966"/>
                  <a:pt x="7260" y="3832"/>
                  <a:pt x="6856" y="3832"/>
                </a:cubicBezTo>
                <a:cubicBezTo>
                  <a:pt x="6621" y="3832"/>
                  <a:pt x="6419" y="3865"/>
                  <a:pt x="6184" y="3899"/>
                </a:cubicBezTo>
                <a:cubicBezTo>
                  <a:pt x="5848" y="4000"/>
                  <a:pt x="5512" y="4134"/>
                  <a:pt x="5210" y="4235"/>
                </a:cubicBezTo>
                <a:cubicBezTo>
                  <a:pt x="4907" y="4369"/>
                  <a:pt x="4605" y="4537"/>
                  <a:pt x="4269" y="4739"/>
                </a:cubicBezTo>
                <a:cubicBezTo>
                  <a:pt x="3664" y="5142"/>
                  <a:pt x="3059" y="5579"/>
                  <a:pt x="2521" y="6050"/>
                </a:cubicBezTo>
                <a:cubicBezTo>
                  <a:pt x="2252" y="6251"/>
                  <a:pt x="2084" y="6486"/>
                  <a:pt x="1916" y="6688"/>
                </a:cubicBezTo>
                <a:cubicBezTo>
                  <a:pt x="1815" y="6856"/>
                  <a:pt x="1681" y="7024"/>
                  <a:pt x="1580" y="7192"/>
                </a:cubicBezTo>
                <a:lnTo>
                  <a:pt x="1513" y="7091"/>
                </a:lnTo>
                <a:lnTo>
                  <a:pt x="1412" y="7024"/>
                </a:lnTo>
                <a:cubicBezTo>
                  <a:pt x="1311" y="6856"/>
                  <a:pt x="1210" y="6688"/>
                  <a:pt x="1143" y="6520"/>
                </a:cubicBezTo>
                <a:cubicBezTo>
                  <a:pt x="1042" y="6318"/>
                  <a:pt x="1009" y="6150"/>
                  <a:pt x="975" y="5915"/>
                </a:cubicBezTo>
                <a:cubicBezTo>
                  <a:pt x="908" y="5680"/>
                  <a:pt x="908" y="5478"/>
                  <a:pt x="975" y="5209"/>
                </a:cubicBezTo>
                <a:cubicBezTo>
                  <a:pt x="1009" y="4974"/>
                  <a:pt x="1076" y="4672"/>
                  <a:pt x="1177" y="4403"/>
                </a:cubicBezTo>
                <a:cubicBezTo>
                  <a:pt x="1311" y="4067"/>
                  <a:pt x="1513" y="3798"/>
                  <a:pt x="1715" y="3496"/>
                </a:cubicBezTo>
                <a:cubicBezTo>
                  <a:pt x="2017" y="3126"/>
                  <a:pt x="2387" y="2723"/>
                  <a:pt x="2824" y="2387"/>
                </a:cubicBezTo>
                <a:cubicBezTo>
                  <a:pt x="3328" y="2017"/>
                  <a:pt x="3865" y="1681"/>
                  <a:pt x="4403" y="1446"/>
                </a:cubicBezTo>
                <a:cubicBezTo>
                  <a:pt x="4907" y="1210"/>
                  <a:pt x="5378" y="1110"/>
                  <a:pt x="5848" y="1009"/>
                </a:cubicBezTo>
                <a:cubicBezTo>
                  <a:pt x="6016" y="1009"/>
                  <a:pt x="6184" y="975"/>
                  <a:pt x="6352" y="975"/>
                </a:cubicBezTo>
                <a:lnTo>
                  <a:pt x="6386" y="975"/>
                </a:lnTo>
                <a:cubicBezTo>
                  <a:pt x="6621" y="975"/>
                  <a:pt x="6856" y="773"/>
                  <a:pt x="6856" y="505"/>
                </a:cubicBezTo>
                <a:cubicBezTo>
                  <a:pt x="6856" y="269"/>
                  <a:pt x="6621" y="34"/>
                  <a:pt x="6386" y="34"/>
                </a:cubicBezTo>
                <a:cubicBezTo>
                  <a:pt x="6487" y="1"/>
                  <a:pt x="6419" y="1"/>
                  <a:pt x="64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03" name="Google Shape;4003;p114"/>
          <p:cNvGrpSpPr/>
          <p:nvPr/>
        </p:nvGrpSpPr>
        <p:grpSpPr>
          <a:xfrm>
            <a:off x="7457110" y="3458907"/>
            <a:ext cx="1329723" cy="1409840"/>
            <a:chOff x="7460026" y="733525"/>
            <a:chExt cx="824074" cy="873725"/>
          </a:xfrm>
        </p:grpSpPr>
        <p:grpSp>
          <p:nvGrpSpPr>
            <p:cNvPr id="4004" name="Google Shape;4004;p114"/>
            <p:cNvGrpSpPr/>
            <p:nvPr/>
          </p:nvGrpSpPr>
          <p:grpSpPr>
            <a:xfrm>
              <a:off x="7957075" y="733525"/>
              <a:ext cx="327025" cy="444775"/>
              <a:chOff x="4664150" y="3346100"/>
              <a:chExt cx="327025" cy="444775"/>
            </a:xfrm>
          </p:grpSpPr>
          <p:sp>
            <p:nvSpPr>
              <p:cNvPr id="4005" name="Google Shape;4005;p114"/>
              <p:cNvSpPr/>
              <p:nvPr/>
            </p:nvSpPr>
            <p:spPr>
              <a:xfrm>
                <a:off x="4750250" y="3346100"/>
                <a:ext cx="206325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6839" extrusionOk="0">
                    <a:moveTo>
                      <a:pt x="3853" y="465"/>
                    </a:moveTo>
                    <a:cubicBezTo>
                      <a:pt x="4028" y="465"/>
                      <a:pt x="4206" y="486"/>
                      <a:pt x="4391" y="521"/>
                    </a:cubicBezTo>
                    <a:lnTo>
                      <a:pt x="4391" y="521"/>
                    </a:lnTo>
                    <a:cubicBezTo>
                      <a:pt x="4374" y="617"/>
                      <a:pt x="4402" y="719"/>
                      <a:pt x="4499" y="783"/>
                    </a:cubicBezTo>
                    <a:cubicBezTo>
                      <a:pt x="5922" y="1557"/>
                      <a:pt x="7386" y="2604"/>
                      <a:pt x="6717" y="4466"/>
                    </a:cubicBezTo>
                    <a:cubicBezTo>
                      <a:pt x="6295" y="5653"/>
                      <a:pt x="5046" y="6164"/>
                      <a:pt x="3856" y="6164"/>
                    </a:cubicBezTo>
                    <a:cubicBezTo>
                      <a:pt x="3452" y="6164"/>
                      <a:pt x="3055" y="6105"/>
                      <a:pt x="2699" y="5993"/>
                    </a:cubicBezTo>
                    <a:cubicBezTo>
                      <a:pt x="1172" y="5512"/>
                      <a:pt x="753" y="3964"/>
                      <a:pt x="1277" y="2604"/>
                    </a:cubicBezTo>
                    <a:cubicBezTo>
                      <a:pt x="1528" y="2018"/>
                      <a:pt x="2051" y="1432"/>
                      <a:pt x="2511" y="1013"/>
                    </a:cubicBezTo>
                    <a:cubicBezTo>
                      <a:pt x="2963" y="608"/>
                      <a:pt x="3396" y="465"/>
                      <a:pt x="3853" y="465"/>
                    </a:cubicBezTo>
                    <a:close/>
                    <a:moveTo>
                      <a:pt x="3675" y="0"/>
                    </a:moveTo>
                    <a:cubicBezTo>
                      <a:pt x="3333" y="0"/>
                      <a:pt x="2978" y="108"/>
                      <a:pt x="2511" y="365"/>
                    </a:cubicBezTo>
                    <a:cubicBezTo>
                      <a:pt x="1674" y="825"/>
                      <a:pt x="1005" y="1725"/>
                      <a:pt x="649" y="2583"/>
                    </a:cubicBezTo>
                    <a:cubicBezTo>
                      <a:pt x="0" y="4278"/>
                      <a:pt x="858" y="5910"/>
                      <a:pt x="2448" y="6558"/>
                    </a:cubicBezTo>
                    <a:cubicBezTo>
                      <a:pt x="2900" y="6747"/>
                      <a:pt x="3397" y="6839"/>
                      <a:pt x="3898" y="6839"/>
                    </a:cubicBezTo>
                    <a:cubicBezTo>
                      <a:pt x="5230" y="6839"/>
                      <a:pt x="6590" y="6190"/>
                      <a:pt x="7198" y="4989"/>
                    </a:cubicBezTo>
                    <a:cubicBezTo>
                      <a:pt x="8253" y="2941"/>
                      <a:pt x="6772" y="934"/>
                      <a:pt x="4797" y="302"/>
                    </a:cubicBezTo>
                    <a:lnTo>
                      <a:pt x="4797" y="302"/>
                    </a:lnTo>
                    <a:cubicBezTo>
                      <a:pt x="4365" y="116"/>
                      <a:pt x="4027" y="0"/>
                      <a:pt x="36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114"/>
              <p:cNvSpPr/>
              <p:nvPr/>
            </p:nvSpPr>
            <p:spPr>
              <a:xfrm>
                <a:off x="4813525" y="3487750"/>
                <a:ext cx="36400" cy="2472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9890" extrusionOk="0">
                    <a:moveTo>
                      <a:pt x="1329" y="0"/>
                    </a:moveTo>
                    <a:cubicBezTo>
                      <a:pt x="1268" y="0"/>
                      <a:pt x="1204" y="37"/>
                      <a:pt x="1194" y="118"/>
                    </a:cubicBezTo>
                    <a:cubicBezTo>
                      <a:pt x="901" y="1708"/>
                      <a:pt x="671" y="3319"/>
                      <a:pt x="419" y="4910"/>
                    </a:cubicBezTo>
                    <a:cubicBezTo>
                      <a:pt x="210" y="6311"/>
                      <a:pt x="1" y="8320"/>
                      <a:pt x="461" y="9680"/>
                    </a:cubicBezTo>
                    <a:cubicBezTo>
                      <a:pt x="493" y="9816"/>
                      <a:pt x="613" y="9889"/>
                      <a:pt x="731" y="9889"/>
                    </a:cubicBezTo>
                    <a:cubicBezTo>
                      <a:pt x="848" y="9889"/>
                      <a:pt x="963" y="9816"/>
                      <a:pt x="984" y="9659"/>
                    </a:cubicBezTo>
                    <a:cubicBezTo>
                      <a:pt x="1110" y="8299"/>
                      <a:pt x="984" y="6835"/>
                      <a:pt x="1005" y="5433"/>
                    </a:cubicBezTo>
                    <a:cubicBezTo>
                      <a:pt x="1026" y="3654"/>
                      <a:pt x="1340" y="1876"/>
                      <a:pt x="1445" y="118"/>
                    </a:cubicBezTo>
                    <a:cubicBezTo>
                      <a:pt x="1456" y="42"/>
                      <a:pt x="1394" y="0"/>
                      <a:pt x="13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114"/>
              <p:cNvSpPr/>
              <p:nvPr/>
            </p:nvSpPr>
            <p:spPr>
              <a:xfrm>
                <a:off x="4742650" y="3706925"/>
                <a:ext cx="169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6791" h="3072" extrusionOk="0">
                    <a:moveTo>
                      <a:pt x="2960" y="0"/>
                    </a:moveTo>
                    <a:cubicBezTo>
                      <a:pt x="2866" y="0"/>
                      <a:pt x="2771" y="36"/>
                      <a:pt x="2710" y="97"/>
                    </a:cubicBezTo>
                    <a:cubicBezTo>
                      <a:pt x="2334" y="557"/>
                      <a:pt x="1873" y="788"/>
                      <a:pt x="1371" y="1081"/>
                    </a:cubicBezTo>
                    <a:cubicBezTo>
                      <a:pt x="953" y="1311"/>
                      <a:pt x="555" y="1876"/>
                      <a:pt x="179" y="2189"/>
                    </a:cubicBezTo>
                    <a:cubicBezTo>
                      <a:pt x="0" y="2314"/>
                      <a:pt x="141" y="2500"/>
                      <a:pt x="317" y="2500"/>
                    </a:cubicBezTo>
                    <a:cubicBezTo>
                      <a:pt x="347" y="2500"/>
                      <a:pt x="378" y="2495"/>
                      <a:pt x="409" y="2482"/>
                    </a:cubicBezTo>
                    <a:cubicBezTo>
                      <a:pt x="995" y="2231"/>
                      <a:pt x="1371" y="1729"/>
                      <a:pt x="1915" y="1436"/>
                    </a:cubicBezTo>
                    <a:cubicBezTo>
                      <a:pt x="2331" y="1237"/>
                      <a:pt x="2720" y="1024"/>
                      <a:pt x="3009" y="693"/>
                    </a:cubicBezTo>
                    <a:lnTo>
                      <a:pt x="3009" y="693"/>
                    </a:lnTo>
                    <a:cubicBezTo>
                      <a:pt x="3311" y="824"/>
                      <a:pt x="3673" y="840"/>
                      <a:pt x="3987" y="997"/>
                    </a:cubicBezTo>
                    <a:cubicBezTo>
                      <a:pt x="4907" y="1457"/>
                      <a:pt x="5368" y="2420"/>
                      <a:pt x="6184" y="3005"/>
                    </a:cubicBezTo>
                    <a:cubicBezTo>
                      <a:pt x="6251" y="3052"/>
                      <a:pt x="6317" y="3072"/>
                      <a:pt x="6379" y="3072"/>
                    </a:cubicBezTo>
                    <a:cubicBezTo>
                      <a:pt x="6623" y="3072"/>
                      <a:pt x="6790" y="2754"/>
                      <a:pt x="6623" y="2503"/>
                    </a:cubicBezTo>
                    <a:cubicBezTo>
                      <a:pt x="6205" y="1834"/>
                      <a:pt x="5556" y="1185"/>
                      <a:pt x="4907" y="725"/>
                    </a:cubicBezTo>
                    <a:cubicBezTo>
                      <a:pt x="4594" y="516"/>
                      <a:pt x="4322" y="390"/>
                      <a:pt x="3987" y="285"/>
                    </a:cubicBezTo>
                    <a:cubicBezTo>
                      <a:pt x="3903" y="265"/>
                      <a:pt x="3234" y="202"/>
                      <a:pt x="3213" y="139"/>
                    </a:cubicBezTo>
                    <a:cubicBezTo>
                      <a:pt x="3159" y="42"/>
                      <a:pt x="3060" y="0"/>
                      <a:pt x="29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114"/>
              <p:cNvSpPr/>
              <p:nvPr/>
            </p:nvSpPr>
            <p:spPr>
              <a:xfrm>
                <a:off x="4709675" y="3579475"/>
                <a:ext cx="209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8382" h="1308" extrusionOk="0">
                    <a:moveTo>
                      <a:pt x="187" y="0"/>
                    </a:moveTo>
                    <a:cubicBezTo>
                      <a:pt x="74" y="0"/>
                      <a:pt x="0" y="171"/>
                      <a:pt x="138" y="257"/>
                    </a:cubicBezTo>
                    <a:cubicBezTo>
                      <a:pt x="1330" y="948"/>
                      <a:pt x="2858" y="885"/>
                      <a:pt x="4197" y="1241"/>
                    </a:cubicBezTo>
                    <a:cubicBezTo>
                      <a:pt x="4366" y="1292"/>
                      <a:pt x="4564" y="1307"/>
                      <a:pt x="4771" y="1307"/>
                    </a:cubicBezTo>
                    <a:cubicBezTo>
                      <a:pt x="5076" y="1307"/>
                      <a:pt x="5402" y="1275"/>
                      <a:pt x="5693" y="1275"/>
                    </a:cubicBezTo>
                    <a:cubicBezTo>
                      <a:pt x="5769" y="1275"/>
                      <a:pt x="5842" y="1277"/>
                      <a:pt x="5913" y="1282"/>
                    </a:cubicBezTo>
                    <a:cubicBezTo>
                      <a:pt x="6186" y="1282"/>
                      <a:pt x="6463" y="1288"/>
                      <a:pt x="6740" y="1288"/>
                    </a:cubicBezTo>
                    <a:cubicBezTo>
                      <a:pt x="7223" y="1288"/>
                      <a:pt x="7706" y="1271"/>
                      <a:pt x="8172" y="1178"/>
                    </a:cubicBezTo>
                    <a:cubicBezTo>
                      <a:pt x="8382" y="1115"/>
                      <a:pt x="8340" y="801"/>
                      <a:pt x="8130" y="759"/>
                    </a:cubicBezTo>
                    <a:cubicBezTo>
                      <a:pt x="7660" y="649"/>
                      <a:pt x="7171" y="621"/>
                      <a:pt x="6676" y="621"/>
                    </a:cubicBezTo>
                    <a:cubicBezTo>
                      <a:pt x="6136" y="621"/>
                      <a:pt x="5590" y="655"/>
                      <a:pt x="5055" y="655"/>
                    </a:cubicBezTo>
                    <a:cubicBezTo>
                      <a:pt x="4343" y="655"/>
                      <a:pt x="3632" y="529"/>
                      <a:pt x="2941" y="425"/>
                    </a:cubicBezTo>
                    <a:cubicBezTo>
                      <a:pt x="2021" y="278"/>
                      <a:pt x="1121" y="383"/>
                      <a:pt x="263" y="27"/>
                    </a:cubicBezTo>
                    <a:cubicBezTo>
                      <a:pt x="237" y="8"/>
                      <a:pt x="211" y="0"/>
                      <a:pt x="1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114"/>
              <p:cNvSpPr/>
              <p:nvPr/>
            </p:nvSpPr>
            <p:spPr>
              <a:xfrm>
                <a:off x="4905600" y="3555025"/>
                <a:ext cx="82150" cy="5267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2107" extrusionOk="0">
                    <a:moveTo>
                      <a:pt x="2888" y="1"/>
                    </a:moveTo>
                    <a:cubicBezTo>
                      <a:pt x="1800" y="1"/>
                      <a:pt x="1089" y="1256"/>
                      <a:pt x="168" y="1737"/>
                    </a:cubicBezTo>
                    <a:cubicBezTo>
                      <a:pt x="0" y="1830"/>
                      <a:pt x="65" y="2106"/>
                      <a:pt x="229" y="2106"/>
                    </a:cubicBezTo>
                    <a:cubicBezTo>
                      <a:pt x="249" y="2106"/>
                      <a:pt x="271" y="2102"/>
                      <a:pt x="293" y="2093"/>
                    </a:cubicBezTo>
                    <a:cubicBezTo>
                      <a:pt x="754" y="1947"/>
                      <a:pt x="1130" y="1675"/>
                      <a:pt x="1528" y="1423"/>
                    </a:cubicBezTo>
                    <a:cubicBezTo>
                      <a:pt x="2030" y="1068"/>
                      <a:pt x="2490" y="817"/>
                      <a:pt x="3014" y="524"/>
                    </a:cubicBezTo>
                    <a:cubicBezTo>
                      <a:pt x="3286" y="398"/>
                      <a:pt x="3181" y="1"/>
                      <a:pt x="28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114"/>
              <p:cNvSpPr/>
              <p:nvPr/>
            </p:nvSpPr>
            <p:spPr>
              <a:xfrm>
                <a:off x="4922350" y="3588700"/>
                <a:ext cx="688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215" extrusionOk="0">
                    <a:moveTo>
                      <a:pt x="174" y="0"/>
                    </a:moveTo>
                    <a:cubicBezTo>
                      <a:pt x="105" y="0"/>
                      <a:pt x="42" y="37"/>
                      <a:pt x="42" y="118"/>
                    </a:cubicBezTo>
                    <a:cubicBezTo>
                      <a:pt x="0" y="641"/>
                      <a:pt x="523" y="1102"/>
                      <a:pt x="879" y="1395"/>
                    </a:cubicBezTo>
                    <a:cubicBezTo>
                      <a:pt x="1339" y="1771"/>
                      <a:pt x="1820" y="2127"/>
                      <a:pt x="2406" y="2211"/>
                    </a:cubicBezTo>
                    <a:cubicBezTo>
                      <a:pt x="2420" y="2213"/>
                      <a:pt x="2433" y="2215"/>
                      <a:pt x="2446" y="2215"/>
                    </a:cubicBezTo>
                    <a:cubicBezTo>
                      <a:pt x="2633" y="2215"/>
                      <a:pt x="2752" y="1949"/>
                      <a:pt x="2616" y="1792"/>
                    </a:cubicBezTo>
                    <a:cubicBezTo>
                      <a:pt x="2302" y="1478"/>
                      <a:pt x="1946" y="1311"/>
                      <a:pt x="1590" y="1081"/>
                    </a:cubicBezTo>
                    <a:cubicBezTo>
                      <a:pt x="1297" y="913"/>
                      <a:pt x="439" y="537"/>
                      <a:pt x="335" y="118"/>
                    </a:cubicBezTo>
                    <a:cubicBezTo>
                      <a:pt x="324" y="43"/>
                      <a:pt x="246" y="0"/>
                      <a:pt x="1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114"/>
              <p:cNvSpPr/>
              <p:nvPr/>
            </p:nvSpPr>
            <p:spPr>
              <a:xfrm>
                <a:off x="4664150" y="3548075"/>
                <a:ext cx="70450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1934" extrusionOk="0">
                    <a:moveTo>
                      <a:pt x="182" y="0"/>
                    </a:moveTo>
                    <a:cubicBezTo>
                      <a:pt x="76" y="0"/>
                      <a:pt x="1" y="143"/>
                      <a:pt x="76" y="237"/>
                    </a:cubicBezTo>
                    <a:cubicBezTo>
                      <a:pt x="368" y="572"/>
                      <a:pt x="787" y="802"/>
                      <a:pt x="1164" y="990"/>
                    </a:cubicBezTo>
                    <a:cubicBezTo>
                      <a:pt x="1373" y="1095"/>
                      <a:pt x="1645" y="1116"/>
                      <a:pt x="1791" y="1304"/>
                    </a:cubicBezTo>
                    <a:cubicBezTo>
                      <a:pt x="1980" y="1513"/>
                      <a:pt x="2147" y="1722"/>
                      <a:pt x="2314" y="1911"/>
                    </a:cubicBezTo>
                    <a:cubicBezTo>
                      <a:pt x="2346" y="1927"/>
                      <a:pt x="2381" y="1934"/>
                      <a:pt x="2416" y="1934"/>
                    </a:cubicBezTo>
                    <a:cubicBezTo>
                      <a:pt x="2472" y="1934"/>
                      <a:pt x="2527" y="1916"/>
                      <a:pt x="2565" y="1890"/>
                    </a:cubicBezTo>
                    <a:cubicBezTo>
                      <a:pt x="2607" y="1806"/>
                      <a:pt x="2670" y="1743"/>
                      <a:pt x="2733" y="1681"/>
                    </a:cubicBezTo>
                    <a:cubicBezTo>
                      <a:pt x="2817" y="1596"/>
                      <a:pt x="2738" y="1443"/>
                      <a:pt x="2638" y="1443"/>
                    </a:cubicBezTo>
                    <a:cubicBezTo>
                      <a:pt x="2614" y="1443"/>
                      <a:pt x="2589" y="1451"/>
                      <a:pt x="2565" y="1471"/>
                    </a:cubicBezTo>
                    <a:cubicBezTo>
                      <a:pt x="2532" y="1488"/>
                      <a:pt x="2499" y="1511"/>
                      <a:pt x="2465" y="1536"/>
                    </a:cubicBezTo>
                    <a:lnTo>
                      <a:pt x="2465" y="1536"/>
                    </a:lnTo>
                    <a:cubicBezTo>
                      <a:pt x="2334" y="1332"/>
                      <a:pt x="2236" y="1126"/>
                      <a:pt x="2084" y="906"/>
                    </a:cubicBezTo>
                    <a:cubicBezTo>
                      <a:pt x="1959" y="739"/>
                      <a:pt x="1791" y="697"/>
                      <a:pt x="1624" y="593"/>
                    </a:cubicBezTo>
                    <a:cubicBezTo>
                      <a:pt x="1143" y="425"/>
                      <a:pt x="703" y="132"/>
                      <a:pt x="222" y="7"/>
                    </a:cubicBezTo>
                    <a:cubicBezTo>
                      <a:pt x="208" y="2"/>
                      <a:pt x="195" y="0"/>
                      <a:pt x="1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114"/>
              <p:cNvSpPr/>
              <p:nvPr/>
            </p:nvSpPr>
            <p:spPr>
              <a:xfrm>
                <a:off x="4672825" y="3573075"/>
                <a:ext cx="47850" cy="3490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1396" extrusionOk="0">
                    <a:moveTo>
                      <a:pt x="1673" y="0"/>
                    </a:moveTo>
                    <a:cubicBezTo>
                      <a:pt x="1634" y="0"/>
                      <a:pt x="1591" y="16"/>
                      <a:pt x="1549" y="53"/>
                    </a:cubicBezTo>
                    <a:cubicBezTo>
                      <a:pt x="1109" y="409"/>
                      <a:pt x="377" y="576"/>
                      <a:pt x="63" y="1099"/>
                    </a:cubicBezTo>
                    <a:cubicBezTo>
                      <a:pt x="1" y="1162"/>
                      <a:pt x="42" y="1308"/>
                      <a:pt x="126" y="1350"/>
                    </a:cubicBezTo>
                    <a:cubicBezTo>
                      <a:pt x="167" y="1384"/>
                      <a:pt x="198" y="1396"/>
                      <a:pt x="228" y="1396"/>
                    </a:cubicBezTo>
                    <a:cubicBezTo>
                      <a:pt x="290" y="1396"/>
                      <a:pt x="341" y="1343"/>
                      <a:pt x="440" y="1329"/>
                    </a:cubicBezTo>
                    <a:cubicBezTo>
                      <a:pt x="565" y="1308"/>
                      <a:pt x="670" y="1162"/>
                      <a:pt x="775" y="1120"/>
                    </a:cubicBezTo>
                    <a:cubicBezTo>
                      <a:pt x="900" y="1015"/>
                      <a:pt x="1068" y="932"/>
                      <a:pt x="1193" y="827"/>
                    </a:cubicBezTo>
                    <a:cubicBezTo>
                      <a:pt x="1402" y="681"/>
                      <a:pt x="1612" y="513"/>
                      <a:pt x="1800" y="304"/>
                    </a:cubicBezTo>
                    <a:cubicBezTo>
                      <a:pt x="1914" y="190"/>
                      <a:pt x="1813" y="0"/>
                      <a:pt x="16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114"/>
              <p:cNvSpPr/>
              <p:nvPr/>
            </p:nvSpPr>
            <p:spPr>
              <a:xfrm>
                <a:off x="4694250" y="3582750"/>
                <a:ext cx="30900" cy="647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2589" extrusionOk="0">
                    <a:moveTo>
                      <a:pt x="1034" y="1"/>
                    </a:moveTo>
                    <a:cubicBezTo>
                      <a:pt x="943" y="1"/>
                      <a:pt x="849" y="63"/>
                      <a:pt x="838" y="189"/>
                    </a:cubicBezTo>
                    <a:cubicBezTo>
                      <a:pt x="755" y="942"/>
                      <a:pt x="232" y="1612"/>
                      <a:pt x="43" y="2344"/>
                    </a:cubicBezTo>
                    <a:cubicBezTo>
                      <a:pt x="1" y="2486"/>
                      <a:pt x="112" y="2589"/>
                      <a:pt x="227" y="2589"/>
                    </a:cubicBezTo>
                    <a:cubicBezTo>
                      <a:pt x="282" y="2589"/>
                      <a:pt x="337" y="2565"/>
                      <a:pt x="378" y="2511"/>
                    </a:cubicBezTo>
                    <a:cubicBezTo>
                      <a:pt x="859" y="1884"/>
                      <a:pt x="1236" y="984"/>
                      <a:pt x="1215" y="189"/>
                    </a:cubicBezTo>
                    <a:cubicBezTo>
                      <a:pt x="1215" y="63"/>
                      <a:pt x="1126" y="1"/>
                      <a:pt x="10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114"/>
              <p:cNvSpPr/>
              <p:nvPr/>
            </p:nvSpPr>
            <p:spPr>
              <a:xfrm>
                <a:off x="4919225" y="3601375"/>
                <a:ext cx="46700" cy="63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2543" extrusionOk="0">
                    <a:moveTo>
                      <a:pt x="334" y="0"/>
                    </a:moveTo>
                    <a:cubicBezTo>
                      <a:pt x="168" y="0"/>
                      <a:pt x="1" y="188"/>
                      <a:pt x="104" y="365"/>
                    </a:cubicBezTo>
                    <a:cubicBezTo>
                      <a:pt x="481" y="1076"/>
                      <a:pt x="774" y="1892"/>
                      <a:pt x="1360" y="2457"/>
                    </a:cubicBezTo>
                    <a:cubicBezTo>
                      <a:pt x="1414" y="2517"/>
                      <a:pt x="1481" y="2543"/>
                      <a:pt x="1548" y="2543"/>
                    </a:cubicBezTo>
                    <a:cubicBezTo>
                      <a:pt x="1712" y="2543"/>
                      <a:pt x="1868" y="2385"/>
                      <a:pt x="1778" y="2206"/>
                    </a:cubicBezTo>
                    <a:cubicBezTo>
                      <a:pt x="1443" y="1453"/>
                      <a:pt x="1004" y="762"/>
                      <a:pt x="523" y="113"/>
                    </a:cubicBezTo>
                    <a:cubicBezTo>
                      <a:pt x="473" y="33"/>
                      <a:pt x="404" y="0"/>
                      <a:pt x="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114"/>
              <p:cNvSpPr/>
              <p:nvPr/>
            </p:nvSpPr>
            <p:spPr>
              <a:xfrm>
                <a:off x="4891475" y="3748050"/>
                <a:ext cx="9365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3746" h="1713" extrusionOk="0">
                    <a:moveTo>
                      <a:pt x="2302" y="524"/>
                    </a:moveTo>
                    <a:cubicBezTo>
                      <a:pt x="2490" y="524"/>
                      <a:pt x="3014" y="524"/>
                      <a:pt x="3014" y="816"/>
                    </a:cubicBezTo>
                    <a:cubicBezTo>
                      <a:pt x="3014" y="1026"/>
                      <a:pt x="2679" y="1109"/>
                      <a:pt x="2532" y="1130"/>
                    </a:cubicBezTo>
                    <a:cubicBezTo>
                      <a:pt x="2337" y="1178"/>
                      <a:pt x="2143" y="1195"/>
                      <a:pt x="1949" y="1195"/>
                    </a:cubicBezTo>
                    <a:cubicBezTo>
                      <a:pt x="1502" y="1195"/>
                      <a:pt x="1056" y="1105"/>
                      <a:pt x="600" y="1095"/>
                    </a:cubicBezTo>
                    <a:lnTo>
                      <a:pt x="600" y="1095"/>
                    </a:lnTo>
                    <a:cubicBezTo>
                      <a:pt x="1012" y="701"/>
                      <a:pt x="1762" y="584"/>
                      <a:pt x="2302" y="524"/>
                    </a:cubicBezTo>
                    <a:close/>
                    <a:moveTo>
                      <a:pt x="2323" y="0"/>
                    </a:moveTo>
                    <a:cubicBezTo>
                      <a:pt x="1633" y="0"/>
                      <a:pt x="712" y="335"/>
                      <a:pt x="314" y="963"/>
                    </a:cubicBezTo>
                    <a:cubicBezTo>
                      <a:pt x="284" y="1012"/>
                      <a:pt x="278" y="1061"/>
                      <a:pt x="290" y="1102"/>
                    </a:cubicBezTo>
                    <a:lnTo>
                      <a:pt x="290" y="1102"/>
                    </a:lnTo>
                    <a:cubicBezTo>
                      <a:pt x="263" y="1104"/>
                      <a:pt x="236" y="1107"/>
                      <a:pt x="210" y="1109"/>
                    </a:cubicBezTo>
                    <a:cubicBezTo>
                      <a:pt x="1" y="1130"/>
                      <a:pt x="22" y="1423"/>
                      <a:pt x="210" y="1444"/>
                    </a:cubicBezTo>
                    <a:cubicBezTo>
                      <a:pt x="648" y="1521"/>
                      <a:pt x="1430" y="1712"/>
                      <a:pt x="2129" y="1712"/>
                    </a:cubicBezTo>
                    <a:cubicBezTo>
                      <a:pt x="2767" y="1712"/>
                      <a:pt x="3336" y="1553"/>
                      <a:pt x="3516" y="1005"/>
                    </a:cubicBezTo>
                    <a:cubicBezTo>
                      <a:pt x="3746" y="272"/>
                      <a:pt x="2846" y="0"/>
                      <a:pt x="23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114"/>
              <p:cNvSpPr/>
              <p:nvPr/>
            </p:nvSpPr>
            <p:spPr>
              <a:xfrm>
                <a:off x="4700550" y="3730550"/>
                <a:ext cx="61750" cy="3540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416" extrusionOk="0">
                    <a:moveTo>
                      <a:pt x="859" y="0"/>
                    </a:moveTo>
                    <a:cubicBezTo>
                      <a:pt x="810" y="0"/>
                      <a:pt x="761" y="3"/>
                      <a:pt x="712" y="10"/>
                    </a:cubicBezTo>
                    <a:cubicBezTo>
                      <a:pt x="419" y="52"/>
                      <a:pt x="0" y="282"/>
                      <a:pt x="63" y="617"/>
                    </a:cubicBezTo>
                    <a:cubicBezTo>
                      <a:pt x="84" y="889"/>
                      <a:pt x="398" y="1014"/>
                      <a:pt x="607" y="1098"/>
                    </a:cubicBezTo>
                    <a:cubicBezTo>
                      <a:pt x="963" y="1224"/>
                      <a:pt x="1423" y="1328"/>
                      <a:pt x="1800" y="1349"/>
                    </a:cubicBezTo>
                    <a:cubicBezTo>
                      <a:pt x="1930" y="1349"/>
                      <a:pt x="2044" y="1415"/>
                      <a:pt x="2156" y="1415"/>
                    </a:cubicBezTo>
                    <a:cubicBezTo>
                      <a:pt x="2170" y="1415"/>
                      <a:pt x="2183" y="1414"/>
                      <a:pt x="2197" y="1412"/>
                    </a:cubicBezTo>
                    <a:cubicBezTo>
                      <a:pt x="2386" y="1370"/>
                      <a:pt x="2469" y="1161"/>
                      <a:pt x="2365" y="1014"/>
                    </a:cubicBezTo>
                    <a:cubicBezTo>
                      <a:pt x="2177" y="742"/>
                      <a:pt x="1653" y="742"/>
                      <a:pt x="1360" y="721"/>
                    </a:cubicBezTo>
                    <a:cubicBezTo>
                      <a:pt x="1277" y="721"/>
                      <a:pt x="398" y="596"/>
                      <a:pt x="419" y="533"/>
                    </a:cubicBezTo>
                    <a:cubicBezTo>
                      <a:pt x="452" y="380"/>
                      <a:pt x="589" y="324"/>
                      <a:pt x="768" y="324"/>
                    </a:cubicBezTo>
                    <a:cubicBezTo>
                      <a:pt x="1152" y="324"/>
                      <a:pt x="1727" y="580"/>
                      <a:pt x="1884" y="680"/>
                    </a:cubicBezTo>
                    <a:cubicBezTo>
                      <a:pt x="1913" y="691"/>
                      <a:pt x="1940" y="696"/>
                      <a:pt x="1965" y="696"/>
                    </a:cubicBezTo>
                    <a:cubicBezTo>
                      <a:pt x="2117" y="696"/>
                      <a:pt x="2177" y="500"/>
                      <a:pt x="2051" y="428"/>
                    </a:cubicBezTo>
                    <a:cubicBezTo>
                      <a:pt x="1696" y="223"/>
                      <a:pt x="1273" y="0"/>
                      <a:pt x="8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7" name="Google Shape;4017;p114"/>
            <p:cNvGrpSpPr/>
            <p:nvPr/>
          </p:nvGrpSpPr>
          <p:grpSpPr>
            <a:xfrm>
              <a:off x="7460026" y="794883"/>
              <a:ext cx="435082" cy="516624"/>
              <a:chOff x="7498226" y="697433"/>
              <a:chExt cx="435082" cy="516624"/>
            </a:xfrm>
          </p:grpSpPr>
          <p:grpSp>
            <p:nvGrpSpPr>
              <p:cNvPr id="4018" name="Google Shape;4018;p114"/>
              <p:cNvGrpSpPr/>
              <p:nvPr/>
            </p:nvGrpSpPr>
            <p:grpSpPr>
              <a:xfrm rot="-940905" flipH="1">
                <a:off x="7552251" y="733352"/>
                <a:ext cx="327033" cy="444785"/>
                <a:chOff x="4664150" y="3346100"/>
                <a:chExt cx="327025" cy="444775"/>
              </a:xfrm>
            </p:grpSpPr>
            <p:sp>
              <p:nvSpPr>
                <p:cNvPr id="4019" name="Google Shape;4019;p114"/>
                <p:cNvSpPr/>
                <p:nvPr/>
              </p:nvSpPr>
              <p:spPr>
                <a:xfrm>
                  <a:off x="4750250" y="3346100"/>
                  <a:ext cx="206325" cy="1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3" h="6839" extrusionOk="0">
                      <a:moveTo>
                        <a:pt x="3853" y="465"/>
                      </a:moveTo>
                      <a:cubicBezTo>
                        <a:pt x="4028" y="465"/>
                        <a:pt x="4206" y="486"/>
                        <a:pt x="4391" y="521"/>
                      </a:cubicBezTo>
                      <a:lnTo>
                        <a:pt x="4391" y="521"/>
                      </a:lnTo>
                      <a:cubicBezTo>
                        <a:pt x="4374" y="617"/>
                        <a:pt x="4402" y="719"/>
                        <a:pt x="4499" y="783"/>
                      </a:cubicBezTo>
                      <a:cubicBezTo>
                        <a:pt x="5922" y="1557"/>
                        <a:pt x="7386" y="2604"/>
                        <a:pt x="6717" y="4466"/>
                      </a:cubicBezTo>
                      <a:cubicBezTo>
                        <a:pt x="6295" y="5653"/>
                        <a:pt x="5046" y="6164"/>
                        <a:pt x="3856" y="6164"/>
                      </a:cubicBezTo>
                      <a:cubicBezTo>
                        <a:pt x="3452" y="6164"/>
                        <a:pt x="3055" y="6105"/>
                        <a:pt x="2699" y="5993"/>
                      </a:cubicBezTo>
                      <a:cubicBezTo>
                        <a:pt x="1172" y="5512"/>
                        <a:pt x="753" y="3964"/>
                        <a:pt x="1277" y="2604"/>
                      </a:cubicBezTo>
                      <a:cubicBezTo>
                        <a:pt x="1528" y="2018"/>
                        <a:pt x="2051" y="1432"/>
                        <a:pt x="2511" y="1013"/>
                      </a:cubicBezTo>
                      <a:cubicBezTo>
                        <a:pt x="2963" y="608"/>
                        <a:pt x="3396" y="465"/>
                        <a:pt x="3853" y="465"/>
                      </a:cubicBezTo>
                      <a:close/>
                      <a:moveTo>
                        <a:pt x="3675" y="0"/>
                      </a:moveTo>
                      <a:cubicBezTo>
                        <a:pt x="3333" y="0"/>
                        <a:pt x="2978" y="108"/>
                        <a:pt x="2511" y="365"/>
                      </a:cubicBezTo>
                      <a:cubicBezTo>
                        <a:pt x="1674" y="825"/>
                        <a:pt x="1005" y="1725"/>
                        <a:pt x="649" y="2583"/>
                      </a:cubicBezTo>
                      <a:cubicBezTo>
                        <a:pt x="0" y="4278"/>
                        <a:pt x="858" y="5910"/>
                        <a:pt x="2448" y="6558"/>
                      </a:cubicBezTo>
                      <a:cubicBezTo>
                        <a:pt x="2900" y="6747"/>
                        <a:pt x="3397" y="6839"/>
                        <a:pt x="3898" y="6839"/>
                      </a:cubicBezTo>
                      <a:cubicBezTo>
                        <a:pt x="5230" y="6839"/>
                        <a:pt x="6590" y="6190"/>
                        <a:pt x="7198" y="4989"/>
                      </a:cubicBezTo>
                      <a:cubicBezTo>
                        <a:pt x="8253" y="2941"/>
                        <a:pt x="6772" y="934"/>
                        <a:pt x="4797" y="302"/>
                      </a:cubicBezTo>
                      <a:lnTo>
                        <a:pt x="4797" y="302"/>
                      </a:lnTo>
                      <a:cubicBezTo>
                        <a:pt x="4365" y="116"/>
                        <a:pt x="4027" y="0"/>
                        <a:pt x="36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0" name="Google Shape;4020;p114"/>
                <p:cNvSpPr/>
                <p:nvPr/>
              </p:nvSpPr>
              <p:spPr>
                <a:xfrm>
                  <a:off x="4813525" y="3487750"/>
                  <a:ext cx="36400" cy="24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9890" extrusionOk="0">
                      <a:moveTo>
                        <a:pt x="1329" y="0"/>
                      </a:moveTo>
                      <a:cubicBezTo>
                        <a:pt x="1268" y="0"/>
                        <a:pt x="1204" y="37"/>
                        <a:pt x="1194" y="118"/>
                      </a:cubicBezTo>
                      <a:cubicBezTo>
                        <a:pt x="901" y="1708"/>
                        <a:pt x="671" y="3319"/>
                        <a:pt x="419" y="4910"/>
                      </a:cubicBezTo>
                      <a:cubicBezTo>
                        <a:pt x="210" y="6311"/>
                        <a:pt x="1" y="8320"/>
                        <a:pt x="461" y="9680"/>
                      </a:cubicBezTo>
                      <a:cubicBezTo>
                        <a:pt x="493" y="9816"/>
                        <a:pt x="613" y="9889"/>
                        <a:pt x="731" y="9889"/>
                      </a:cubicBezTo>
                      <a:cubicBezTo>
                        <a:pt x="848" y="9889"/>
                        <a:pt x="963" y="9816"/>
                        <a:pt x="984" y="9659"/>
                      </a:cubicBezTo>
                      <a:cubicBezTo>
                        <a:pt x="1110" y="8299"/>
                        <a:pt x="984" y="6835"/>
                        <a:pt x="1005" y="5433"/>
                      </a:cubicBezTo>
                      <a:cubicBezTo>
                        <a:pt x="1026" y="3654"/>
                        <a:pt x="1340" y="1876"/>
                        <a:pt x="1445" y="118"/>
                      </a:cubicBezTo>
                      <a:cubicBezTo>
                        <a:pt x="1456" y="42"/>
                        <a:pt x="1394" y="0"/>
                        <a:pt x="132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1" name="Google Shape;4021;p114"/>
                <p:cNvSpPr/>
                <p:nvPr/>
              </p:nvSpPr>
              <p:spPr>
                <a:xfrm>
                  <a:off x="4742650" y="3706925"/>
                  <a:ext cx="169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1" h="3072" extrusionOk="0">
                      <a:moveTo>
                        <a:pt x="2960" y="0"/>
                      </a:moveTo>
                      <a:cubicBezTo>
                        <a:pt x="2866" y="0"/>
                        <a:pt x="2771" y="36"/>
                        <a:pt x="2710" y="97"/>
                      </a:cubicBezTo>
                      <a:cubicBezTo>
                        <a:pt x="2334" y="557"/>
                        <a:pt x="1873" y="788"/>
                        <a:pt x="1371" y="1081"/>
                      </a:cubicBezTo>
                      <a:cubicBezTo>
                        <a:pt x="953" y="1311"/>
                        <a:pt x="555" y="1876"/>
                        <a:pt x="179" y="2189"/>
                      </a:cubicBezTo>
                      <a:cubicBezTo>
                        <a:pt x="0" y="2314"/>
                        <a:pt x="141" y="2500"/>
                        <a:pt x="317" y="2500"/>
                      </a:cubicBezTo>
                      <a:cubicBezTo>
                        <a:pt x="347" y="2500"/>
                        <a:pt x="378" y="2495"/>
                        <a:pt x="409" y="2482"/>
                      </a:cubicBezTo>
                      <a:cubicBezTo>
                        <a:pt x="995" y="2231"/>
                        <a:pt x="1371" y="1729"/>
                        <a:pt x="1915" y="1436"/>
                      </a:cubicBezTo>
                      <a:cubicBezTo>
                        <a:pt x="2331" y="1237"/>
                        <a:pt x="2720" y="1024"/>
                        <a:pt x="3009" y="693"/>
                      </a:cubicBezTo>
                      <a:lnTo>
                        <a:pt x="3009" y="693"/>
                      </a:lnTo>
                      <a:cubicBezTo>
                        <a:pt x="3311" y="824"/>
                        <a:pt x="3673" y="840"/>
                        <a:pt x="3987" y="997"/>
                      </a:cubicBezTo>
                      <a:cubicBezTo>
                        <a:pt x="4907" y="1457"/>
                        <a:pt x="5368" y="2420"/>
                        <a:pt x="6184" y="3005"/>
                      </a:cubicBezTo>
                      <a:cubicBezTo>
                        <a:pt x="6251" y="3052"/>
                        <a:pt x="6317" y="3072"/>
                        <a:pt x="6379" y="3072"/>
                      </a:cubicBezTo>
                      <a:cubicBezTo>
                        <a:pt x="6623" y="3072"/>
                        <a:pt x="6790" y="2754"/>
                        <a:pt x="6623" y="2503"/>
                      </a:cubicBezTo>
                      <a:cubicBezTo>
                        <a:pt x="6205" y="1834"/>
                        <a:pt x="5556" y="1185"/>
                        <a:pt x="4907" y="725"/>
                      </a:cubicBezTo>
                      <a:cubicBezTo>
                        <a:pt x="4594" y="516"/>
                        <a:pt x="4322" y="390"/>
                        <a:pt x="3987" y="285"/>
                      </a:cubicBezTo>
                      <a:cubicBezTo>
                        <a:pt x="3903" y="265"/>
                        <a:pt x="3234" y="202"/>
                        <a:pt x="3213" y="139"/>
                      </a:cubicBezTo>
                      <a:cubicBezTo>
                        <a:pt x="3159" y="42"/>
                        <a:pt x="3060" y="0"/>
                        <a:pt x="29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2" name="Google Shape;4022;p114"/>
                <p:cNvSpPr/>
                <p:nvPr/>
              </p:nvSpPr>
              <p:spPr>
                <a:xfrm>
                  <a:off x="4709675" y="3579475"/>
                  <a:ext cx="20955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82" h="1308" extrusionOk="0">
                      <a:moveTo>
                        <a:pt x="187" y="0"/>
                      </a:moveTo>
                      <a:cubicBezTo>
                        <a:pt x="74" y="0"/>
                        <a:pt x="0" y="171"/>
                        <a:pt x="138" y="257"/>
                      </a:cubicBezTo>
                      <a:cubicBezTo>
                        <a:pt x="1330" y="948"/>
                        <a:pt x="2858" y="885"/>
                        <a:pt x="4197" y="1241"/>
                      </a:cubicBezTo>
                      <a:cubicBezTo>
                        <a:pt x="4366" y="1292"/>
                        <a:pt x="4564" y="1307"/>
                        <a:pt x="4771" y="1307"/>
                      </a:cubicBezTo>
                      <a:cubicBezTo>
                        <a:pt x="5076" y="1307"/>
                        <a:pt x="5402" y="1275"/>
                        <a:pt x="5693" y="1275"/>
                      </a:cubicBezTo>
                      <a:cubicBezTo>
                        <a:pt x="5769" y="1275"/>
                        <a:pt x="5842" y="1277"/>
                        <a:pt x="5913" y="1282"/>
                      </a:cubicBezTo>
                      <a:cubicBezTo>
                        <a:pt x="6186" y="1282"/>
                        <a:pt x="6463" y="1288"/>
                        <a:pt x="6740" y="1288"/>
                      </a:cubicBezTo>
                      <a:cubicBezTo>
                        <a:pt x="7223" y="1288"/>
                        <a:pt x="7706" y="1271"/>
                        <a:pt x="8172" y="1178"/>
                      </a:cubicBezTo>
                      <a:cubicBezTo>
                        <a:pt x="8382" y="1115"/>
                        <a:pt x="8340" y="801"/>
                        <a:pt x="8130" y="759"/>
                      </a:cubicBezTo>
                      <a:cubicBezTo>
                        <a:pt x="7660" y="649"/>
                        <a:pt x="7171" y="621"/>
                        <a:pt x="6676" y="621"/>
                      </a:cubicBezTo>
                      <a:cubicBezTo>
                        <a:pt x="6136" y="621"/>
                        <a:pt x="5590" y="655"/>
                        <a:pt x="5055" y="655"/>
                      </a:cubicBezTo>
                      <a:cubicBezTo>
                        <a:pt x="4343" y="655"/>
                        <a:pt x="3632" y="529"/>
                        <a:pt x="2941" y="425"/>
                      </a:cubicBezTo>
                      <a:cubicBezTo>
                        <a:pt x="2021" y="278"/>
                        <a:pt x="1121" y="383"/>
                        <a:pt x="263" y="27"/>
                      </a:cubicBezTo>
                      <a:cubicBezTo>
                        <a:pt x="237" y="8"/>
                        <a:pt x="211" y="0"/>
                        <a:pt x="1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3" name="Google Shape;4023;p114"/>
                <p:cNvSpPr/>
                <p:nvPr/>
              </p:nvSpPr>
              <p:spPr>
                <a:xfrm>
                  <a:off x="4905600" y="3555025"/>
                  <a:ext cx="82150" cy="5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" h="2107" extrusionOk="0">
                      <a:moveTo>
                        <a:pt x="2888" y="1"/>
                      </a:moveTo>
                      <a:cubicBezTo>
                        <a:pt x="1800" y="1"/>
                        <a:pt x="1089" y="1256"/>
                        <a:pt x="168" y="1737"/>
                      </a:cubicBezTo>
                      <a:cubicBezTo>
                        <a:pt x="0" y="1830"/>
                        <a:pt x="65" y="2106"/>
                        <a:pt x="229" y="2106"/>
                      </a:cubicBezTo>
                      <a:cubicBezTo>
                        <a:pt x="249" y="2106"/>
                        <a:pt x="271" y="2102"/>
                        <a:pt x="293" y="2093"/>
                      </a:cubicBezTo>
                      <a:cubicBezTo>
                        <a:pt x="754" y="1947"/>
                        <a:pt x="1130" y="1675"/>
                        <a:pt x="1528" y="1423"/>
                      </a:cubicBezTo>
                      <a:cubicBezTo>
                        <a:pt x="2030" y="1068"/>
                        <a:pt x="2490" y="817"/>
                        <a:pt x="3014" y="524"/>
                      </a:cubicBezTo>
                      <a:cubicBezTo>
                        <a:pt x="3286" y="398"/>
                        <a:pt x="3181" y="1"/>
                        <a:pt x="288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4" name="Google Shape;4024;p114"/>
                <p:cNvSpPr/>
                <p:nvPr/>
              </p:nvSpPr>
              <p:spPr>
                <a:xfrm>
                  <a:off x="4922350" y="3588700"/>
                  <a:ext cx="68825" cy="55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2215" extrusionOk="0">
                      <a:moveTo>
                        <a:pt x="174" y="0"/>
                      </a:moveTo>
                      <a:cubicBezTo>
                        <a:pt x="105" y="0"/>
                        <a:pt x="42" y="37"/>
                        <a:pt x="42" y="118"/>
                      </a:cubicBezTo>
                      <a:cubicBezTo>
                        <a:pt x="0" y="641"/>
                        <a:pt x="523" y="1102"/>
                        <a:pt x="879" y="1395"/>
                      </a:cubicBezTo>
                      <a:cubicBezTo>
                        <a:pt x="1339" y="1771"/>
                        <a:pt x="1820" y="2127"/>
                        <a:pt x="2406" y="2211"/>
                      </a:cubicBezTo>
                      <a:cubicBezTo>
                        <a:pt x="2420" y="2213"/>
                        <a:pt x="2433" y="2215"/>
                        <a:pt x="2446" y="2215"/>
                      </a:cubicBezTo>
                      <a:cubicBezTo>
                        <a:pt x="2633" y="2215"/>
                        <a:pt x="2752" y="1949"/>
                        <a:pt x="2616" y="1792"/>
                      </a:cubicBezTo>
                      <a:cubicBezTo>
                        <a:pt x="2302" y="1478"/>
                        <a:pt x="1946" y="1311"/>
                        <a:pt x="1590" y="1081"/>
                      </a:cubicBezTo>
                      <a:cubicBezTo>
                        <a:pt x="1297" y="913"/>
                        <a:pt x="439" y="537"/>
                        <a:pt x="335" y="118"/>
                      </a:cubicBezTo>
                      <a:cubicBezTo>
                        <a:pt x="324" y="43"/>
                        <a:pt x="246" y="0"/>
                        <a:pt x="17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5" name="Google Shape;4025;p114"/>
                <p:cNvSpPr/>
                <p:nvPr/>
              </p:nvSpPr>
              <p:spPr>
                <a:xfrm>
                  <a:off x="4664150" y="3548075"/>
                  <a:ext cx="70450" cy="4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8" h="1934" extrusionOk="0">
                      <a:moveTo>
                        <a:pt x="182" y="0"/>
                      </a:moveTo>
                      <a:cubicBezTo>
                        <a:pt x="76" y="0"/>
                        <a:pt x="1" y="143"/>
                        <a:pt x="76" y="237"/>
                      </a:cubicBezTo>
                      <a:cubicBezTo>
                        <a:pt x="368" y="572"/>
                        <a:pt x="787" y="802"/>
                        <a:pt x="1164" y="990"/>
                      </a:cubicBezTo>
                      <a:cubicBezTo>
                        <a:pt x="1373" y="1095"/>
                        <a:pt x="1645" y="1116"/>
                        <a:pt x="1791" y="1304"/>
                      </a:cubicBezTo>
                      <a:cubicBezTo>
                        <a:pt x="1980" y="1513"/>
                        <a:pt x="2147" y="1722"/>
                        <a:pt x="2314" y="1911"/>
                      </a:cubicBezTo>
                      <a:cubicBezTo>
                        <a:pt x="2346" y="1927"/>
                        <a:pt x="2381" y="1934"/>
                        <a:pt x="2416" y="1934"/>
                      </a:cubicBezTo>
                      <a:cubicBezTo>
                        <a:pt x="2472" y="1934"/>
                        <a:pt x="2527" y="1916"/>
                        <a:pt x="2565" y="1890"/>
                      </a:cubicBezTo>
                      <a:cubicBezTo>
                        <a:pt x="2607" y="1806"/>
                        <a:pt x="2670" y="1743"/>
                        <a:pt x="2733" y="1681"/>
                      </a:cubicBezTo>
                      <a:cubicBezTo>
                        <a:pt x="2817" y="1596"/>
                        <a:pt x="2738" y="1443"/>
                        <a:pt x="2638" y="1443"/>
                      </a:cubicBezTo>
                      <a:cubicBezTo>
                        <a:pt x="2614" y="1443"/>
                        <a:pt x="2589" y="1451"/>
                        <a:pt x="2565" y="1471"/>
                      </a:cubicBezTo>
                      <a:cubicBezTo>
                        <a:pt x="2532" y="1488"/>
                        <a:pt x="2499" y="1511"/>
                        <a:pt x="2465" y="1536"/>
                      </a:cubicBezTo>
                      <a:lnTo>
                        <a:pt x="2465" y="1536"/>
                      </a:lnTo>
                      <a:cubicBezTo>
                        <a:pt x="2334" y="1332"/>
                        <a:pt x="2236" y="1126"/>
                        <a:pt x="2084" y="906"/>
                      </a:cubicBezTo>
                      <a:cubicBezTo>
                        <a:pt x="1959" y="739"/>
                        <a:pt x="1791" y="697"/>
                        <a:pt x="1624" y="593"/>
                      </a:cubicBezTo>
                      <a:cubicBezTo>
                        <a:pt x="1143" y="425"/>
                        <a:pt x="703" y="132"/>
                        <a:pt x="222" y="7"/>
                      </a:cubicBezTo>
                      <a:cubicBezTo>
                        <a:pt x="208" y="2"/>
                        <a:pt x="195" y="0"/>
                        <a:pt x="18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6" name="Google Shape;4026;p114"/>
                <p:cNvSpPr/>
                <p:nvPr/>
              </p:nvSpPr>
              <p:spPr>
                <a:xfrm>
                  <a:off x="4672825" y="3573075"/>
                  <a:ext cx="47850" cy="3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" h="1396" extrusionOk="0">
                      <a:moveTo>
                        <a:pt x="1673" y="0"/>
                      </a:moveTo>
                      <a:cubicBezTo>
                        <a:pt x="1634" y="0"/>
                        <a:pt x="1591" y="16"/>
                        <a:pt x="1549" y="53"/>
                      </a:cubicBezTo>
                      <a:cubicBezTo>
                        <a:pt x="1109" y="409"/>
                        <a:pt x="377" y="576"/>
                        <a:pt x="63" y="1099"/>
                      </a:cubicBezTo>
                      <a:cubicBezTo>
                        <a:pt x="1" y="1162"/>
                        <a:pt x="42" y="1308"/>
                        <a:pt x="126" y="1350"/>
                      </a:cubicBezTo>
                      <a:cubicBezTo>
                        <a:pt x="167" y="1384"/>
                        <a:pt x="198" y="1396"/>
                        <a:pt x="228" y="1396"/>
                      </a:cubicBezTo>
                      <a:cubicBezTo>
                        <a:pt x="290" y="1396"/>
                        <a:pt x="341" y="1343"/>
                        <a:pt x="440" y="1329"/>
                      </a:cubicBezTo>
                      <a:cubicBezTo>
                        <a:pt x="565" y="1308"/>
                        <a:pt x="670" y="1162"/>
                        <a:pt x="775" y="1120"/>
                      </a:cubicBezTo>
                      <a:cubicBezTo>
                        <a:pt x="900" y="1015"/>
                        <a:pt x="1068" y="932"/>
                        <a:pt x="1193" y="827"/>
                      </a:cubicBezTo>
                      <a:cubicBezTo>
                        <a:pt x="1402" y="681"/>
                        <a:pt x="1612" y="513"/>
                        <a:pt x="1800" y="304"/>
                      </a:cubicBezTo>
                      <a:cubicBezTo>
                        <a:pt x="1914" y="190"/>
                        <a:pt x="1813" y="0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7" name="Google Shape;4027;p114"/>
                <p:cNvSpPr/>
                <p:nvPr/>
              </p:nvSpPr>
              <p:spPr>
                <a:xfrm>
                  <a:off x="4694250" y="3582750"/>
                  <a:ext cx="30900" cy="6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2589" extrusionOk="0">
                      <a:moveTo>
                        <a:pt x="1034" y="1"/>
                      </a:moveTo>
                      <a:cubicBezTo>
                        <a:pt x="943" y="1"/>
                        <a:pt x="849" y="63"/>
                        <a:pt x="838" y="189"/>
                      </a:cubicBezTo>
                      <a:cubicBezTo>
                        <a:pt x="755" y="942"/>
                        <a:pt x="232" y="1612"/>
                        <a:pt x="43" y="2344"/>
                      </a:cubicBezTo>
                      <a:cubicBezTo>
                        <a:pt x="1" y="2486"/>
                        <a:pt x="112" y="2589"/>
                        <a:pt x="227" y="2589"/>
                      </a:cubicBezTo>
                      <a:cubicBezTo>
                        <a:pt x="282" y="2589"/>
                        <a:pt x="337" y="2565"/>
                        <a:pt x="378" y="2511"/>
                      </a:cubicBezTo>
                      <a:cubicBezTo>
                        <a:pt x="859" y="1884"/>
                        <a:pt x="1236" y="984"/>
                        <a:pt x="1215" y="189"/>
                      </a:cubicBezTo>
                      <a:cubicBezTo>
                        <a:pt x="1215" y="63"/>
                        <a:pt x="1126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8" name="Google Shape;4028;p114"/>
                <p:cNvSpPr/>
                <p:nvPr/>
              </p:nvSpPr>
              <p:spPr>
                <a:xfrm>
                  <a:off x="4919225" y="3601375"/>
                  <a:ext cx="46700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" h="2543" extrusionOk="0">
                      <a:moveTo>
                        <a:pt x="334" y="0"/>
                      </a:moveTo>
                      <a:cubicBezTo>
                        <a:pt x="168" y="0"/>
                        <a:pt x="1" y="188"/>
                        <a:pt x="104" y="365"/>
                      </a:cubicBezTo>
                      <a:cubicBezTo>
                        <a:pt x="481" y="1076"/>
                        <a:pt x="774" y="1892"/>
                        <a:pt x="1360" y="2457"/>
                      </a:cubicBezTo>
                      <a:cubicBezTo>
                        <a:pt x="1414" y="2517"/>
                        <a:pt x="1481" y="2543"/>
                        <a:pt x="1548" y="2543"/>
                      </a:cubicBezTo>
                      <a:cubicBezTo>
                        <a:pt x="1712" y="2543"/>
                        <a:pt x="1868" y="2385"/>
                        <a:pt x="1778" y="2206"/>
                      </a:cubicBezTo>
                      <a:cubicBezTo>
                        <a:pt x="1443" y="1453"/>
                        <a:pt x="1004" y="762"/>
                        <a:pt x="523" y="113"/>
                      </a:cubicBezTo>
                      <a:cubicBezTo>
                        <a:pt x="473" y="33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9" name="Google Shape;4029;p114"/>
                <p:cNvSpPr/>
                <p:nvPr/>
              </p:nvSpPr>
              <p:spPr>
                <a:xfrm>
                  <a:off x="4891475" y="3748050"/>
                  <a:ext cx="93650" cy="4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6" h="1713" extrusionOk="0">
                      <a:moveTo>
                        <a:pt x="2302" y="524"/>
                      </a:moveTo>
                      <a:cubicBezTo>
                        <a:pt x="2490" y="524"/>
                        <a:pt x="3014" y="524"/>
                        <a:pt x="3014" y="816"/>
                      </a:cubicBezTo>
                      <a:cubicBezTo>
                        <a:pt x="3014" y="1026"/>
                        <a:pt x="2679" y="1109"/>
                        <a:pt x="2532" y="1130"/>
                      </a:cubicBezTo>
                      <a:cubicBezTo>
                        <a:pt x="2337" y="1178"/>
                        <a:pt x="2143" y="1195"/>
                        <a:pt x="1949" y="1195"/>
                      </a:cubicBezTo>
                      <a:cubicBezTo>
                        <a:pt x="1502" y="1195"/>
                        <a:pt x="1056" y="1105"/>
                        <a:pt x="600" y="1095"/>
                      </a:cubicBezTo>
                      <a:lnTo>
                        <a:pt x="600" y="1095"/>
                      </a:lnTo>
                      <a:cubicBezTo>
                        <a:pt x="1012" y="701"/>
                        <a:pt x="1762" y="584"/>
                        <a:pt x="2302" y="524"/>
                      </a:cubicBezTo>
                      <a:close/>
                      <a:moveTo>
                        <a:pt x="2323" y="0"/>
                      </a:moveTo>
                      <a:cubicBezTo>
                        <a:pt x="1633" y="0"/>
                        <a:pt x="712" y="335"/>
                        <a:pt x="314" y="963"/>
                      </a:cubicBezTo>
                      <a:cubicBezTo>
                        <a:pt x="284" y="1012"/>
                        <a:pt x="278" y="1061"/>
                        <a:pt x="290" y="1102"/>
                      </a:cubicBezTo>
                      <a:lnTo>
                        <a:pt x="290" y="1102"/>
                      </a:lnTo>
                      <a:cubicBezTo>
                        <a:pt x="263" y="1104"/>
                        <a:pt x="236" y="1107"/>
                        <a:pt x="210" y="1109"/>
                      </a:cubicBezTo>
                      <a:cubicBezTo>
                        <a:pt x="1" y="1130"/>
                        <a:pt x="22" y="1423"/>
                        <a:pt x="210" y="1444"/>
                      </a:cubicBezTo>
                      <a:cubicBezTo>
                        <a:pt x="648" y="1521"/>
                        <a:pt x="1430" y="1712"/>
                        <a:pt x="2129" y="1712"/>
                      </a:cubicBezTo>
                      <a:cubicBezTo>
                        <a:pt x="2767" y="1712"/>
                        <a:pt x="3336" y="1553"/>
                        <a:pt x="3516" y="1005"/>
                      </a:cubicBezTo>
                      <a:cubicBezTo>
                        <a:pt x="3746" y="272"/>
                        <a:pt x="2846" y="0"/>
                        <a:pt x="23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0" name="Google Shape;4030;p114"/>
                <p:cNvSpPr/>
                <p:nvPr/>
              </p:nvSpPr>
              <p:spPr>
                <a:xfrm>
                  <a:off x="4700550" y="3730550"/>
                  <a:ext cx="61750" cy="3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0" h="1416" extrusionOk="0">
                      <a:moveTo>
                        <a:pt x="859" y="0"/>
                      </a:moveTo>
                      <a:cubicBezTo>
                        <a:pt x="810" y="0"/>
                        <a:pt x="761" y="3"/>
                        <a:pt x="712" y="10"/>
                      </a:cubicBezTo>
                      <a:cubicBezTo>
                        <a:pt x="419" y="52"/>
                        <a:pt x="0" y="282"/>
                        <a:pt x="63" y="617"/>
                      </a:cubicBezTo>
                      <a:cubicBezTo>
                        <a:pt x="84" y="889"/>
                        <a:pt x="398" y="1014"/>
                        <a:pt x="607" y="1098"/>
                      </a:cubicBezTo>
                      <a:cubicBezTo>
                        <a:pt x="963" y="1224"/>
                        <a:pt x="1423" y="1328"/>
                        <a:pt x="1800" y="1349"/>
                      </a:cubicBezTo>
                      <a:cubicBezTo>
                        <a:pt x="1930" y="1349"/>
                        <a:pt x="2044" y="1415"/>
                        <a:pt x="2156" y="1415"/>
                      </a:cubicBezTo>
                      <a:cubicBezTo>
                        <a:pt x="2170" y="1415"/>
                        <a:pt x="2183" y="1414"/>
                        <a:pt x="2197" y="1412"/>
                      </a:cubicBezTo>
                      <a:cubicBezTo>
                        <a:pt x="2386" y="1370"/>
                        <a:pt x="2469" y="1161"/>
                        <a:pt x="2365" y="1014"/>
                      </a:cubicBezTo>
                      <a:cubicBezTo>
                        <a:pt x="2177" y="742"/>
                        <a:pt x="1653" y="742"/>
                        <a:pt x="1360" y="721"/>
                      </a:cubicBezTo>
                      <a:cubicBezTo>
                        <a:pt x="1277" y="721"/>
                        <a:pt x="398" y="596"/>
                        <a:pt x="419" y="533"/>
                      </a:cubicBezTo>
                      <a:cubicBezTo>
                        <a:pt x="452" y="380"/>
                        <a:pt x="589" y="324"/>
                        <a:pt x="768" y="324"/>
                      </a:cubicBezTo>
                      <a:cubicBezTo>
                        <a:pt x="1152" y="324"/>
                        <a:pt x="1727" y="580"/>
                        <a:pt x="1884" y="680"/>
                      </a:cubicBezTo>
                      <a:cubicBezTo>
                        <a:pt x="1913" y="691"/>
                        <a:pt x="1940" y="696"/>
                        <a:pt x="1965" y="696"/>
                      </a:cubicBezTo>
                      <a:cubicBezTo>
                        <a:pt x="2117" y="696"/>
                        <a:pt x="2177" y="500"/>
                        <a:pt x="2051" y="428"/>
                      </a:cubicBezTo>
                      <a:cubicBezTo>
                        <a:pt x="1696" y="223"/>
                        <a:pt x="1273" y="0"/>
                        <a:pt x="8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4031" name="Google Shape;4031;p114"/>
              <p:cNvCxnSpPr/>
              <p:nvPr/>
            </p:nvCxnSpPr>
            <p:spPr>
              <a:xfrm rot="10800000" flipH="1">
                <a:off x="7716825" y="1113925"/>
                <a:ext cx="95400" cy="42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032" name="Google Shape;4032;p114"/>
            <p:cNvGrpSpPr/>
            <p:nvPr/>
          </p:nvGrpSpPr>
          <p:grpSpPr>
            <a:xfrm>
              <a:off x="7895088" y="1359353"/>
              <a:ext cx="327029" cy="247897"/>
              <a:chOff x="4564025" y="2781300"/>
              <a:chExt cx="296625" cy="224850"/>
            </a:xfrm>
          </p:grpSpPr>
          <p:sp>
            <p:nvSpPr>
              <p:cNvPr id="4033" name="Google Shape;4033;p114"/>
              <p:cNvSpPr/>
              <p:nvPr/>
            </p:nvSpPr>
            <p:spPr>
              <a:xfrm>
                <a:off x="4660800" y="2829650"/>
                <a:ext cx="82675" cy="160675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6427" extrusionOk="0">
                    <a:moveTo>
                      <a:pt x="2248" y="544"/>
                    </a:moveTo>
                    <a:cubicBezTo>
                      <a:pt x="2574" y="544"/>
                      <a:pt x="2675" y="1132"/>
                      <a:pt x="2720" y="1543"/>
                    </a:cubicBezTo>
                    <a:cubicBezTo>
                      <a:pt x="2762" y="2212"/>
                      <a:pt x="2720" y="2966"/>
                      <a:pt x="2532" y="3656"/>
                    </a:cubicBezTo>
                    <a:cubicBezTo>
                      <a:pt x="2382" y="4239"/>
                      <a:pt x="1822" y="5813"/>
                      <a:pt x="1115" y="5813"/>
                    </a:cubicBezTo>
                    <a:cubicBezTo>
                      <a:pt x="933" y="5813"/>
                      <a:pt x="741" y="5709"/>
                      <a:pt x="544" y="5456"/>
                    </a:cubicBezTo>
                    <a:cubicBezTo>
                      <a:pt x="539" y="5449"/>
                      <a:pt x="534" y="5443"/>
                      <a:pt x="528" y="5438"/>
                    </a:cubicBezTo>
                    <a:lnTo>
                      <a:pt x="528" y="5438"/>
                    </a:lnTo>
                    <a:cubicBezTo>
                      <a:pt x="841" y="4557"/>
                      <a:pt x="871" y="3599"/>
                      <a:pt x="1026" y="2694"/>
                    </a:cubicBezTo>
                    <a:cubicBezTo>
                      <a:pt x="1130" y="2024"/>
                      <a:pt x="1298" y="1355"/>
                      <a:pt x="1779" y="832"/>
                    </a:cubicBezTo>
                    <a:cubicBezTo>
                      <a:pt x="1973" y="626"/>
                      <a:pt x="2126" y="544"/>
                      <a:pt x="2248" y="544"/>
                    </a:cubicBezTo>
                    <a:close/>
                    <a:moveTo>
                      <a:pt x="2256" y="1"/>
                    </a:moveTo>
                    <a:cubicBezTo>
                      <a:pt x="2055" y="1"/>
                      <a:pt x="1825" y="92"/>
                      <a:pt x="1570" y="308"/>
                    </a:cubicBezTo>
                    <a:cubicBezTo>
                      <a:pt x="942" y="832"/>
                      <a:pt x="670" y="1564"/>
                      <a:pt x="523" y="2338"/>
                    </a:cubicBezTo>
                    <a:cubicBezTo>
                      <a:pt x="440" y="2757"/>
                      <a:pt x="377" y="3175"/>
                      <a:pt x="335" y="3593"/>
                    </a:cubicBezTo>
                    <a:cubicBezTo>
                      <a:pt x="260" y="4154"/>
                      <a:pt x="386" y="4832"/>
                      <a:pt x="279" y="5387"/>
                    </a:cubicBezTo>
                    <a:lnTo>
                      <a:pt x="279" y="5387"/>
                    </a:lnTo>
                    <a:cubicBezTo>
                      <a:pt x="125" y="5439"/>
                      <a:pt x="0" y="5612"/>
                      <a:pt x="105" y="5770"/>
                    </a:cubicBezTo>
                    <a:cubicBezTo>
                      <a:pt x="410" y="6238"/>
                      <a:pt x="739" y="6427"/>
                      <a:pt x="1061" y="6427"/>
                    </a:cubicBezTo>
                    <a:cubicBezTo>
                      <a:pt x="1646" y="6427"/>
                      <a:pt x="2210" y="5808"/>
                      <a:pt x="2574" y="5121"/>
                    </a:cubicBezTo>
                    <a:cubicBezTo>
                      <a:pt x="3181" y="4012"/>
                      <a:pt x="3306" y="2631"/>
                      <a:pt x="3202" y="1396"/>
                    </a:cubicBezTo>
                    <a:cubicBezTo>
                      <a:pt x="3155" y="704"/>
                      <a:pt x="2815" y="1"/>
                      <a:pt x="22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114"/>
              <p:cNvSpPr/>
              <p:nvPr/>
            </p:nvSpPr>
            <p:spPr>
              <a:xfrm>
                <a:off x="4592275" y="2781300"/>
                <a:ext cx="1049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4749" extrusionOk="0">
                    <a:moveTo>
                      <a:pt x="1310" y="1"/>
                    </a:moveTo>
                    <a:cubicBezTo>
                      <a:pt x="1128" y="1"/>
                      <a:pt x="948" y="47"/>
                      <a:pt x="774" y="150"/>
                    </a:cubicBezTo>
                    <a:cubicBezTo>
                      <a:pt x="21" y="589"/>
                      <a:pt x="0" y="1406"/>
                      <a:pt x="168" y="2222"/>
                    </a:cubicBezTo>
                    <a:cubicBezTo>
                      <a:pt x="272" y="2640"/>
                      <a:pt x="461" y="3058"/>
                      <a:pt x="628" y="3477"/>
                    </a:cubicBezTo>
                    <a:cubicBezTo>
                      <a:pt x="837" y="3958"/>
                      <a:pt x="1507" y="4335"/>
                      <a:pt x="1925" y="4691"/>
                    </a:cubicBezTo>
                    <a:cubicBezTo>
                      <a:pt x="1970" y="4731"/>
                      <a:pt x="2019" y="4748"/>
                      <a:pt x="2066" y="4748"/>
                    </a:cubicBezTo>
                    <a:cubicBezTo>
                      <a:pt x="2237" y="4748"/>
                      <a:pt x="2382" y="4520"/>
                      <a:pt x="2218" y="4356"/>
                    </a:cubicBezTo>
                    <a:cubicBezTo>
                      <a:pt x="1632" y="3791"/>
                      <a:pt x="984" y="3435"/>
                      <a:pt x="670" y="2682"/>
                    </a:cubicBezTo>
                    <a:cubicBezTo>
                      <a:pt x="377" y="2012"/>
                      <a:pt x="126" y="1029"/>
                      <a:pt x="774" y="485"/>
                    </a:cubicBezTo>
                    <a:cubicBezTo>
                      <a:pt x="922" y="361"/>
                      <a:pt x="1085" y="306"/>
                      <a:pt x="1257" y="306"/>
                    </a:cubicBezTo>
                    <a:cubicBezTo>
                      <a:pt x="2301" y="306"/>
                      <a:pt x="3676" y="2319"/>
                      <a:pt x="4018" y="2912"/>
                    </a:cubicBezTo>
                    <a:cubicBezTo>
                      <a:pt x="4035" y="2954"/>
                      <a:pt x="4068" y="2973"/>
                      <a:pt x="4102" y="2973"/>
                    </a:cubicBezTo>
                    <a:cubicBezTo>
                      <a:pt x="4150" y="2973"/>
                      <a:pt x="4197" y="2933"/>
                      <a:pt x="4185" y="2870"/>
                    </a:cubicBezTo>
                    <a:cubicBezTo>
                      <a:pt x="3839" y="2069"/>
                      <a:pt x="2527" y="1"/>
                      <a:pt x="13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114"/>
              <p:cNvSpPr/>
              <p:nvPr/>
            </p:nvSpPr>
            <p:spPr>
              <a:xfrm>
                <a:off x="4564025" y="2877500"/>
                <a:ext cx="110275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4355" extrusionOk="0">
                    <a:moveTo>
                      <a:pt x="1884" y="0"/>
                    </a:moveTo>
                    <a:cubicBezTo>
                      <a:pt x="1843" y="0"/>
                      <a:pt x="1801" y="2"/>
                      <a:pt x="1758" y="6"/>
                    </a:cubicBezTo>
                    <a:cubicBezTo>
                      <a:pt x="1381" y="47"/>
                      <a:pt x="1047" y="319"/>
                      <a:pt x="775" y="591"/>
                    </a:cubicBezTo>
                    <a:cubicBezTo>
                      <a:pt x="210" y="1135"/>
                      <a:pt x="0" y="1972"/>
                      <a:pt x="251" y="2705"/>
                    </a:cubicBezTo>
                    <a:cubicBezTo>
                      <a:pt x="544" y="3458"/>
                      <a:pt x="1444" y="4023"/>
                      <a:pt x="2135" y="4274"/>
                    </a:cubicBezTo>
                    <a:cubicBezTo>
                      <a:pt x="2279" y="4329"/>
                      <a:pt x="2464" y="4355"/>
                      <a:pt x="2667" y="4355"/>
                    </a:cubicBezTo>
                    <a:cubicBezTo>
                      <a:pt x="3318" y="4355"/>
                      <a:pt x="4150" y="4083"/>
                      <a:pt x="4373" y="3604"/>
                    </a:cubicBezTo>
                    <a:cubicBezTo>
                      <a:pt x="4410" y="3476"/>
                      <a:pt x="4351" y="3300"/>
                      <a:pt x="4223" y="3300"/>
                    </a:cubicBezTo>
                    <a:cubicBezTo>
                      <a:pt x="4205" y="3300"/>
                      <a:pt x="4185" y="3304"/>
                      <a:pt x="4164" y="3311"/>
                    </a:cubicBezTo>
                    <a:cubicBezTo>
                      <a:pt x="3599" y="3458"/>
                      <a:pt x="3139" y="3772"/>
                      <a:pt x="2553" y="3856"/>
                    </a:cubicBezTo>
                    <a:cubicBezTo>
                      <a:pt x="2522" y="3860"/>
                      <a:pt x="2490" y="3862"/>
                      <a:pt x="2458" y="3862"/>
                    </a:cubicBezTo>
                    <a:cubicBezTo>
                      <a:pt x="2020" y="3862"/>
                      <a:pt x="1527" y="3481"/>
                      <a:pt x="1235" y="3228"/>
                    </a:cubicBezTo>
                    <a:cubicBezTo>
                      <a:pt x="607" y="2705"/>
                      <a:pt x="503" y="1993"/>
                      <a:pt x="879" y="1303"/>
                    </a:cubicBezTo>
                    <a:cubicBezTo>
                      <a:pt x="1088" y="926"/>
                      <a:pt x="1444" y="675"/>
                      <a:pt x="1863" y="571"/>
                    </a:cubicBezTo>
                    <a:cubicBezTo>
                      <a:pt x="1893" y="561"/>
                      <a:pt x="1931" y="558"/>
                      <a:pt x="1975" y="558"/>
                    </a:cubicBezTo>
                    <a:cubicBezTo>
                      <a:pt x="2220" y="558"/>
                      <a:pt x="2651" y="677"/>
                      <a:pt x="2955" y="677"/>
                    </a:cubicBezTo>
                    <a:cubicBezTo>
                      <a:pt x="2975" y="677"/>
                      <a:pt x="2995" y="676"/>
                      <a:pt x="3013" y="675"/>
                    </a:cubicBezTo>
                    <a:cubicBezTo>
                      <a:pt x="3181" y="675"/>
                      <a:pt x="3264" y="319"/>
                      <a:pt x="3055" y="278"/>
                    </a:cubicBezTo>
                    <a:cubicBezTo>
                      <a:pt x="2636" y="182"/>
                      <a:pt x="2303" y="0"/>
                      <a:pt x="1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114"/>
              <p:cNvSpPr/>
              <p:nvPr/>
            </p:nvSpPr>
            <p:spPr>
              <a:xfrm>
                <a:off x="4726100" y="2805325"/>
                <a:ext cx="134550" cy="120350"/>
              </a:xfrm>
              <a:custGeom>
                <a:avLst/>
                <a:gdLst/>
                <a:ahLst/>
                <a:cxnLst/>
                <a:rect l="l" t="t" r="r" b="b"/>
                <a:pathLst>
                  <a:path w="5382" h="4814" extrusionOk="0">
                    <a:moveTo>
                      <a:pt x="3147" y="1"/>
                    </a:moveTo>
                    <a:cubicBezTo>
                      <a:pt x="1922" y="1"/>
                      <a:pt x="549" y="1078"/>
                      <a:pt x="46" y="2056"/>
                    </a:cubicBezTo>
                    <a:cubicBezTo>
                      <a:pt x="1" y="2176"/>
                      <a:pt x="74" y="2274"/>
                      <a:pt x="157" y="2274"/>
                    </a:cubicBezTo>
                    <a:cubicBezTo>
                      <a:pt x="190" y="2274"/>
                      <a:pt x="225" y="2259"/>
                      <a:pt x="255" y="2223"/>
                    </a:cubicBezTo>
                    <a:cubicBezTo>
                      <a:pt x="864" y="1398"/>
                      <a:pt x="1935" y="605"/>
                      <a:pt x="3005" y="605"/>
                    </a:cubicBezTo>
                    <a:cubicBezTo>
                      <a:pt x="3184" y="605"/>
                      <a:pt x="3363" y="627"/>
                      <a:pt x="3540" y="675"/>
                    </a:cubicBezTo>
                    <a:cubicBezTo>
                      <a:pt x="4481" y="905"/>
                      <a:pt x="4691" y="2202"/>
                      <a:pt x="4523" y="2976"/>
                    </a:cubicBezTo>
                    <a:cubicBezTo>
                      <a:pt x="4272" y="4148"/>
                      <a:pt x="2640" y="4148"/>
                      <a:pt x="1719" y="4336"/>
                    </a:cubicBezTo>
                    <a:cubicBezTo>
                      <a:pt x="1489" y="4399"/>
                      <a:pt x="1531" y="4734"/>
                      <a:pt x="1761" y="4776"/>
                    </a:cubicBezTo>
                    <a:cubicBezTo>
                      <a:pt x="1924" y="4800"/>
                      <a:pt x="2101" y="4813"/>
                      <a:pt x="2288" y="4813"/>
                    </a:cubicBezTo>
                    <a:cubicBezTo>
                      <a:pt x="3206" y="4813"/>
                      <a:pt x="4329" y="4502"/>
                      <a:pt x="4816" y="3771"/>
                    </a:cubicBezTo>
                    <a:cubicBezTo>
                      <a:pt x="5381" y="2851"/>
                      <a:pt x="5256" y="1679"/>
                      <a:pt x="4628" y="779"/>
                    </a:cubicBezTo>
                    <a:cubicBezTo>
                      <a:pt x="4229" y="223"/>
                      <a:pt x="3703" y="1"/>
                      <a:pt x="31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7" name="Google Shape;4037;p114"/>
              <p:cNvSpPr/>
              <p:nvPr/>
            </p:nvSpPr>
            <p:spPr>
              <a:xfrm>
                <a:off x="4713800" y="2910650"/>
                <a:ext cx="1206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4827" h="3820" extrusionOk="0">
                    <a:moveTo>
                      <a:pt x="2484" y="1"/>
                    </a:moveTo>
                    <a:cubicBezTo>
                      <a:pt x="2371" y="1"/>
                      <a:pt x="2239" y="151"/>
                      <a:pt x="2337" y="249"/>
                    </a:cubicBezTo>
                    <a:cubicBezTo>
                      <a:pt x="2860" y="835"/>
                      <a:pt x="4241" y="2655"/>
                      <a:pt x="3048" y="3178"/>
                    </a:cubicBezTo>
                    <a:cubicBezTo>
                      <a:pt x="2748" y="3313"/>
                      <a:pt x="2349" y="3397"/>
                      <a:pt x="1952" y="3397"/>
                    </a:cubicBezTo>
                    <a:cubicBezTo>
                      <a:pt x="1242" y="3397"/>
                      <a:pt x="540" y="3129"/>
                      <a:pt x="433" y="2404"/>
                    </a:cubicBezTo>
                    <a:cubicBezTo>
                      <a:pt x="422" y="2268"/>
                      <a:pt x="318" y="2200"/>
                      <a:pt x="216" y="2200"/>
                    </a:cubicBezTo>
                    <a:cubicBezTo>
                      <a:pt x="114" y="2200"/>
                      <a:pt x="14" y="2268"/>
                      <a:pt x="14" y="2404"/>
                    </a:cubicBezTo>
                    <a:cubicBezTo>
                      <a:pt x="0" y="3424"/>
                      <a:pt x="1032" y="3819"/>
                      <a:pt x="2024" y="3819"/>
                    </a:cubicBezTo>
                    <a:cubicBezTo>
                      <a:pt x="2518" y="3819"/>
                      <a:pt x="3001" y="3721"/>
                      <a:pt x="3341" y="3555"/>
                    </a:cubicBezTo>
                    <a:cubicBezTo>
                      <a:pt x="4827" y="2822"/>
                      <a:pt x="3320" y="772"/>
                      <a:pt x="2567" y="40"/>
                    </a:cubicBezTo>
                    <a:cubicBezTo>
                      <a:pt x="2544" y="12"/>
                      <a:pt x="2515" y="1"/>
                      <a:pt x="24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8" name="Google Shape;4038;p114"/>
              <p:cNvSpPr/>
              <p:nvPr/>
            </p:nvSpPr>
            <p:spPr>
              <a:xfrm>
                <a:off x="4629925" y="2819975"/>
                <a:ext cx="3717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1487" h="1558" extrusionOk="0">
                    <a:moveTo>
                      <a:pt x="589" y="1"/>
                    </a:moveTo>
                    <a:cubicBezTo>
                      <a:pt x="424" y="1"/>
                      <a:pt x="328" y="240"/>
                      <a:pt x="503" y="298"/>
                    </a:cubicBezTo>
                    <a:cubicBezTo>
                      <a:pt x="733" y="382"/>
                      <a:pt x="984" y="486"/>
                      <a:pt x="1089" y="716"/>
                    </a:cubicBezTo>
                    <a:cubicBezTo>
                      <a:pt x="1172" y="884"/>
                      <a:pt x="1089" y="1030"/>
                      <a:pt x="984" y="1156"/>
                    </a:cubicBezTo>
                    <a:cubicBezTo>
                      <a:pt x="920" y="1220"/>
                      <a:pt x="848" y="1245"/>
                      <a:pt x="773" y="1245"/>
                    </a:cubicBezTo>
                    <a:cubicBezTo>
                      <a:pt x="726" y="1245"/>
                      <a:pt x="677" y="1235"/>
                      <a:pt x="628" y="1219"/>
                    </a:cubicBezTo>
                    <a:cubicBezTo>
                      <a:pt x="252" y="1030"/>
                      <a:pt x="231" y="507"/>
                      <a:pt x="210" y="131"/>
                    </a:cubicBezTo>
                    <a:cubicBezTo>
                      <a:pt x="210" y="112"/>
                      <a:pt x="189" y="101"/>
                      <a:pt x="166" y="101"/>
                    </a:cubicBezTo>
                    <a:cubicBezTo>
                      <a:pt x="137" y="101"/>
                      <a:pt x="105" y="117"/>
                      <a:pt x="105" y="151"/>
                    </a:cubicBezTo>
                    <a:cubicBezTo>
                      <a:pt x="84" y="612"/>
                      <a:pt x="1" y="1114"/>
                      <a:pt x="440" y="1449"/>
                    </a:cubicBezTo>
                    <a:cubicBezTo>
                      <a:pt x="534" y="1524"/>
                      <a:pt x="650" y="1557"/>
                      <a:pt x="768" y="1557"/>
                    </a:cubicBezTo>
                    <a:cubicBezTo>
                      <a:pt x="911" y="1557"/>
                      <a:pt x="1058" y="1508"/>
                      <a:pt x="1172" y="1428"/>
                    </a:cubicBezTo>
                    <a:cubicBezTo>
                      <a:pt x="1382" y="1239"/>
                      <a:pt x="1486" y="947"/>
                      <a:pt x="1403" y="695"/>
                    </a:cubicBezTo>
                    <a:cubicBezTo>
                      <a:pt x="1340" y="319"/>
                      <a:pt x="963" y="110"/>
                      <a:pt x="628" y="5"/>
                    </a:cubicBezTo>
                    <a:cubicBezTo>
                      <a:pt x="615" y="2"/>
                      <a:pt x="602" y="1"/>
                      <a:pt x="5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9" name="Google Shape;4039;p114"/>
              <p:cNvSpPr/>
              <p:nvPr/>
            </p:nvSpPr>
            <p:spPr>
              <a:xfrm>
                <a:off x="4760175" y="2855125"/>
                <a:ext cx="44500" cy="2832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133" extrusionOk="0">
                    <a:moveTo>
                      <a:pt x="472" y="220"/>
                    </a:moveTo>
                    <a:cubicBezTo>
                      <a:pt x="484" y="263"/>
                      <a:pt x="515" y="300"/>
                      <a:pt x="566" y="315"/>
                    </a:cubicBezTo>
                    <a:cubicBezTo>
                      <a:pt x="775" y="336"/>
                      <a:pt x="1089" y="357"/>
                      <a:pt x="1277" y="482"/>
                    </a:cubicBezTo>
                    <a:cubicBezTo>
                      <a:pt x="1361" y="566"/>
                      <a:pt x="1172" y="649"/>
                      <a:pt x="1110" y="670"/>
                    </a:cubicBezTo>
                    <a:cubicBezTo>
                      <a:pt x="1026" y="726"/>
                      <a:pt x="905" y="754"/>
                      <a:pt x="790" y="754"/>
                    </a:cubicBezTo>
                    <a:cubicBezTo>
                      <a:pt x="733" y="754"/>
                      <a:pt x="677" y="747"/>
                      <a:pt x="628" y="733"/>
                    </a:cubicBezTo>
                    <a:cubicBezTo>
                      <a:pt x="545" y="691"/>
                      <a:pt x="545" y="649"/>
                      <a:pt x="482" y="629"/>
                    </a:cubicBezTo>
                    <a:cubicBezTo>
                      <a:pt x="440" y="587"/>
                      <a:pt x="315" y="545"/>
                      <a:pt x="315" y="461"/>
                    </a:cubicBezTo>
                    <a:cubicBezTo>
                      <a:pt x="315" y="383"/>
                      <a:pt x="423" y="269"/>
                      <a:pt x="472" y="220"/>
                    </a:cubicBezTo>
                    <a:close/>
                    <a:moveTo>
                      <a:pt x="843" y="1"/>
                    </a:moveTo>
                    <a:cubicBezTo>
                      <a:pt x="753" y="1"/>
                      <a:pt x="666" y="9"/>
                      <a:pt x="587" y="22"/>
                    </a:cubicBezTo>
                    <a:cubicBezTo>
                      <a:pt x="546" y="28"/>
                      <a:pt x="515" y="50"/>
                      <a:pt x="494" y="80"/>
                    </a:cubicBezTo>
                    <a:lnTo>
                      <a:pt x="494" y="80"/>
                    </a:lnTo>
                    <a:cubicBezTo>
                      <a:pt x="469" y="58"/>
                      <a:pt x="433" y="45"/>
                      <a:pt x="398" y="45"/>
                    </a:cubicBezTo>
                    <a:cubicBezTo>
                      <a:pt x="375" y="45"/>
                      <a:pt x="353" y="50"/>
                      <a:pt x="336" y="64"/>
                    </a:cubicBezTo>
                    <a:cubicBezTo>
                      <a:pt x="210" y="168"/>
                      <a:pt x="43" y="315"/>
                      <a:pt x="22" y="482"/>
                    </a:cubicBezTo>
                    <a:cubicBezTo>
                      <a:pt x="1" y="733"/>
                      <a:pt x="210" y="796"/>
                      <a:pt x="315" y="942"/>
                    </a:cubicBezTo>
                    <a:cubicBezTo>
                      <a:pt x="421" y="1084"/>
                      <a:pt x="608" y="1133"/>
                      <a:pt x="792" y="1133"/>
                    </a:cubicBezTo>
                    <a:cubicBezTo>
                      <a:pt x="933" y="1133"/>
                      <a:pt x="1073" y="1104"/>
                      <a:pt x="1172" y="1068"/>
                    </a:cubicBezTo>
                    <a:cubicBezTo>
                      <a:pt x="1444" y="984"/>
                      <a:pt x="1779" y="754"/>
                      <a:pt x="1675" y="440"/>
                    </a:cubicBezTo>
                    <a:cubicBezTo>
                      <a:pt x="1559" y="110"/>
                      <a:pt x="1182" y="1"/>
                      <a:pt x="8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0" name="Google Shape;4040;p114"/>
              <p:cNvSpPr/>
              <p:nvPr/>
            </p:nvSpPr>
            <p:spPr>
              <a:xfrm>
                <a:off x="4745000" y="2946450"/>
                <a:ext cx="27225" cy="32950"/>
              </a:xfrm>
              <a:custGeom>
                <a:avLst/>
                <a:gdLst/>
                <a:ahLst/>
                <a:cxnLst/>
                <a:rect l="l" t="t" r="r" b="b"/>
                <a:pathLst>
                  <a:path w="1089" h="1318" extrusionOk="0">
                    <a:moveTo>
                      <a:pt x="581" y="0"/>
                    </a:moveTo>
                    <a:cubicBezTo>
                      <a:pt x="450" y="0"/>
                      <a:pt x="411" y="223"/>
                      <a:pt x="524" y="261"/>
                    </a:cubicBezTo>
                    <a:cubicBezTo>
                      <a:pt x="838" y="386"/>
                      <a:pt x="775" y="846"/>
                      <a:pt x="545" y="1014"/>
                    </a:cubicBezTo>
                    <a:cubicBezTo>
                      <a:pt x="515" y="1037"/>
                      <a:pt x="487" y="1047"/>
                      <a:pt x="461" y="1047"/>
                    </a:cubicBezTo>
                    <a:cubicBezTo>
                      <a:pt x="325" y="1047"/>
                      <a:pt x="249" y="767"/>
                      <a:pt x="231" y="679"/>
                    </a:cubicBezTo>
                    <a:cubicBezTo>
                      <a:pt x="210" y="491"/>
                      <a:pt x="252" y="323"/>
                      <a:pt x="252" y="156"/>
                    </a:cubicBezTo>
                    <a:cubicBezTo>
                      <a:pt x="274" y="101"/>
                      <a:pt x="238" y="75"/>
                      <a:pt x="199" y="75"/>
                    </a:cubicBezTo>
                    <a:cubicBezTo>
                      <a:pt x="164" y="75"/>
                      <a:pt x="127" y="96"/>
                      <a:pt x="127" y="135"/>
                    </a:cubicBezTo>
                    <a:cubicBezTo>
                      <a:pt x="106" y="428"/>
                      <a:pt x="1" y="679"/>
                      <a:pt x="85" y="972"/>
                    </a:cubicBezTo>
                    <a:cubicBezTo>
                      <a:pt x="134" y="1171"/>
                      <a:pt x="329" y="1317"/>
                      <a:pt x="522" y="1317"/>
                    </a:cubicBezTo>
                    <a:cubicBezTo>
                      <a:pt x="572" y="1317"/>
                      <a:pt x="623" y="1307"/>
                      <a:pt x="671" y="1286"/>
                    </a:cubicBezTo>
                    <a:cubicBezTo>
                      <a:pt x="922" y="1181"/>
                      <a:pt x="1047" y="888"/>
                      <a:pt x="1068" y="658"/>
                    </a:cubicBezTo>
                    <a:cubicBezTo>
                      <a:pt x="1089" y="344"/>
                      <a:pt x="943" y="114"/>
                      <a:pt x="629" y="9"/>
                    </a:cubicBezTo>
                    <a:cubicBezTo>
                      <a:pt x="611" y="3"/>
                      <a:pt x="595" y="0"/>
                      <a:pt x="5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114"/>
              <p:cNvSpPr/>
              <p:nvPr/>
            </p:nvSpPr>
            <p:spPr>
              <a:xfrm>
                <a:off x="4616325" y="2910250"/>
                <a:ext cx="32475" cy="3965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1586" extrusionOk="0">
                    <a:moveTo>
                      <a:pt x="670" y="0"/>
                    </a:moveTo>
                    <a:cubicBezTo>
                      <a:pt x="580" y="0"/>
                      <a:pt x="487" y="86"/>
                      <a:pt x="545" y="202"/>
                    </a:cubicBezTo>
                    <a:cubicBezTo>
                      <a:pt x="628" y="369"/>
                      <a:pt x="754" y="537"/>
                      <a:pt x="859" y="683"/>
                    </a:cubicBezTo>
                    <a:cubicBezTo>
                      <a:pt x="942" y="788"/>
                      <a:pt x="921" y="893"/>
                      <a:pt x="838" y="997"/>
                    </a:cubicBezTo>
                    <a:cubicBezTo>
                      <a:pt x="775" y="1081"/>
                      <a:pt x="733" y="1185"/>
                      <a:pt x="670" y="1227"/>
                    </a:cubicBezTo>
                    <a:cubicBezTo>
                      <a:pt x="615" y="1274"/>
                      <a:pt x="531" y="1299"/>
                      <a:pt x="451" y="1299"/>
                    </a:cubicBezTo>
                    <a:cubicBezTo>
                      <a:pt x="349" y="1299"/>
                      <a:pt x="254" y="1258"/>
                      <a:pt x="231" y="1165"/>
                    </a:cubicBezTo>
                    <a:cubicBezTo>
                      <a:pt x="168" y="976"/>
                      <a:pt x="210" y="746"/>
                      <a:pt x="315" y="579"/>
                    </a:cubicBezTo>
                    <a:cubicBezTo>
                      <a:pt x="390" y="564"/>
                      <a:pt x="357" y="505"/>
                      <a:pt x="301" y="505"/>
                    </a:cubicBezTo>
                    <a:cubicBezTo>
                      <a:pt x="279" y="505"/>
                      <a:pt x="254" y="514"/>
                      <a:pt x="231" y="537"/>
                    </a:cubicBezTo>
                    <a:cubicBezTo>
                      <a:pt x="43" y="725"/>
                      <a:pt x="1" y="1039"/>
                      <a:pt x="43" y="1269"/>
                    </a:cubicBezTo>
                    <a:cubicBezTo>
                      <a:pt x="100" y="1480"/>
                      <a:pt x="334" y="1586"/>
                      <a:pt x="533" y="1586"/>
                    </a:cubicBezTo>
                    <a:cubicBezTo>
                      <a:pt x="551" y="1586"/>
                      <a:pt x="569" y="1585"/>
                      <a:pt x="587" y="1583"/>
                    </a:cubicBezTo>
                    <a:cubicBezTo>
                      <a:pt x="733" y="1562"/>
                      <a:pt x="859" y="1499"/>
                      <a:pt x="942" y="1395"/>
                    </a:cubicBezTo>
                    <a:cubicBezTo>
                      <a:pt x="963" y="1374"/>
                      <a:pt x="1005" y="1290"/>
                      <a:pt x="1005" y="1248"/>
                    </a:cubicBezTo>
                    <a:cubicBezTo>
                      <a:pt x="1005" y="1185"/>
                      <a:pt x="1152" y="1060"/>
                      <a:pt x="1172" y="976"/>
                    </a:cubicBezTo>
                    <a:cubicBezTo>
                      <a:pt x="1298" y="641"/>
                      <a:pt x="942" y="328"/>
                      <a:pt x="775" y="56"/>
                    </a:cubicBezTo>
                    <a:cubicBezTo>
                      <a:pt x="749" y="17"/>
                      <a:pt x="710" y="0"/>
                      <a:pt x="6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114"/>
              <p:cNvSpPr/>
              <p:nvPr/>
            </p:nvSpPr>
            <p:spPr>
              <a:xfrm>
                <a:off x="4695650" y="2785650"/>
                <a:ext cx="2322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222" extrusionOk="0">
                    <a:moveTo>
                      <a:pt x="348" y="0"/>
                    </a:moveTo>
                    <a:cubicBezTo>
                      <a:pt x="284" y="0"/>
                      <a:pt x="221" y="46"/>
                      <a:pt x="259" y="123"/>
                    </a:cubicBezTo>
                    <a:cubicBezTo>
                      <a:pt x="406" y="583"/>
                      <a:pt x="699" y="1776"/>
                      <a:pt x="113" y="2048"/>
                    </a:cubicBezTo>
                    <a:cubicBezTo>
                      <a:pt x="1" y="2085"/>
                      <a:pt x="72" y="2222"/>
                      <a:pt x="162" y="2222"/>
                    </a:cubicBezTo>
                    <a:cubicBezTo>
                      <a:pt x="174" y="2222"/>
                      <a:pt x="185" y="2219"/>
                      <a:pt x="196" y="2215"/>
                    </a:cubicBezTo>
                    <a:cubicBezTo>
                      <a:pt x="929" y="1943"/>
                      <a:pt x="740" y="583"/>
                      <a:pt x="448" y="60"/>
                    </a:cubicBezTo>
                    <a:cubicBezTo>
                      <a:pt x="431" y="19"/>
                      <a:pt x="390" y="0"/>
                      <a:pt x="3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114"/>
              <p:cNvSpPr/>
              <p:nvPr/>
            </p:nvSpPr>
            <p:spPr>
              <a:xfrm>
                <a:off x="4714925" y="2783800"/>
                <a:ext cx="4702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347" extrusionOk="0">
                    <a:moveTo>
                      <a:pt x="1642" y="1"/>
                    </a:moveTo>
                    <a:cubicBezTo>
                      <a:pt x="1601" y="1"/>
                      <a:pt x="1558" y="15"/>
                      <a:pt x="1518" y="50"/>
                    </a:cubicBezTo>
                    <a:cubicBezTo>
                      <a:pt x="1162" y="364"/>
                      <a:pt x="806" y="699"/>
                      <a:pt x="472" y="1033"/>
                    </a:cubicBezTo>
                    <a:cubicBezTo>
                      <a:pt x="367" y="1138"/>
                      <a:pt x="409" y="1347"/>
                      <a:pt x="367" y="1473"/>
                    </a:cubicBezTo>
                    <a:cubicBezTo>
                      <a:pt x="304" y="1724"/>
                      <a:pt x="158" y="1933"/>
                      <a:pt x="53" y="2142"/>
                    </a:cubicBezTo>
                    <a:cubicBezTo>
                      <a:pt x="0" y="2261"/>
                      <a:pt x="89" y="2346"/>
                      <a:pt x="188" y="2346"/>
                    </a:cubicBezTo>
                    <a:cubicBezTo>
                      <a:pt x="246" y="2346"/>
                      <a:pt x="307" y="2317"/>
                      <a:pt x="346" y="2247"/>
                    </a:cubicBezTo>
                    <a:cubicBezTo>
                      <a:pt x="451" y="2059"/>
                      <a:pt x="576" y="1870"/>
                      <a:pt x="681" y="1682"/>
                    </a:cubicBezTo>
                    <a:cubicBezTo>
                      <a:pt x="723" y="1557"/>
                      <a:pt x="765" y="1326"/>
                      <a:pt x="869" y="1222"/>
                    </a:cubicBezTo>
                    <a:cubicBezTo>
                      <a:pt x="1183" y="929"/>
                      <a:pt x="1497" y="615"/>
                      <a:pt x="1769" y="280"/>
                    </a:cubicBezTo>
                    <a:cubicBezTo>
                      <a:pt x="1881" y="153"/>
                      <a:pt x="1773" y="1"/>
                      <a:pt x="16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44" name="Google Shape;4044;p114"/>
          <p:cNvSpPr/>
          <p:nvPr/>
        </p:nvSpPr>
        <p:spPr>
          <a:xfrm>
            <a:off x="5104991" y="3235743"/>
            <a:ext cx="284850" cy="332900"/>
          </a:xfrm>
          <a:custGeom>
            <a:avLst/>
            <a:gdLst/>
            <a:ahLst/>
            <a:cxnLst/>
            <a:rect l="l" t="t" r="r" b="b"/>
            <a:pathLst>
              <a:path w="11394" h="13316" extrusionOk="0">
                <a:moveTo>
                  <a:pt x="2454" y="5770"/>
                </a:moveTo>
                <a:cubicBezTo>
                  <a:pt x="2420" y="5803"/>
                  <a:pt x="2420" y="5803"/>
                  <a:pt x="2454" y="5837"/>
                </a:cubicBezTo>
                <a:lnTo>
                  <a:pt x="2454" y="5770"/>
                </a:lnTo>
                <a:close/>
                <a:moveTo>
                  <a:pt x="4739" y="3081"/>
                </a:moveTo>
                <a:cubicBezTo>
                  <a:pt x="5210" y="3081"/>
                  <a:pt x="5647" y="3148"/>
                  <a:pt x="6117" y="3283"/>
                </a:cubicBezTo>
                <a:cubicBezTo>
                  <a:pt x="6487" y="3350"/>
                  <a:pt x="6823" y="3518"/>
                  <a:pt x="7159" y="3686"/>
                </a:cubicBezTo>
                <a:cubicBezTo>
                  <a:pt x="7394" y="3821"/>
                  <a:pt x="7596" y="3955"/>
                  <a:pt x="7764" y="4123"/>
                </a:cubicBezTo>
                <a:cubicBezTo>
                  <a:pt x="7898" y="4257"/>
                  <a:pt x="7965" y="4358"/>
                  <a:pt x="8066" y="4493"/>
                </a:cubicBezTo>
                <a:cubicBezTo>
                  <a:pt x="8100" y="4627"/>
                  <a:pt x="8167" y="4728"/>
                  <a:pt x="8234" y="4829"/>
                </a:cubicBezTo>
                <a:cubicBezTo>
                  <a:pt x="8167" y="4930"/>
                  <a:pt x="8234" y="5064"/>
                  <a:pt x="8234" y="5165"/>
                </a:cubicBezTo>
                <a:cubicBezTo>
                  <a:pt x="8234" y="5333"/>
                  <a:pt x="8167" y="5467"/>
                  <a:pt x="8167" y="5635"/>
                </a:cubicBezTo>
                <a:cubicBezTo>
                  <a:pt x="8133" y="5702"/>
                  <a:pt x="8133" y="5803"/>
                  <a:pt x="8100" y="5837"/>
                </a:cubicBezTo>
                <a:cubicBezTo>
                  <a:pt x="8066" y="5871"/>
                  <a:pt x="8066" y="5938"/>
                  <a:pt x="7999" y="5971"/>
                </a:cubicBezTo>
                <a:lnTo>
                  <a:pt x="7932" y="6039"/>
                </a:lnTo>
                <a:cubicBezTo>
                  <a:pt x="7898" y="6106"/>
                  <a:pt x="7831" y="6106"/>
                  <a:pt x="7797" y="6106"/>
                </a:cubicBezTo>
                <a:cubicBezTo>
                  <a:pt x="7730" y="6106"/>
                  <a:pt x="7663" y="6139"/>
                  <a:pt x="7596" y="6139"/>
                </a:cubicBezTo>
                <a:cubicBezTo>
                  <a:pt x="7461" y="6139"/>
                  <a:pt x="7293" y="6106"/>
                  <a:pt x="7159" y="6039"/>
                </a:cubicBezTo>
                <a:cubicBezTo>
                  <a:pt x="6890" y="5971"/>
                  <a:pt x="6621" y="5837"/>
                  <a:pt x="6386" y="5702"/>
                </a:cubicBezTo>
                <a:cubicBezTo>
                  <a:pt x="5949" y="5467"/>
                  <a:pt x="5546" y="5165"/>
                  <a:pt x="5210" y="4829"/>
                </a:cubicBezTo>
                <a:cubicBezTo>
                  <a:pt x="5042" y="4661"/>
                  <a:pt x="4806" y="4459"/>
                  <a:pt x="4706" y="4190"/>
                </a:cubicBezTo>
                <a:cubicBezTo>
                  <a:pt x="4605" y="4089"/>
                  <a:pt x="4571" y="3921"/>
                  <a:pt x="4470" y="3787"/>
                </a:cubicBezTo>
                <a:cubicBezTo>
                  <a:pt x="4403" y="3619"/>
                  <a:pt x="4370" y="3451"/>
                  <a:pt x="4302" y="3283"/>
                </a:cubicBezTo>
                <a:cubicBezTo>
                  <a:pt x="4302" y="3249"/>
                  <a:pt x="4269" y="3148"/>
                  <a:pt x="4269" y="3115"/>
                </a:cubicBezTo>
                <a:cubicBezTo>
                  <a:pt x="4437" y="3115"/>
                  <a:pt x="4571" y="3081"/>
                  <a:pt x="4739" y="3081"/>
                </a:cubicBezTo>
                <a:close/>
                <a:moveTo>
                  <a:pt x="3529" y="6778"/>
                </a:moveTo>
                <a:cubicBezTo>
                  <a:pt x="3765" y="6778"/>
                  <a:pt x="3966" y="6811"/>
                  <a:pt x="4235" y="6845"/>
                </a:cubicBezTo>
                <a:cubicBezTo>
                  <a:pt x="4504" y="6946"/>
                  <a:pt x="4806" y="7047"/>
                  <a:pt x="5075" y="7215"/>
                </a:cubicBezTo>
                <a:cubicBezTo>
                  <a:pt x="5075" y="7215"/>
                  <a:pt x="5075" y="7215"/>
                  <a:pt x="5075" y="7215"/>
                </a:cubicBezTo>
                <a:lnTo>
                  <a:pt x="5075" y="7215"/>
                </a:lnTo>
                <a:cubicBezTo>
                  <a:pt x="5075" y="7215"/>
                  <a:pt x="5086" y="7215"/>
                  <a:pt x="5096" y="7228"/>
                </a:cubicBezTo>
                <a:lnTo>
                  <a:pt x="5096" y="7228"/>
                </a:lnTo>
                <a:cubicBezTo>
                  <a:pt x="5089" y="7223"/>
                  <a:pt x="5082" y="7219"/>
                  <a:pt x="5075" y="7215"/>
                </a:cubicBezTo>
                <a:lnTo>
                  <a:pt x="5075" y="7215"/>
                </a:lnTo>
                <a:cubicBezTo>
                  <a:pt x="5075" y="7282"/>
                  <a:pt x="5109" y="7282"/>
                  <a:pt x="5109" y="7282"/>
                </a:cubicBezTo>
                <a:cubicBezTo>
                  <a:pt x="5109" y="7254"/>
                  <a:pt x="5103" y="7237"/>
                  <a:pt x="5096" y="7228"/>
                </a:cubicBezTo>
                <a:lnTo>
                  <a:pt x="5096" y="7228"/>
                </a:lnTo>
                <a:cubicBezTo>
                  <a:pt x="5358" y="7391"/>
                  <a:pt x="5619" y="7558"/>
                  <a:pt x="5848" y="7820"/>
                </a:cubicBezTo>
                <a:cubicBezTo>
                  <a:pt x="5949" y="7887"/>
                  <a:pt x="6016" y="7988"/>
                  <a:pt x="6117" y="8122"/>
                </a:cubicBezTo>
                <a:cubicBezTo>
                  <a:pt x="6151" y="8156"/>
                  <a:pt x="6151" y="8189"/>
                  <a:pt x="6184" y="8290"/>
                </a:cubicBezTo>
                <a:cubicBezTo>
                  <a:pt x="6117" y="8290"/>
                  <a:pt x="6117" y="8324"/>
                  <a:pt x="6117" y="8324"/>
                </a:cubicBezTo>
                <a:lnTo>
                  <a:pt x="6117" y="8357"/>
                </a:lnTo>
                <a:lnTo>
                  <a:pt x="6083" y="8391"/>
                </a:lnTo>
                <a:cubicBezTo>
                  <a:pt x="6050" y="8391"/>
                  <a:pt x="5983" y="8458"/>
                  <a:pt x="5949" y="8458"/>
                </a:cubicBezTo>
                <a:cubicBezTo>
                  <a:pt x="5815" y="8492"/>
                  <a:pt x="5747" y="8492"/>
                  <a:pt x="5613" y="8492"/>
                </a:cubicBezTo>
                <a:cubicBezTo>
                  <a:pt x="5311" y="8492"/>
                  <a:pt x="5042" y="8458"/>
                  <a:pt x="4773" y="8357"/>
                </a:cubicBezTo>
                <a:cubicBezTo>
                  <a:pt x="4571" y="8290"/>
                  <a:pt x="4370" y="8189"/>
                  <a:pt x="4202" y="8122"/>
                </a:cubicBezTo>
                <a:cubicBezTo>
                  <a:pt x="3933" y="7988"/>
                  <a:pt x="3731" y="7786"/>
                  <a:pt x="3529" y="7618"/>
                </a:cubicBezTo>
                <a:cubicBezTo>
                  <a:pt x="3294" y="7349"/>
                  <a:pt x="3093" y="7114"/>
                  <a:pt x="2925" y="6845"/>
                </a:cubicBezTo>
                <a:cubicBezTo>
                  <a:pt x="3093" y="6811"/>
                  <a:pt x="3294" y="6778"/>
                  <a:pt x="3529" y="6778"/>
                </a:cubicBezTo>
                <a:close/>
                <a:moveTo>
                  <a:pt x="6224" y="0"/>
                </a:moveTo>
                <a:cubicBezTo>
                  <a:pt x="5838" y="0"/>
                  <a:pt x="5453" y="52"/>
                  <a:pt x="5075" y="158"/>
                </a:cubicBezTo>
                <a:cubicBezTo>
                  <a:pt x="4739" y="292"/>
                  <a:pt x="4403" y="460"/>
                  <a:pt x="4134" y="729"/>
                </a:cubicBezTo>
                <a:lnTo>
                  <a:pt x="3933" y="930"/>
                </a:lnTo>
                <a:cubicBezTo>
                  <a:pt x="3865" y="998"/>
                  <a:pt x="3798" y="1099"/>
                  <a:pt x="3765" y="1233"/>
                </a:cubicBezTo>
                <a:cubicBezTo>
                  <a:pt x="3697" y="1401"/>
                  <a:pt x="3597" y="1603"/>
                  <a:pt x="3563" y="1771"/>
                </a:cubicBezTo>
                <a:cubicBezTo>
                  <a:pt x="3529" y="1972"/>
                  <a:pt x="3462" y="2208"/>
                  <a:pt x="3462" y="2443"/>
                </a:cubicBezTo>
                <a:lnTo>
                  <a:pt x="3462" y="2476"/>
                </a:lnTo>
                <a:cubicBezTo>
                  <a:pt x="3395" y="2510"/>
                  <a:pt x="3261" y="2510"/>
                  <a:pt x="3193" y="2577"/>
                </a:cubicBezTo>
                <a:cubicBezTo>
                  <a:pt x="2958" y="2644"/>
                  <a:pt x="2723" y="2779"/>
                  <a:pt x="2555" y="2947"/>
                </a:cubicBezTo>
                <a:cubicBezTo>
                  <a:pt x="2286" y="3148"/>
                  <a:pt x="2118" y="3417"/>
                  <a:pt x="1950" y="3686"/>
                </a:cubicBezTo>
                <a:cubicBezTo>
                  <a:pt x="1782" y="3989"/>
                  <a:pt x="1715" y="4325"/>
                  <a:pt x="1681" y="4627"/>
                </a:cubicBezTo>
                <a:cubicBezTo>
                  <a:pt x="1614" y="4963"/>
                  <a:pt x="1681" y="5299"/>
                  <a:pt x="1715" y="5635"/>
                </a:cubicBezTo>
                <a:cubicBezTo>
                  <a:pt x="1748" y="5938"/>
                  <a:pt x="1849" y="6207"/>
                  <a:pt x="1950" y="6475"/>
                </a:cubicBezTo>
                <a:cubicBezTo>
                  <a:pt x="1715" y="6610"/>
                  <a:pt x="1513" y="6778"/>
                  <a:pt x="1278" y="6980"/>
                </a:cubicBezTo>
                <a:cubicBezTo>
                  <a:pt x="875" y="7383"/>
                  <a:pt x="538" y="7887"/>
                  <a:pt x="337" y="8492"/>
                </a:cubicBezTo>
                <a:cubicBezTo>
                  <a:pt x="34" y="9298"/>
                  <a:pt x="1" y="10138"/>
                  <a:pt x="202" y="10911"/>
                </a:cubicBezTo>
                <a:cubicBezTo>
                  <a:pt x="236" y="11147"/>
                  <a:pt x="337" y="11348"/>
                  <a:pt x="404" y="11550"/>
                </a:cubicBezTo>
                <a:cubicBezTo>
                  <a:pt x="505" y="11752"/>
                  <a:pt x="606" y="11987"/>
                  <a:pt x="740" y="12188"/>
                </a:cubicBezTo>
                <a:cubicBezTo>
                  <a:pt x="1009" y="12592"/>
                  <a:pt x="1379" y="12961"/>
                  <a:pt x="1748" y="13230"/>
                </a:cubicBezTo>
                <a:cubicBezTo>
                  <a:pt x="1807" y="13289"/>
                  <a:pt x="1879" y="13316"/>
                  <a:pt x="1953" y="13316"/>
                </a:cubicBezTo>
                <a:cubicBezTo>
                  <a:pt x="2047" y="13316"/>
                  <a:pt x="2143" y="13272"/>
                  <a:pt x="2219" y="13197"/>
                </a:cubicBezTo>
                <a:cubicBezTo>
                  <a:pt x="2353" y="13062"/>
                  <a:pt x="2286" y="12861"/>
                  <a:pt x="2185" y="12726"/>
                </a:cubicBezTo>
                <a:cubicBezTo>
                  <a:pt x="2051" y="12659"/>
                  <a:pt x="1916" y="12524"/>
                  <a:pt x="1782" y="12390"/>
                </a:cubicBezTo>
                <a:cubicBezTo>
                  <a:pt x="1580" y="12188"/>
                  <a:pt x="1379" y="11953"/>
                  <a:pt x="1244" y="11684"/>
                </a:cubicBezTo>
                <a:cubicBezTo>
                  <a:pt x="1076" y="11449"/>
                  <a:pt x="1009" y="11147"/>
                  <a:pt x="908" y="10844"/>
                </a:cubicBezTo>
                <a:cubicBezTo>
                  <a:pt x="841" y="10542"/>
                  <a:pt x="774" y="10273"/>
                  <a:pt x="774" y="9970"/>
                </a:cubicBezTo>
                <a:cubicBezTo>
                  <a:pt x="774" y="9634"/>
                  <a:pt x="841" y="9298"/>
                  <a:pt x="908" y="8996"/>
                </a:cubicBezTo>
                <a:cubicBezTo>
                  <a:pt x="1009" y="8693"/>
                  <a:pt x="1110" y="8458"/>
                  <a:pt x="1244" y="8156"/>
                </a:cubicBezTo>
                <a:cubicBezTo>
                  <a:pt x="1379" y="7920"/>
                  <a:pt x="1547" y="7685"/>
                  <a:pt x="1748" y="7517"/>
                </a:cubicBezTo>
                <a:cubicBezTo>
                  <a:pt x="1916" y="7349"/>
                  <a:pt x="2084" y="7248"/>
                  <a:pt x="2286" y="7114"/>
                </a:cubicBezTo>
                <a:cubicBezTo>
                  <a:pt x="2387" y="7282"/>
                  <a:pt x="2521" y="7450"/>
                  <a:pt x="2588" y="7551"/>
                </a:cubicBezTo>
                <a:cubicBezTo>
                  <a:pt x="3025" y="8122"/>
                  <a:pt x="3529" y="8593"/>
                  <a:pt x="4134" y="8861"/>
                </a:cubicBezTo>
                <a:cubicBezTo>
                  <a:pt x="4470" y="9029"/>
                  <a:pt x="4874" y="9130"/>
                  <a:pt x="5243" y="9164"/>
                </a:cubicBezTo>
                <a:cubicBezTo>
                  <a:pt x="5355" y="9175"/>
                  <a:pt x="5467" y="9183"/>
                  <a:pt x="5579" y="9183"/>
                </a:cubicBezTo>
                <a:cubicBezTo>
                  <a:pt x="5803" y="9183"/>
                  <a:pt x="6027" y="9153"/>
                  <a:pt x="6251" y="9063"/>
                </a:cubicBezTo>
                <a:cubicBezTo>
                  <a:pt x="6386" y="9029"/>
                  <a:pt x="6487" y="8962"/>
                  <a:pt x="6588" y="8861"/>
                </a:cubicBezTo>
                <a:cubicBezTo>
                  <a:pt x="6655" y="8794"/>
                  <a:pt x="6722" y="8660"/>
                  <a:pt x="6756" y="8525"/>
                </a:cubicBezTo>
                <a:cubicBezTo>
                  <a:pt x="6789" y="8391"/>
                  <a:pt x="6756" y="8324"/>
                  <a:pt x="6756" y="8189"/>
                </a:cubicBezTo>
                <a:cubicBezTo>
                  <a:pt x="6722" y="8021"/>
                  <a:pt x="6621" y="7887"/>
                  <a:pt x="6554" y="7719"/>
                </a:cubicBezTo>
                <a:cubicBezTo>
                  <a:pt x="6453" y="7618"/>
                  <a:pt x="6319" y="7484"/>
                  <a:pt x="6218" y="7349"/>
                </a:cubicBezTo>
                <a:cubicBezTo>
                  <a:pt x="6083" y="7215"/>
                  <a:pt x="5915" y="7047"/>
                  <a:pt x="5747" y="6980"/>
                </a:cubicBezTo>
                <a:cubicBezTo>
                  <a:pt x="5411" y="6711"/>
                  <a:pt x="5075" y="6543"/>
                  <a:pt x="4706" y="6375"/>
                </a:cubicBezTo>
                <a:cubicBezTo>
                  <a:pt x="4288" y="6235"/>
                  <a:pt x="3838" y="6160"/>
                  <a:pt x="3390" y="6160"/>
                </a:cubicBezTo>
                <a:cubicBezTo>
                  <a:pt x="3189" y="6160"/>
                  <a:pt x="2988" y="6175"/>
                  <a:pt x="2790" y="6207"/>
                </a:cubicBezTo>
                <a:cubicBezTo>
                  <a:pt x="2723" y="6207"/>
                  <a:pt x="2622" y="6274"/>
                  <a:pt x="2588" y="6274"/>
                </a:cubicBezTo>
                <a:cubicBezTo>
                  <a:pt x="2555" y="6139"/>
                  <a:pt x="2454" y="5971"/>
                  <a:pt x="2420" y="5837"/>
                </a:cubicBezTo>
                <a:cubicBezTo>
                  <a:pt x="2353" y="5602"/>
                  <a:pt x="2286" y="5299"/>
                  <a:pt x="2286" y="4997"/>
                </a:cubicBezTo>
                <a:cubicBezTo>
                  <a:pt x="2286" y="4795"/>
                  <a:pt x="2353" y="4627"/>
                  <a:pt x="2387" y="4425"/>
                </a:cubicBezTo>
                <a:cubicBezTo>
                  <a:pt x="2420" y="4257"/>
                  <a:pt x="2521" y="4089"/>
                  <a:pt x="2588" y="3955"/>
                </a:cubicBezTo>
                <a:cubicBezTo>
                  <a:pt x="2689" y="3821"/>
                  <a:pt x="2756" y="3686"/>
                  <a:pt x="2857" y="3619"/>
                </a:cubicBezTo>
                <a:cubicBezTo>
                  <a:pt x="2925" y="3518"/>
                  <a:pt x="3025" y="3451"/>
                  <a:pt x="3126" y="3417"/>
                </a:cubicBezTo>
                <a:cubicBezTo>
                  <a:pt x="3261" y="3316"/>
                  <a:pt x="3429" y="3283"/>
                  <a:pt x="3563" y="3249"/>
                </a:cubicBezTo>
                <a:cubicBezTo>
                  <a:pt x="3597" y="3518"/>
                  <a:pt x="3731" y="3787"/>
                  <a:pt x="3798" y="4089"/>
                </a:cubicBezTo>
                <a:cubicBezTo>
                  <a:pt x="3899" y="4325"/>
                  <a:pt x="4033" y="4594"/>
                  <a:pt x="4202" y="4795"/>
                </a:cubicBezTo>
                <a:cubicBezTo>
                  <a:pt x="4370" y="4997"/>
                  <a:pt x="4538" y="5198"/>
                  <a:pt x="4706" y="5366"/>
                </a:cubicBezTo>
                <a:cubicBezTo>
                  <a:pt x="4907" y="5602"/>
                  <a:pt x="5109" y="5770"/>
                  <a:pt x="5311" y="5938"/>
                </a:cubicBezTo>
                <a:cubicBezTo>
                  <a:pt x="5579" y="6106"/>
                  <a:pt x="5815" y="6274"/>
                  <a:pt x="6117" y="6442"/>
                </a:cubicBezTo>
                <a:cubicBezTo>
                  <a:pt x="6386" y="6543"/>
                  <a:pt x="6621" y="6677"/>
                  <a:pt x="6890" y="6778"/>
                </a:cubicBezTo>
                <a:cubicBezTo>
                  <a:pt x="7111" y="6822"/>
                  <a:pt x="7339" y="6860"/>
                  <a:pt x="7559" y="6860"/>
                </a:cubicBezTo>
                <a:cubicBezTo>
                  <a:pt x="7840" y="6860"/>
                  <a:pt x="8109" y="6798"/>
                  <a:pt x="8335" y="6610"/>
                </a:cubicBezTo>
                <a:cubicBezTo>
                  <a:pt x="8570" y="6442"/>
                  <a:pt x="8671" y="6173"/>
                  <a:pt x="8772" y="5971"/>
                </a:cubicBezTo>
                <a:cubicBezTo>
                  <a:pt x="8839" y="5669"/>
                  <a:pt x="8906" y="5333"/>
                  <a:pt x="8839" y="5030"/>
                </a:cubicBezTo>
                <a:cubicBezTo>
                  <a:pt x="8806" y="4795"/>
                  <a:pt x="8705" y="4526"/>
                  <a:pt x="8604" y="4291"/>
                </a:cubicBezTo>
                <a:cubicBezTo>
                  <a:pt x="8469" y="4022"/>
                  <a:pt x="8268" y="3821"/>
                  <a:pt x="8100" y="3619"/>
                </a:cubicBezTo>
                <a:cubicBezTo>
                  <a:pt x="7865" y="3417"/>
                  <a:pt x="7629" y="3283"/>
                  <a:pt x="7428" y="3115"/>
                </a:cubicBezTo>
                <a:cubicBezTo>
                  <a:pt x="7159" y="2980"/>
                  <a:pt x="6924" y="2846"/>
                  <a:pt x="6655" y="2779"/>
                </a:cubicBezTo>
                <a:cubicBezTo>
                  <a:pt x="6083" y="2577"/>
                  <a:pt x="5479" y="2476"/>
                  <a:pt x="4907" y="2443"/>
                </a:cubicBezTo>
                <a:cubicBezTo>
                  <a:pt x="4638" y="2443"/>
                  <a:pt x="4437" y="2443"/>
                  <a:pt x="4168" y="2476"/>
                </a:cubicBezTo>
                <a:cubicBezTo>
                  <a:pt x="4168" y="2308"/>
                  <a:pt x="4235" y="2140"/>
                  <a:pt x="4269" y="1972"/>
                </a:cubicBezTo>
                <a:cubicBezTo>
                  <a:pt x="4302" y="1838"/>
                  <a:pt x="4336" y="1737"/>
                  <a:pt x="4437" y="1603"/>
                </a:cubicBezTo>
                <a:cubicBezTo>
                  <a:pt x="4504" y="1502"/>
                  <a:pt x="4571" y="1401"/>
                  <a:pt x="4638" y="1300"/>
                </a:cubicBezTo>
                <a:cubicBezTo>
                  <a:pt x="4739" y="1233"/>
                  <a:pt x="4840" y="1132"/>
                  <a:pt x="4974" y="1065"/>
                </a:cubicBezTo>
                <a:cubicBezTo>
                  <a:pt x="5142" y="964"/>
                  <a:pt x="5311" y="897"/>
                  <a:pt x="5512" y="830"/>
                </a:cubicBezTo>
                <a:cubicBezTo>
                  <a:pt x="5815" y="762"/>
                  <a:pt x="6117" y="762"/>
                  <a:pt x="6420" y="762"/>
                </a:cubicBezTo>
                <a:cubicBezTo>
                  <a:pt x="6789" y="762"/>
                  <a:pt x="7159" y="830"/>
                  <a:pt x="7495" y="930"/>
                </a:cubicBezTo>
                <a:cubicBezTo>
                  <a:pt x="7932" y="1065"/>
                  <a:pt x="8301" y="1233"/>
                  <a:pt x="8671" y="1435"/>
                </a:cubicBezTo>
                <a:cubicBezTo>
                  <a:pt x="9007" y="1636"/>
                  <a:pt x="9343" y="1838"/>
                  <a:pt x="9612" y="2140"/>
                </a:cubicBezTo>
                <a:cubicBezTo>
                  <a:pt x="9847" y="2409"/>
                  <a:pt x="10083" y="2678"/>
                  <a:pt x="10251" y="2980"/>
                </a:cubicBezTo>
                <a:cubicBezTo>
                  <a:pt x="10385" y="3283"/>
                  <a:pt x="10519" y="3585"/>
                  <a:pt x="10620" y="3854"/>
                </a:cubicBezTo>
                <a:cubicBezTo>
                  <a:pt x="10654" y="4089"/>
                  <a:pt x="10687" y="4325"/>
                  <a:pt x="10755" y="4526"/>
                </a:cubicBezTo>
                <a:cubicBezTo>
                  <a:pt x="10755" y="4694"/>
                  <a:pt x="10956" y="4829"/>
                  <a:pt x="11124" y="4829"/>
                </a:cubicBezTo>
                <a:cubicBezTo>
                  <a:pt x="11292" y="4795"/>
                  <a:pt x="11393" y="4627"/>
                  <a:pt x="11393" y="4459"/>
                </a:cubicBezTo>
                <a:lnTo>
                  <a:pt x="11393" y="4257"/>
                </a:lnTo>
                <a:cubicBezTo>
                  <a:pt x="11259" y="3753"/>
                  <a:pt x="11124" y="3283"/>
                  <a:pt x="10923" y="2846"/>
                </a:cubicBezTo>
                <a:cubicBezTo>
                  <a:pt x="10687" y="2409"/>
                  <a:pt x="10419" y="2006"/>
                  <a:pt x="10083" y="1636"/>
                </a:cubicBezTo>
                <a:cubicBezTo>
                  <a:pt x="9410" y="964"/>
                  <a:pt x="8570" y="460"/>
                  <a:pt x="7629" y="225"/>
                </a:cubicBezTo>
                <a:cubicBezTo>
                  <a:pt x="7167" y="77"/>
                  <a:pt x="6695" y="0"/>
                  <a:pt x="62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5" name="Google Shape;4045;p114"/>
          <p:cNvGrpSpPr/>
          <p:nvPr/>
        </p:nvGrpSpPr>
        <p:grpSpPr>
          <a:xfrm>
            <a:off x="736025" y="3116426"/>
            <a:ext cx="2511877" cy="1829348"/>
            <a:chOff x="5654105" y="2595627"/>
            <a:chExt cx="2511877" cy="1829348"/>
          </a:xfrm>
        </p:grpSpPr>
        <p:grpSp>
          <p:nvGrpSpPr>
            <p:cNvPr id="4046" name="Google Shape;4046;p114"/>
            <p:cNvGrpSpPr/>
            <p:nvPr/>
          </p:nvGrpSpPr>
          <p:grpSpPr>
            <a:xfrm rot="7862540" flipH="1">
              <a:off x="7556287" y="2771650"/>
              <a:ext cx="601419" cy="295760"/>
              <a:chOff x="3281450" y="846325"/>
              <a:chExt cx="718525" cy="353350"/>
            </a:xfrm>
          </p:grpSpPr>
          <p:sp>
            <p:nvSpPr>
              <p:cNvPr id="4047" name="Google Shape;4047;p114"/>
              <p:cNvSpPr/>
              <p:nvPr/>
            </p:nvSpPr>
            <p:spPr>
              <a:xfrm>
                <a:off x="3377500" y="876225"/>
                <a:ext cx="622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899" h="10196" extrusionOk="0">
                    <a:moveTo>
                      <a:pt x="24233" y="210"/>
                    </a:moveTo>
                    <a:cubicBezTo>
                      <a:pt x="24245" y="219"/>
                      <a:pt x="24256" y="226"/>
                      <a:pt x="24266" y="231"/>
                    </a:cubicBezTo>
                    <a:lnTo>
                      <a:pt x="24266" y="231"/>
                    </a:lnTo>
                    <a:cubicBezTo>
                      <a:pt x="24256" y="246"/>
                      <a:pt x="24245" y="264"/>
                      <a:pt x="24233" y="286"/>
                    </a:cubicBezTo>
                    <a:cubicBezTo>
                      <a:pt x="24119" y="552"/>
                      <a:pt x="23187" y="818"/>
                      <a:pt x="22902" y="932"/>
                    </a:cubicBezTo>
                    <a:cubicBezTo>
                      <a:pt x="22103" y="1237"/>
                      <a:pt x="21247" y="1446"/>
                      <a:pt x="20429" y="1788"/>
                    </a:cubicBezTo>
                    <a:cubicBezTo>
                      <a:pt x="18546" y="2530"/>
                      <a:pt x="16606" y="3025"/>
                      <a:pt x="14685" y="3671"/>
                    </a:cubicBezTo>
                    <a:cubicBezTo>
                      <a:pt x="12935" y="4261"/>
                      <a:pt x="11185" y="4851"/>
                      <a:pt x="9454" y="5440"/>
                    </a:cubicBezTo>
                    <a:cubicBezTo>
                      <a:pt x="8446" y="5802"/>
                      <a:pt x="7419" y="6068"/>
                      <a:pt x="6430" y="6391"/>
                    </a:cubicBezTo>
                    <a:cubicBezTo>
                      <a:pt x="5574" y="6696"/>
                      <a:pt x="4642" y="6848"/>
                      <a:pt x="3805" y="7190"/>
                    </a:cubicBezTo>
                    <a:cubicBezTo>
                      <a:pt x="3101" y="7476"/>
                      <a:pt x="2702" y="7856"/>
                      <a:pt x="2093" y="8332"/>
                    </a:cubicBezTo>
                    <a:cubicBezTo>
                      <a:pt x="1657" y="8707"/>
                      <a:pt x="1214" y="9044"/>
                      <a:pt x="787" y="9410"/>
                    </a:cubicBezTo>
                    <a:lnTo>
                      <a:pt x="787" y="9410"/>
                    </a:lnTo>
                    <a:cubicBezTo>
                      <a:pt x="904" y="8790"/>
                      <a:pt x="2062" y="4814"/>
                      <a:pt x="2150" y="4375"/>
                    </a:cubicBezTo>
                    <a:cubicBezTo>
                      <a:pt x="2207" y="4147"/>
                      <a:pt x="2226" y="3557"/>
                      <a:pt x="2435" y="3386"/>
                    </a:cubicBezTo>
                    <a:cubicBezTo>
                      <a:pt x="2587" y="3272"/>
                      <a:pt x="3386" y="3310"/>
                      <a:pt x="3538" y="3291"/>
                    </a:cubicBezTo>
                    <a:cubicBezTo>
                      <a:pt x="4337" y="3139"/>
                      <a:pt x="5098" y="2873"/>
                      <a:pt x="5878" y="2663"/>
                    </a:cubicBezTo>
                    <a:cubicBezTo>
                      <a:pt x="9834" y="1560"/>
                      <a:pt x="13924" y="1123"/>
                      <a:pt x="18013" y="723"/>
                    </a:cubicBezTo>
                    <a:cubicBezTo>
                      <a:pt x="19858" y="533"/>
                      <a:pt x="21722" y="495"/>
                      <a:pt x="23567" y="305"/>
                    </a:cubicBezTo>
                    <a:lnTo>
                      <a:pt x="24233" y="210"/>
                    </a:lnTo>
                    <a:close/>
                    <a:moveTo>
                      <a:pt x="24709" y="0"/>
                    </a:moveTo>
                    <a:cubicBezTo>
                      <a:pt x="23396" y="77"/>
                      <a:pt x="22103" y="343"/>
                      <a:pt x="20771" y="419"/>
                    </a:cubicBezTo>
                    <a:cubicBezTo>
                      <a:pt x="19497" y="457"/>
                      <a:pt x="18242" y="552"/>
                      <a:pt x="16967" y="704"/>
                    </a:cubicBezTo>
                    <a:cubicBezTo>
                      <a:pt x="14247" y="952"/>
                      <a:pt x="11565" y="1275"/>
                      <a:pt x="8902" y="1807"/>
                    </a:cubicBezTo>
                    <a:cubicBezTo>
                      <a:pt x="7552" y="2093"/>
                      <a:pt x="6239" y="2454"/>
                      <a:pt x="4908" y="2835"/>
                    </a:cubicBezTo>
                    <a:cubicBezTo>
                      <a:pt x="4090" y="3082"/>
                      <a:pt x="3367" y="3139"/>
                      <a:pt x="2530" y="3272"/>
                    </a:cubicBezTo>
                    <a:cubicBezTo>
                      <a:pt x="2505" y="3275"/>
                      <a:pt x="2481" y="3276"/>
                      <a:pt x="2459" y="3276"/>
                    </a:cubicBezTo>
                    <a:cubicBezTo>
                      <a:pt x="2413" y="3276"/>
                      <a:pt x="2373" y="3272"/>
                      <a:pt x="2333" y="3272"/>
                    </a:cubicBezTo>
                    <a:cubicBezTo>
                      <a:pt x="2274" y="3272"/>
                      <a:pt x="2216" y="3282"/>
                      <a:pt x="2150" y="3329"/>
                    </a:cubicBezTo>
                    <a:cubicBezTo>
                      <a:pt x="1903" y="3481"/>
                      <a:pt x="1903" y="3976"/>
                      <a:pt x="1865" y="4185"/>
                    </a:cubicBezTo>
                    <a:cubicBezTo>
                      <a:pt x="1712" y="4756"/>
                      <a:pt x="1598" y="5364"/>
                      <a:pt x="1465" y="5916"/>
                    </a:cubicBezTo>
                    <a:cubicBezTo>
                      <a:pt x="1142" y="7133"/>
                      <a:pt x="457" y="8408"/>
                      <a:pt x="381" y="9625"/>
                    </a:cubicBezTo>
                    <a:cubicBezTo>
                      <a:pt x="381" y="9682"/>
                      <a:pt x="419" y="9682"/>
                      <a:pt x="457" y="9701"/>
                    </a:cubicBezTo>
                    <a:cubicBezTo>
                      <a:pt x="458" y="9701"/>
                      <a:pt x="459" y="9701"/>
                      <a:pt x="461" y="9701"/>
                    </a:cubicBezTo>
                    <a:lnTo>
                      <a:pt x="461" y="9701"/>
                    </a:lnTo>
                    <a:cubicBezTo>
                      <a:pt x="330" y="9823"/>
                      <a:pt x="202" y="9949"/>
                      <a:pt x="77" y="10081"/>
                    </a:cubicBezTo>
                    <a:cubicBezTo>
                      <a:pt x="1" y="10158"/>
                      <a:pt x="58" y="10196"/>
                      <a:pt x="153" y="10196"/>
                    </a:cubicBezTo>
                    <a:lnTo>
                      <a:pt x="229" y="10196"/>
                    </a:lnTo>
                    <a:cubicBezTo>
                      <a:pt x="343" y="10196"/>
                      <a:pt x="552" y="10043"/>
                      <a:pt x="343" y="10043"/>
                    </a:cubicBezTo>
                    <a:cubicBezTo>
                      <a:pt x="666" y="10043"/>
                      <a:pt x="1180" y="9321"/>
                      <a:pt x="1389" y="9130"/>
                    </a:cubicBezTo>
                    <a:cubicBezTo>
                      <a:pt x="1750" y="8807"/>
                      <a:pt x="2169" y="8560"/>
                      <a:pt x="2530" y="8236"/>
                    </a:cubicBezTo>
                    <a:cubicBezTo>
                      <a:pt x="3519" y="7342"/>
                      <a:pt x="4623" y="7190"/>
                      <a:pt x="5859" y="6791"/>
                    </a:cubicBezTo>
                    <a:cubicBezTo>
                      <a:pt x="7932" y="6087"/>
                      <a:pt x="10044" y="5516"/>
                      <a:pt x="12079" y="4794"/>
                    </a:cubicBezTo>
                    <a:cubicBezTo>
                      <a:pt x="14418" y="3957"/>
                      <a:pt x="16777" y="3234"/>
                      <a:pt x="19116" y="2473"/>
                    </a:cubicBezTo>
                    <a:cubicBezTo>
                      <a:pt x="20163" y="2112"/>
                      <a:pt x="21209" y="1674"/>
                      <a:pt x="22255" y="1332"/>
                    </a:cubicBezTo>
                    <a:cubicBezTo>
                      <a:pt x="23168" y="1028"/>
                      <a:pt x="24024" y="685"/>
                      <a:pt x="24785" y="153"/>
                    </a:cubicBezTo>
                    <a:cubicBezTo>
                      <a:pt x="24899" y="77"/>
                      <a:pt x="24804" y="0"/>
                      <a:pt x="24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114"/>
              <p:cNvSpPr/>
              <p:nvPr/>
            </p:nvSpPr>
            <p:spPr>
              <a:xfrm>
                <a:off x="3464100" y="876775"/>
                <a:ext cx="531250" cy="322900"/>
              </a:xfrm>
              <a:custGeom>
                <a:avLst/>
                <a:gdLst/>
                <a:ahLst/>
                <a:cxnLst/>
                <a:rect l="l" t="t" r="r" b="b"/>
                <a:pathLst>
                  <a:path w="21250" h="12916" extrusionOk="0">
                    <a:moveTo>
                      <a:pt x="21047" y="1"/>
                    </a:moveTo>
                    <a:cubicBezTo>
                      <a:pt x="21019" y="1"/>
                      <a:pt x="20989" y="5"/>
                      <a:pt x="20959" y="17"/>
                    </a:cubicBezTo>
                    <a:cubicBezTo>
                      <a:pt x="20674" y="112"/>
                      <a:pt x="20522" y="340"/>
                      <a:pt x="20294" y="530"/>
                    </a:cubicBezTo>
                    <a:cubicBezTo>
                      <a:pt x="19856" y="987"/>
                      <a:pt x="19343" y="1367"/>
                      <a:pt x="18867" y="1766"/>
                    </a:cubicBezTo>
                    <a:cubicBezTo>
                      <a:pt x="17992" y="2508"/>
                      <a:pt x="17041" y="3155"/>
                      <a:pt x="16147" y="3859"/>
                    </a:cubicBezTo>
                    <a:cubicBezTo>
                      <a:pt x="13998" y="5533"/>
                      <a:pt x="11886" y="7206"/>
                      <a:pt x="9585" y="8671"/>
                    </a:cubicBezTo>
                    <a:cubicBezTo>
                      <a:pt x="7512" y="9964"/>
                      <a:pt x="5305" y="10896"/>
                      <a:pt x="3365" y="12399"/>
                    </a:cubicBezTo>
                    <a:cubicBezTo>
                      <a:pt x="3251" y="12496"/>
                      <a:pt x="3055" y="12704"/>
                      <a:pt x="2870" y="12704"/>
                    </a:cubicBezTo>
                    <a:cubicBezTo>
                      <a:pt x="2838" y="12704"/>
                      <a:pt x="2806" y="12698"/>
                      <a:pt x="2775" y="12684"/>
                    </a:cubicBezTo>
                    <a:cubicBezTo>
                      <a:pt x="2585" y="12608"/>
                      <a:pt x="2376" y="11943"/>
                      <a:pt x="2281" y="11714"/>
                    </a:cubicBezTo>
                    <a:cubicBezTo>
                      <a:pt x="2034" y="11163"/>
                      <a:pt x="1824" y="10592"/>
                      <a:pt x="1634" y="10021"/>
                    </a:cubicBezTo>
                    <a:cubicBezTo>
                      <a:pt x="1292" y="9051"/>
                      <a:pt x="1044" y="7929"/>
                      <a:pt x="379" y="7111"/>
                    </a:cubicBezTo>
                    <a:cubicBezTo>
                      <a:pt x="360" y="7092"/>
                      <a:pt x="324" y="7084"/>
                      <a:pt x="284" y="7084"/>
                    </a:cubicBezTo>
                    <a:cubicBezTo>
                      <a:pt x="203" y="7084"/>
                      <a:pt x="106" y="7118"/>
                      <a:pt x="93" y="7168"/>
                    </a:cubicBezTo>
                    <a:cubicBezTo>
                      <a:pt x="55" y="7187"/>
                      <a:pt x="55" y="7206"/>
                      <a:pt x="36" y="7244"/>
                    </a:cubicBezTo>
                    <a:cubicBezTo>
                      <a:pt x="0" y="7299"/>
                      <a:pt x="55" y="7323"/>
                      <a:pt x="126" y="7323"/>
                    </a:cubicBezTo>
                    <a:cubicBezTo>
                      <a:pt x="144" y="7323"/>
                      <a:pt x="162" y="7322"/>
                      <a:pt x="181" y="7319"/>
                    </a:cubicBezTo>
                    <a:lnTo>
                      <a:pt x="181" y="7319"/>
                    </a:lnTo>
                    <a:cubicBezTo>
                      <a:pt x="931" y="8325"/>
                      <a:pt x="1194" y="9779"/>
                      <a:pt x="1634" y="10915"/>
                    </a:cubicBezTo>
                    <a:cubicBezTo>
                      <a:pt x="1805" y="11372"/>
                      <a:pt x="2148" y="12875"/>
                      <a:pt x="2794" y="12913"/>
                    </a:cubicBezTo>
                    <a:cubicBezTo>
                      <a:pt x="2812" y="12914"/>
                      <a:pt x="2831" y="12915"/>
                      <a:pt x="2849" y="12915"/>
                    </a:cubicBezTo>
                    <a:cubicBezTo>
                      <a:pt x="3391" y="12915"/>
                      <a:pt x="4044" y="12123"/>
                      <a:pt x="4430" y="11828"/>
                    </a:cubicBezTo>
                    <a:cubicBezTo>
                      <a:pt x="5667" y="10915"/>
                      <a:pt x="7055" y="10326"/>
                      <a:pt x="8387" y="9565"/>
                    </a:cubicBezTo>
                    <a:cubicBezTo>
                      <a:pt x="10688" y="8253"/>
                      <a:pt x="12856" y="6674"/>
                      <a:pt x="14949" y="5019"/>
                    </a:cubicBezTo>
                    <a:cubicBezTo>
                      <a:pt x="16014" y="4201"/>
                      <a:pt x="17079" y="3383"/>
                      <a:pt x="18182" y="2584"/>
                    </a:cubicBezTo>
                    <a:cubicBezTo>
                      <a:pt x="18715" y="2204"/>
                      <a:pt x="19209" y="1766"/>
                      <a:pt x="19685" y="1348"/>
                    </a:cubicBezTo>
                    <a:cubicBezTo>
                      <a:pt x="20065" y="1006"/>
                      <a:pt x="20636" y="264"/>
                      <a:pt x="21111" y="112"/>
                    </a:cubicBezTo>
                    <a:cubicBezTo>
                      <a:pt x="21249" y="81"/>
                      <a:pt x="21165" y="1"/>
                      <a:pt x="210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114"/>
              <p:cNvSpPr/>
              <p:nvPr/>
            </p:nvSpPr>
            <p:spPr>
              <a:xfrm>
                <a:off x="3379675" y="1089375"/>
                <a:ext cx="109800" cy="41975"/>
              </a:xfrm>
              <a:custGeom>
                <a:avLst/>
                <a:gdLst/>
                <a:ahLst/>
                <a:cxnLst/>
                <a:rect l="l" t="t" r="r" b="b"/>
                <a:pathLst>
                  <a:path w="4392" h="1679" extrusionOk="0">
                    <a:moveTo>
                      <a:pt x="4160" y="0"/>
                    </a:moveTo>
                    <a:cubicBezTo>
                      <a:pt x="4122" y="0"/>
                      <a:pt x="4085" y="5"/>
                      <a:pt x="4060" y="15"/>
                    </a:cubicBezTo>
                    <a:cubicBezTo>
                      <a:pt x="2843" y="700"/>
                      <a:pt x="1397" y="909"/>
                      <a:pt x="142" y="1536"/>
                    </a:cubicBezTo>
                    <a:cubicBezTo>
                      <a:pt x="0" y="1607"/>
                      <a:pt x="59" y="1678"/>
                      <a:pt x="153" y="1678"/>
                    </a:cubicBezTo>
                    <a:cubicBezTo>
                      <a:pt x="186" y="1678"/>
                      <a:pt x="222" y="1670"/>
                      <a:pt x="256" y="1651"/>
                    </a:cubicBezTo>
                    <a:cubicBezTo>
                      <a:pt x="1549" y="1042"/>
                      <a:pt x="3014" y="833"/>
                      <a:pt x="4250" y="110"/>
                    </a:cubicBezTo>
                    <a:cubicBezTo>
                      <a:pt x="4391" y="39"/>
                      <a:pt x="4271" y="0"/>
                      <a:pt x="41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114"/>
              <p:cNvSpPr/>
              <p:nvPr/>
            </p:nvSpPr>
            <p:spPr>
              <a:xfrm>
                <a:off x="3281450" y="846325"/>
                <a:ext cx="715400" cy="11175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4470" extrusionOk="0">
                    <a:moveTo>
                      <a:pt x="3436" y="0"/>
                    </a:moveTo>
                    <a:cubicBezTo>
                      <a:pt x="3048" y="0"/>
                      <a:pt x="2662" y="14"/>
                      <a:pt x="2283" y="55"/>
                    </a:cubicBezTo>
                    <a:cubicBezTo>
                      <a:pt x="1617" y="150"/>
                      <a:pt x="761" y="207"/>
                      <a:pt x="153" y="512"/>
                    </a:cubicBezTo>
                    <a:cubicBezTo>
                      <a:pt x="95" y="531"/>
                      <a:pt x="0" y="607"/>
                      <a:pt x="76" y="664"/>
                    </a:cubicBezTo>
                    <a:cubicBezTo>
                      <a:pt x="1332" y="1387"/>
                      <a:pt x="2435" y="2281"/>
                      <a:pt x="3614" y="3137"/>
                    </a:cubicBezTo>
                    <a:cubicBezTo>
                      <a:pt x="4014" y="3441"/>
                      <a:pt x="4451" y="3650"/>
                      <a:pt x="4908" y="3916"/>
                    </a:cubicBezTo>
                    <a:cubicBezTo>
                      <a:pt x="5250" y="4107"/>
                      <a:pt x="5497" y="4373"/>
                      <a:pt x="5897" y="4468"/>
                    </a:cubicBezTo>
                    <a:cubicBezTo>
                      <a:pt x="5902" y="4469"/>
                      <a:pt x="5909" y="4470"/>
                      <a:pt x="5915" y="4470"/>
                    </a:cubicBezTo>
                    <a:cubicBezTo>
                      <a:pt x="6022" y="4470"/>
                      <a:pt x="6248" y="4333"/>
                      <a:pt x="6087" y="4297"/>
                    </a:cubicBezTo>
                    <a:cubicBezTo>
                      <a:pt x="5611" y="4183"/>
                      <a:pt x="4832" y="3631"/>
                      <a:pt x="4432" y="3365"/>
                    </a:cubicBezTo>
                    <a:cubicBezTo>
                      <a:pt x="3785" y="2965"/>
                      <a:pt x="3215" y="2452"/>
                      <a:pt x="2644" y="1976"/>
                    </a:cubicBezTo>
                    <a:cubicBezTo>
                      <a:pt x="2188" y="1634"/>
                      <a:pt x="1712" y="1330"/>
                      <a:pt x="1237" y="1006"/>
                    </a:cubicBezTo>
                    <a:cubicBezTo>
                      <a:pt x="970" y="854"/>
                      <a:pt x="457" y="721"/>
                      <a:pt x="818" y="493"/>
                    </a:cubicBezTo>
                    <a:cubicBezTo>
                      <a:pt x="913" y="417"/>
                      <a:pt x="1161" y="436"/>
                      <a:pt x="1294" y="417"/>
                    </a:cubicBezTo>
                    <a:cubicBezTo>
                      <a:pt x="2321" y="234"/>
                      <a:pt x="3368" y="169"/>
                      <a:pt x="4423" y="169"/>
                    </a:cubicBezTo>
                    <a:cubicBezTo>
                      <a:pt x="6336" y="169"/>
                      <a:pt x="8276" y="382"/>
                      <a:pt x="10176" y="493"/>
                    </a:cubicBezTo>
                    <a:cubicBezTo>
                      <a:pt x="13125" y="626"/>
                      <a:pt x="16054" y="873"/>
                      <a:pt x="19002" y="1006"/>
                    </a:cubicBezTo>
                    <a:cubicBezTo>
                      <a:pt x="20543" y="1101"/>
                      <a:pt x="22122" y="1139"/>
                      <a:pt x="23662" y="1196"/>
                    </a:cubicBezTo>
                    <a:cubicBezTo>
                      <a:pt x="23841" y="1205"/>
                      <a:pt x="24022" y="1209"/>
                      <a:pt x="24203" y="1209"/>
                    </a:cubicBezTo>
                    <a:cubicBezTo>
                      <a:pt x="25049" y="1209"/>
                      <a:pt x="25916" y="1129"/>
                      <a:pt x="26770" y="1129"/>
                    </a:cubicBezTo>
                    <a:cubicBezTo>
                      <a:pt x="27289" y="1129"/>
                      <a:pt x="27802" y="1158"/>
                      <a:pt x="28303" y="1254"/>
                    </a:cubicBezTo>
                    <a:cubicBezTo>
                      <a:pt x="28307" y="1255"/>
                      <a:pt x="28312" y="1255"/>
                      <a:pt x="28317" y="1255"/>
                    </a:cubicBezTo>
                    <a:cubicBezTo>
                      <a:pt x="28394" y="1255"/>
                      <a:pt x="28615" y="1136"/>
                      <a:pt x="28456" y="1082"/>
                    </a:cubicBezTo>
                    <a:cubicBezTo>
                      <a:pt x="28035" y="1007"/>
                      <a:pt x="27605" y="983"/>
                      <a:pt x="27172" y="983"/>
                    </a:cubicBezTo>
                    <a:cubicBezTo>
                      <a:pt x="26509" y="983"/>
                      <a:pt x="25840" y="1040"/>
                      <a:pt x="25184" y="1063"/>
                    </a:cubicBezTo>
                    <a:cubicBezTo>
                      <a:pt x="25067" y="1065"/>
                      <a:pt x="24949" y="1066"/>
                      <a:pt x="24832" y="1066"/>
                    </a:cubicBezTo>
                    <a:cubicBezTo>
                      <a:pt x="23637" y="1066"/>
                      <a:pt x="22444" y="984"/>
                      <a:pt x="21266" y="949"/>
                    </a:cubicBezTo>
                    <a:cubicBezTo>
                      <a:pt x="18603" y="854"/>
                      <a:pt x="15940" y="702"/>
                      <a:pt x="13277" y="512"/>
                    </a:cubicBezTo>
                    <a:cubicBezTo>
                      <a:pt x="10671" y="341"/>
                      <a:pt x="8065" y="131"/>
                      <a:pt x="5478" y="55"/>
                    </a:cubicBezTo>
                    <a:cubicBezTo>
                      <a:pt x="4811" y="43"/>
                      <a:pt x="4121" y="0"/>
                      <a:pt x="34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51" name="Google Shape;4051;p114"/>
            <p:cNvSpPr/>
            <p:nvPr/>
          </p:nvSpPr>
          <p:spPr>
            <a:xfrm>
              <a:off x="5746650" y="3190775"/>
              <a:ext cx="1928475" cy="1234200"/>
            </a:xfrm>
            <a:custGeom>
              <a:avLst/>
              <a:gdLst/>
              <a:ahLst/>
              <a:cxnLst/>
              <a:rect l="l" t="t" r="r" b="b"/>
              <a:pathLst>
                <a:path w="77139" h="49368" extrusionOk="0">
                  <a:moveTo>
                    <a:pt x="0" y="13871"/>
                  </a:moveTo>
                  <a:cubicBezTo>
                    <a:pt x="2985" y="17917"/>
                    <a:pt x="9465" y="35043"/>
                    <a:pt x="17910" y="38145"/>
                  </a:cubicBezTo>
                  <a:cubicBezTo>
                    <a:pt x="26355" y="41247"/>
                    <a:pt x="46681" y="35033"/>
                    <a:pt x="50670" y="32485"/>
                  </a:cubicBezTo>
                  <a:cubicBezTo>
                    <a:pt x="54659" y="29938"/>
                    <a:pt x="45389" y="24130"/>
                    <a:pt x="41846" y="22860"/>
                  </a:cubicBezTo>
                  <a:cubicBezTo>
                    <a:pt x="38303" y="21590"/>
                    <a:pt x="29414" y="20855"/>
                    <a:pt x="29414" y="24865"/>
                  </a:cubicBezTo>
                  <a:cubicBezTo>
                    <a:pt x="29414" y="28876"/>
                    <a:pt x="36031" y="43314"/>
                    <a:pt x="41846" y="46923"/>
                  </a:cubicBezTo>
                  <a:cubicBezTo>
                    <a:pt x="47661" y="50533"/>
                    <a:pt x="61030" y="49931"/>
                    <a:pt x="64305" y="46522"/>
                  </a:cubicBezTo>
                  <a:cubicBezTo>
                    <a:pt x="67580" y="43113"/>
                    <a:pt x="59426" y="30547"/>
                    <a:pt x="61498" y="26469"/>
                  </a:cubicBezTo>
                  <a:cubicBezTo>
                    <a:pt x="63570" y="22392"/>
                    <a:pt x="75468" y="24998"/>
                    <a:pt x="76738" y="22057"/>
                  </a:cubicBezTo>
                  <a:cubicBezTo>
                    <a:pt x="78008" y="19116"/>
                    <a:pt x="69051" y="12499"/>
                    <a:pt x="69118" y="8823"/>
                  </a:cubicBezTo>
                  <a:cubicBezTo>
                    <a:pt x="69185" y="5147"/>
                    <a:pt x="75802" y="1471"/>
                    <a:pt x="77139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fa-IR"/>
            </a:p>
          </p:txBody>
        </p:sp>
        <p:sp>
          <p:nvSpPr>
            <p:cNvPr id="4052" name="Google Shape;4052;p114"/>
            <p:cNvSpPr/>
            <p:nvPr/>
          </p:nvSpPr>
          <p:spPr>
            <a:xfrm rot="-4499875">
              <a:off x="5670650" y="3453251"/>
              <a:ext cx="100021" cy="111000"/>
            </a:xfrm>
            <a:custGeom>
              <a:avLst/>
              <a:gdLst/>
              <a:ahLst/>
              <a:cxnLst/>
              <a:rect l="l" t="t" r="r" b="b"/>
              <a:pathLst>
                <a:path w="3830" h="6010" extrusionOk="0">
                  <a:moveTo>
                    <a:pt x="2093" y="1925"/>
                  </a:moveTo>
                  <a:cubicBezTo>
                    <a:pt x="2176" y="1946"/>
                    <a:pt x="2281" y="2009"/>
                    <a:pt x="2365" y="2030"/>
                  </a:cubicBezTo>
                  <a:cubicBezTo>
                    <a:pt x="2469" y="2072"/>
                    <a:pt x="2574" y="2156"/>
                    <a:pt x="2637" y="2239"/>
                  </a:cubicBezTo>
                  <a:cubicBezTo>
                    <a:pt x="2720" y="2344"/>
                    <a:pt x="2804" y="2448"/>
                    <a:pt x="2846" y="2553"/>
                  </a:cubicBezTo>
                  <a:cubicBezTo>
                    <a:pt x="2888" y="2595"/>
                    <a:pt x="2909" y="2679"/>
                    <a:pt x="2930" y="2762"/>
                  </a:cubicBezTo>
                  <a:lnTo>
                    <a:pt x="2930" y="2804"/>
                  </a:lnTo>
                  <a:lnTo>
                    <a:pt x="2930" y="2888"/>
                  </a:lnTo>
                  <a:cubicBezTo>
                    <a:pt x="2930" y="2951"/>
                    <a:pt x="2909" y="2992"/>
                    <a:pt x="2909" y="3013"/>
                  </a:cubicBezTo>
                  <a:cubicBezTo>
                    <a:pt x="2888" y="3160"/>
                    <a:pt x="2825" y="3264"/>
                    <a:pt x="2783" y="3369"/>
                  </a:cubicBezTo>
                  <a:cubicBezTo>
                    <a:pt x="2637" y="3557"/>
                    <a:pt x="2511" y="3788"/>
                    <a:pt x="2323" y="3955"/>
                  </a:cubicBezTo>
                  <a:cubicBezTo>
                    <a:pt x="2093" y="4185"/>
                    <a:pt x="1800" y="4415"/>
                    <a:pt x="1486" y="4541"/>
                  </a:cubicBezTo>
                  <a:cubicBezTo>
                    <a:pt x="1363" y="4571"/>
                    <a:pt x="1229" y="4591"/>
                    <a:pt x="1093" y="4591"/>
                  </a:cubicBezTo>
                  <a:cubicBezTo>
                    <a:pt x="1043" y="4591"/>
                    <a:pt x="992" y="4588"/>
                    <a:pt x="942" y="4583"/>
                  </a:cubicBezTo>
                  <a:cubicBezTo>
                    <a:pt x="858" y="4562"/>
                    <a:pt x="816" y="4520"/>
                    <a:pt x="753" y="4457"/>
                  </a:cubicBezTo>
                  <a:cubicBezTo>
                    <a:pt x="733" y="4436"/>
                    <a:pt x="733" y="4415"/>
                    <a:pt x="712" y="4373"/>
                  </a:cubicBezTo>
                  <a:cubicBezTo>
                    <a:pt x="712" y="4353"/>
                    <a:pt x="691" y="4332"/>
                    <a:pt x="691" y="4311"/>
                  </a:cubicBezTo>
                  <a:cubicBezTo>
                    <a:pt x="691" y="4248"/>
                    <a:pt x="649" y="4206"/>
                    <a:pt x="649" y="4143"/>
                  </a:cubicBezTo>
                  <a:lnTo>
                    <a:pt x="649" y="3997"/>
                  </a:lnTo>
                  <a:cubicBezTo>
                    <a:pt x="649" y="3913"/>
                    <a:pt x="691" y="3850"/>
                    <a:pt x="691" y="3788"/>
                  </a:cubicBezTo>
                  <a:cubicBezTo>
                    <a:pt x="733" y="3599"/>
                    <a:pt x="816" y="3411"/>
                    <a:pt x="900" y="3264"/>
                  </a:cubicBezTo>
                  <a:cubicBezTo>
                    <a:pt x="1109" y="2930"/>
                    <a:pt x="1318" y="2637"/>
                    <a:pt x="1569" y="2344"/>
                  </a:cubicBezTo>
                  <a:cubicBezTo>
                    <a:pt x="1695" y="2218"/>
                    <a:pt x="1841" y="2114"/>
                    <a:pt x="1988" y="2009"/>
                  </a:cubicBezTo>
                  <a:cubicBezTo>
                    <a:pt x="2009" y="1967"/>
                    <a:pt x="2072" y="1946"/>
                    <a:pt x="2093" y="1925"/>
                  </a:cubicBezTo>
                  <a:close/>
                  <a:moveTo>
                    <a:pt x="1067" y="0"/>
                  </a:moveTo>
                  <a:cubicBezTo>
                    <a:pt x="963" y="0"/>
                    <a:pt x="900" y="63"/>
                    <a:pt x="837" y="168"/>
                  </a:cubicBezTo>
                  <a:cubicBezTo>
                    <a:pt x="712" y="356"/>
                    <a:pt x="691" y="607"/>
                    <a:pt x="691" y="816"/>
                  </a:cubicBezTo>
                  <a:cubicBezTo>
                    <a:pt x="691" y="984"/>
                    <a:pt x="712" y="1130"/>
                    <a:pt x="753" y="1298"/>
                  </a:cubicBezTo>
                  <a:cubicBezTo>
                    <a:pt x="816" y="1402"/>
                    <a:pt x="858" y="1528"/>
                    <a:pt x="963" y="1570"/>
                  </a:cubicBezTo>
                  <a:lnTo>
                    <a:pt x="942" y="1612"/>
                  </a:lnTo>
                  <a:cubicBezTo>
                    <a:pt x="691" y="1946"/>
                    <a:pt x="523" y="2239"/>
                    <a:pt x="398" y="2553"/>
                  </a:cubicBezTo>
                  <a:cubicBezTo>
                    <a:pt x="209" y="2909"/>
                    <a:pt x="105" y="3285"/>
                    <a:pt x="63" y="3662"/>
                  </a:cubicBezTo>
                  <a:cubicBezTo>
                    <a:pt x="0" y="4060"/>
                    <a:pt x="21" y="4478"/>
                    <a:pt x="105" y="4855"/>
                  </a:cubicBezTo>
                  <a:cubicBezTo>
                    <a:pt x="168" y="5064"/>
                    <a:pt x="209" y="5294"/>
                    <a:pt x="335" y="5482"/>
                  </a:cubicBezTo>
                  <a:cubicBezTo>
                    <a:pt x="440" y="5629"/>
                    <a:pt x="544" y="5754"/>
                    <a:pt x="712" y="5859"/>
                  </a:cubicBezTo>
                  <a:cubicBezTo>
                    <a:pt x="816" y="5943"/>
                    <a:pt x="963" y="6005"/>
                    <a:pt x="1130" y="6005"/>
                  </a:cubicBezTo>
                  <a:cubicBezTo>
                    <a:pt x="1151" y="6008"/>
                    <a:pt x="1172" y="6010"/>
                    <a:pt x="1194" y="6010"/>
                  </a:cubicBezTo>
                  <a:cubicBezTo>
                    <a:pt x="1328" y="6010"/>
                    <a:pt x="1485" y="5961"/>
                    <a:pt x="1611" y="5943"/>
                  </a:cubicBezTo>
                  <a:cubicBezTo>
                    <a:pt x="1988" y="5859"/>
                    <a:pt x="2281" y="5650"/>
                    <a:pt x="2574" y="5420"/>
                  </a:cubicBezTo>
                  <a:cubicBezTo>
                    <a:pt x="2825" y="5210"/>
                    <a:pt x="3034" y="4959"/>
                    <a:pt x="3222" y="4687"/>
                  </a:cubicBezTo>
                  <a:cubicBezTo>
                    <a:pt x="3327" y="4541"/>
                    <a:pt x="3390" y="4373"/>
                    <a:pt x="3474" y="4227"/>
                  </a:cubicBezTo>
                  <a:cubicBezTo>
                    <a:pt x="3578" y="4018"/>
                    <a:pt x="3641" y="3808"/>
                    <a:pt x="3683" y="3599"/>
                  </a:cubicBezTo>
                  <a:cubicBezTo>
                    <a:pt x="3787" y="3181"/>
                    <a:pt x="3829" y="2762"/>
                    <a:pt x="3766" y="2323"/>
                  </a:cubicBezTo>
                  <a:cubicBezTo>
                    <a:pt x="3725" y="1884"/>
                    <a:pt x="3557" y="1507"/>
                    <a:pt x="3348" y="1109"/>
                  </a:cubicBezTo>
                  <a:cubicBezTo>
                    <a:pt x="3181" y="816"/>
                    <a:pt x="2950" y="565"/>
                    <a:pt x="2658" y="398"/>
                  </a:cubicBezTo>
                  <a:cubicBezTo>
                    <a:pt x="2427" y="272"/>
                    <a:pt x="2176" y="210"/>
                    <a:pt x="1904" y="147"/>
                  </a:cubicBezTo>
                  <a:cubicBezTo>
                    <a:pt x="1653" y="63"/>
                    <a:pt x="1360" y="42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3" name="Google Shape;4053;p114"/>
          <p:cNvGrpSpPr/>
          <p:nvPr/>
        </p:nvGrpSpPr>
        <p:grpSpPr>
          <a:xfrm>
            <a:off x="7105344" y="3643855"/>
            <a:ext cx="155655" cy="195353"/>
            <a:chOff x="4593151" y="1545950"/>
            <a:chExt cx="155655" cy="195353"/>
          </a:xfrm>
        </p:grpSpPr>
        <p:sp>
          <p:nvSpPr>
            <p:cNvPr id="4054" name="Google Shape;4054;p114"/>
            <p:cNvSpPr/>
            <p:nvPr/>
          </p:nvSpPr>
          <p:spPr>
            <a:xfrm rot="4219280">
              <a:off x="4553816" y="1618629"/>
              <a:ext cx="189588" cy="49995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14"/>
            <p:cNvSpPr/>
            <p:nvPr/>
          </p:nvSpPr>
          <p:spPr>
            <a:xfrm rot="4219025">
              <a:off x="4640375" y="1589161"/>
              <a:ext cx="127006" cy="49999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56" name="Google Shape;4056;p114"/>
          <p:cNvGrpSpPr/>
          <p:nvPr/>
        </p:nvGrpSpPr>
        <p:grpSpPr>
          <a:xfrm rot="10446999" flipH="1">
            <a:off x="8652990" y="3172317"/>
            <a:ext cx="155650" cy="195347"/>
            <a:chOff x="4593151" y="1545950"/>
            <a:chExt cx="155655" cy="195353"/>
          </a:xfrm>
        </p:grpSpPr>
        <p:sp>
          <p:nvSpPr>
            <p:cNvPr id="4057" name="Google Shape;4057;p114"/>
            <p:cNvSpPr/>
            <p:nvPr/>
          </p:nvSpPr>
          <p:spPr>
            <a:xfrm rot="4219280">
              <a:off x="4553816" y="1618629"/>
              <a:ext cx="189588" cy="49995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14"/>
            <p:cNvSpPr/>
            <p:nvPr/>
          </p:nvSpPr>
          <p:spPr>
            <a:xfrm rot="4219025">
              <a:off x="4640375" y="1589161"/>
              <a:ext cx="127006" cy="49999"/>
            </a:xfrm>
            <a:custGeom>
              <a:avLst/>
              <a:gdLst/>
              <a:ahLst/>
              <a:cxnLst/>
              <a:rect l="l" t="t" r="r" b="b"/>
              <a:pathLst>
                <a:path w="4793" h="1658" extrusionOk="0">
                  <a:moveTo>
                    <a:pt x="3950" y="0"/>
                  </a:moveTo>
                  <a:cubicBezTo>
                    <a:pt x="3876" y="0"/>
                    <a:pt x="3797" y="14"/>
                    <a:pt x="3712" y="46"/>
                  </a:cubicBezTo>
                  <a:cubicBezTo>
                    <a:pt x="3161" y="256"/>
                    <a:pt x="2591" y="365"/>
                    <a:pt x="2014" y="365"/>
                  </a:cubicBezTo>
                  <a:cubicBezTo>
                    <a:pt x="1730" y="365"/>
                    <a:pt x="1444" y="339"/>
                    <a:pt x="1158" y="285"/>
                  </a:cubicBezTo>
                  <a:cubicBezTo>
                    <a:pt x="1107" y="275"/>
                    <a:pt x="1057" y="270"/>
                    <a:pt x="1010" y="270"/>
                  </a:cubicBezTo>
                  <a:cubicBezTo>
                    <a:pt x="280" y="270"/>
                    <a:pt x="0" y="1385"/>
                    <a:pt x="799" y="1539"/>
                  </a:cubicBezTo>
                  <a:cubicBezTo>
                    <a:pt x="1212" y="1617"/>
                    <a:pt x="1627" y="1658"/>
                    <a:pt x="2039" y="1658"/>
                  </a:cubicBezTo>
                  <a:cubicBezTo>
                    <a:pt x="2731" y="1658"/>
                    <a:pt x="3415" y="1544"/>
                    <a:pt x="4070" y="1300"/>
                  </a:cubicBezTo>
                  <a:cubicBezTo>
                    <a:pt x="4792" y="1033"/>
                    <a:pt x="4581" y="0"/>
                    <a:pt x="39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BE106A4-0DA4-8E33-8B3F-6CE009CF4C5D}"/>
              </a:ext>
            </a:extLst>
          </p:cNvPr>
          <p:cNvSpPr txBox="1"/>
          <p:nvPr/>
        </p:nvSpPr>
        <p:spPr>
          <a:xfrm>
            <a:off x="881873" y="1180060"/>
            <a:ext cx="6976690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از آنجا که صبحانه، اهمّیّت فوق‌العاده‌ای در رشد و نشاط نوآموزان دارد لذا بر مبنای برنامه‌ریزی ‌های انجام شده ، عزیزان نوآموز هر روز صبحانه و </a:t>
            </a:r>
          </a:p>
          <a:p>
            <a:pPr algn="just" rtl="1"/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 میان وعده را بصورت هماهنگ در مدرسه و </a:t>
            </a:r>
            <a:r>
              <a:rPr lang="fa-IR" sz="24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کنار</a:t>
            </a:r>
            <a:r>
              <a:rPr lang="fa-IR" sz="20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 دوستانشان میل خواهند کرد .</a:t>
            </a:r>
          </a:p>
          <a:p>
            <a:endParaRPr lang="fa-IR" sz="180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  <p:grpSp>
        <p:nvGrpSpPr>
          <p:cNvPr id="11" name="Google Shape;11585;p136">
            <a:extLst>
              <a:ext uri="{FF2B5EF4-FFF2-40B4-BE49-F238E27FC236}">
                <a16:creationId xmlns:a16="http://schemas.microsoft.com/office/drawing/2014/main" id="{10370EA1-1564-0ED2-593C-45C7D83C9AE9}"/>
              </a:ext>
            </a:extLst>
          </p:cNvPr>
          <p:cNvGrpSpPr/>
          <p:nvPr/>
        </p:nvGrpSpPr>
        <p:grpSpPr>
          <a:xfrm>
            <a:off x="8028636" y="1361511"/>
            <a:ext cx="396937" cy="450470"/>
            <a:chOff x="-17149475" y="3309200"/>
            <a:chExt cx="268600" cy="304825"/>
          </a:xfrm>
          <a:solidFill>
            <a:schemeClr val="bg2"/>
          </a:solidFill>
        </p:grpSpPr>
        <p:sp>
          <p:nvSpPr>
            <p:cNvPr id="12" name="Google Shape;11586;p136">
              <a:extLst>
                <a:ext uri="{FF2B5EF4-FFF2-40B4-BE49-F238E27FC236}">
                  <a16:creationId xmlns:a16="http://schemas.microsoft.com/office/drawing/2014/main" id="{4ACF0C24-EFE5-F885-3F61-543DE62DA82B}"/>
                </a:ext>
              </a:extLst>
            </p:cNvPr>
            <p:cNvSpPr/>
            <p:nvPr/>
          </p:nvSpPr>
          <p:spPr>
            <a:xfrm>
              <a:off x="-17021100" y="3309200"/>
              <a:ext cx="102425" cy="72475"/>
            </a:xfrm>
            <a:custGeom>
              <a:avLst/>
              <a:gdLst/>
              <a:ahLst/>
              <a:cxnLst/>
              <a:rect l="l" t="t" r="r" b="b"/>
              <a:pathLst>
                <a:path w="4097" h="2899" extrusionOk="0">
                  <a:moveTo>
                    <a:pt x="1639" y="0"/>
                  </a:moveTo>
                  <a:cubicBezTo>
                    <a:pt x="914" y="0"/>
                    <a:pt x="284" y="441"/>
                    <a:pt x="1" y="1071"/>
                  </a:cubicBezTo>
                  <a:cubicBezTo>
                    <a:pt x="631" y="1418"/>
                    <a:pt x="1103" y="2111"/>
                    <a:pt x="1230" y="2898"/>
                  </a:cubicBezTo>
                  <a:cubicBezTo>
                    <a:pt x="1356" y="2867"/>
                    <a:pt x="1482" y="2835"/>
                    <a:pt x="1639" y="2835"/>
                  </a:cubicBezTo>
                  <a:cubicBezTo>
                    <a:pt x="2994" y="2835"/>
                    <a:pt x="4096" y="1733"/>
                    <a:pt x="4096" y="347"/>
                  </a:cubicBezTo>
                  <a:cubicBezTo>
                    <a:pt x="4096" y="158"/>
                    <a:pt x="3939" y="0"/>
                    <a:pt x="3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2"/>
                </a:solidFill>
              </a:endParaRPr>
            </a:p>
          </p:txBody>
        </p:sp>
        <p:sp>
          <p:nvSpPr>
            <p:cNvPr id="13" name="Google Shape;11587;p136">
              <a:extLst>
                <a:ext uri="{FF2B5EF4-FFF2-40B4-BE49-F238E27FC236}">
                  <a16:creationId xmlns:a16="http://schemas.microsoft.com/office/drawing/2014/main" id="{DA572DC3-8475-BDB5-3B3A-060C496FA8C9}"/>
                </a:ext>
              </a:extLst>
            </p:cNvPr>
            <p:cNvSpPr/>
            <p:nvPr/>
          </p:nvSpPr>
          <p:spPr>
            <a:xfrm>
              <a:off x="-17149475" y="3346200"/>
              <a:ext cx="268600" cy="267825"/>
            </a:xfrm>
            <a:custGeom>
              <a:avLst/>
              <a:gdLst/>
              <a:ahLst/>
              <a:cxnLst/>
              <a:rect l="l" t="t" r="r" b="b"/>
              <a:pathLst>
                <a:path w="10744" h="10713" extrusionOk="0">
                  <a:moveTo>
                    <a:pt x="3939" y="1"/>
                  </a:moveTo>
                  <a:cubicBezTo>
                    <a:pt x="3718" y="1"/>
                    <a:pt x="3561" y="158"/>
                    <a:pt x="3561" y="379"/>
                  </a:cubicBezTo>
                  <a:cubicBezTo>
                    <a:pt x="3561" y="568"/>
                    <a:pt x="3718" y="725"/>
                    <a:pt x="3939" y="725"/>
                  </a:cubicBezTo>
                  <a:cubicBezTo>
                    <a:pt x="4506" y="725"/>
                    <a:pt x="4978" y="1198"/>
                    <a:pt x="4978" y="1797"/>
                  </a:cubicBezTo>
                  <a:lnTo>
                    <a:pt x="4978" y="2364"/>
                  </a:lnTo>
                  <a:cubicBezTo>
                    <a:pt x="4569" y="2206"/>
                    <a:pt x="4096" y="2143"/>
                    <a:pt x="3592" y="2143"/>
                  </a:cubicBezTo>
                  <a:cubicBezTo>
                    <a:pt x="1418" y="2143"/>
                    <a:pt x="1" y="3561"/>
                    <a:pt x="1" y="5735"/>
                  </a:cubicBezTo>
                  <a:cubicBezTo>
                    <a:pt x="1" y="8034"/>
                    <a:pt x="1576" y="10712"/>
                    <a:pt x="3592" y="10712"/>
                  </a:cubicBezTo>
                  <a:cubicBezTo>
                    <a:pt x="3813" y="10712"/>
                    <a:pt x="4002" y="10681"/>
                    <a:pt x="4254" y="10649"/>
                  </a:cubicBezTo>
                  <a:cubicBezTo>
                    <a:pt x="4632" y="10523"/>
                    <a:pt x="5002" y="10460"/>
                    <a:pt x="5372" y="10460"/>
                  </a:cubicBezTo>
                  <a:cubicBezTo>
                    <a:pt x="5742" y="10460"/>
                    <a:pt x="6112" y="10523"/>
                    <a:pt x="6491" y="10649"/>
                  </a:cubicBezTo>
                  <a:cubicBezTo>
                    <a:pt x="6680" y="10712"/>
                    <a:pt x="6932" y="10712"/>
                    <a:pt x="7152" y="10712"/>
                  </a:cubicBezTo>
                  <a:cubicBezTo>
                    <a:pt x="9168" y="10712"/>
                    <a:pt x="10744" y="8034"/>
                    <a:pt x="10744" y="5735"/>
                  </a:cubicBezTo>
                  <a:cubicBezTo>
                    <a:pt x="10649" y="3529"/>
                    <a:pt x="9294" y="2143"/>
                    <a:pt x="7121" y="2143"/>
                  </a:cubicBezTo>
                  <a:cubicBezTo>
                    <a:pt x="6617" y="2143"/>
                    <a:pt x="6144" y="2206"/>
                    <a:pt x="5703" y="2364"/>
                  </a:cubicBezTo>
                  <a:lnTo>
                    <a:pt x="5703" y="1797"/>
                  </a:lnTo>
                  <a:cubicBezTo>
                    <a:pt x="5703" y="788"/>
                    <a:pt x="4915" y="1"/>
                    <a:pt x="39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bg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0" name="Google Shape;3040;p90"/>
          <p:cNvGrpSpPr/>
          <p:nvPr/>
        </p:nvGrpSpPr>
        <p:grpSpPr>
          <a:xfrm>
            <a:off x="1450062" y="433865"/>
            <a:ext cx="1390816" cy="603184"/>
            <a:chOff x="-18125" y="4095850"/>
            <a:chExt cx="1197225" cy="519225"/>
          </a:xfrm>
        </p:grpSpPr>
        <p:sp>
          <p:nvSpPr>
            <p:cNvPr id="3041" name="Google Shape;3041;p90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90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90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90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90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90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90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90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90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90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90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2" name="Google Shape;3052;p90"/>
          <p:cNvGrpSpPr/>
          <p:nvPr/>
        </p:nvGrpSpPr>
        <p:grpSpPr>
          <a:xfrm>
            <a:off x="2669268" y="887530"/>
            <a:ext cx="925475" cy="461036"/>
            <a:chOff x="6950025" y="3485050"/>
            <a:chExt cx="672975" cy="335250"/>
          </a:xfrm>
        </p:grpSpPr>
        <p:sp>
          <p:nvSpPr>
            <p:cNvPr id="3053" name="Google Shape;3053;p90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90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90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90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6" name="Google Shape;3066;p90"/>
          <p:cNvSpPr/>
          <p:nvPr/>
        </p:nvSpPr>
        <p:spPr>
          <a:xfrm rot="3807589" flipH="1">
            <a:off x="3120346" y="44649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90"/>
          <p:cNvSpPr/>
          <p:nvPr/>
        </p:nvSpPr>
        <p:spPr>
          <a:xfrm rot="-7200372" flipH="1">
            <a:off x="1411777" y="35654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E3099-DBE5-3787-48EB-4BA95593FDA6}"/>
              </a:ext>
            </a:extLst>
          </p:cNvPr>
          <p:cNvSpPr txBox="1"/>
          <p:nvPr/>
        </p:nvSpPr>
        <p:spPr>
          <a:xfrm>
            <a:off x="3468414" y="1553497"/>
            <a:ext cx="46560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fa-IR" sz="3200" i="0" dirty="0">
                <a:solidFill>
                  <a:srgbClr val="A4E7FA"/>
                </a:solidFill>
                <a:effectLst/>
                <a:latin typeface="ERPx-FaNum"/>
                <a:cs typeface="Dast Nevis" panose="03000400000000000000" pitchFamily="66" charset="-78"/>
              </a:rPr>
              <a:t>استخر و ورزشگاه مجتمع: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E3EED-C628-4C3A-033C-6C90C0F3331E}"/>
              </a:ext>
            </a:extLst>
          </p:cNvPr>
          <p:cNvSpPr txBox="1"/>
          <p:nvPr/>
        </p:nvSpPr>
        <p:spPr>
          <a:xfrm>
            <a:off x="557048" y="2343203"/>
            <a:ext cx="7567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a-IR" sz="18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نوآموزان می توانند در طول سال تحصیلی، روزهای پنج شنبه از دوره های آموزشی شنا که  مخصوص نوآموزان پیش دبستان درنظرگرفته شده استفاده کنند .</a:t>
            </a:r>
            <a:endParaRPr lang="fa-IR" sz="180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57"/>
          <p:cNvSpPr txBox="1">
            <a:spLocks noGrp="1"/>
          </p:cNvSpPr>
          <p:nvPr>
            <p:ph type="title"/>
          </p:nvPr>
        </p:nvSpPr>
        <p:spPr>
          <a:xfrm>
            <a:off x="867949" y="50949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a-IR" dirty="0">
                <a:solidFill>
                  <a:srgbClr val="FF8361"/>
                </a:solidFill>
                <a:cs typeface="Dast Nevis" panose="03000400000000000000" pitchFamily="66" charset="-78"/>
              </a:rPr>
              <a:t>اهداف کلی در پیش دبستان</a:t>
            </a:r>
            <a:endParaRPr dirty="0">
              <a:solidFill>
                <a:srgbClr val="FF8361"/>
              </a:solidFill>
              <a:cs typeface="Dast Nevis" panose="03000400000000000000" pitchFamily="66" charset="-78"/>
            </a:endParaRPr>
          </a:p>
        </p:txBody>
      </p:sp>
      <p:grpSp>
        <p:nvGrpSpPr>
          <p:cNvPr id="952" name="Google Shape;952;p57"/>
          <p:cNvGrpSpPr/>
          <p:nvPr/>
        </p:nvGrpSpPr>
        <p:grpSpPr>
          <a:xfrm>
            <a:off x="7055419" y="360481"/>
            <a:ext cx="734917" cy="808846"/>
            <a:chOff x="5571650" y="2059975"/>
            <a:chExt cx="445350" cy="490150"/>
          </a:xfrm>
        </p:grpSpPr>
        <p:sp>
          <p:nvSpPr>
            <p:cNvPr id="953" name="Google Shape;953;p57"/>
            <p:cNvSpPr/>
            <p:nvPr/>
          </p:nvSpPr>
          <p:spPr>
            <a:xfrm>
              <a:off x="5571650" y="2059975"/>
              <a:ext cx="445350" cy="490150"/>
            </a:xfrm>
            <a:custGeom>
              <a:avLst/>
              <a:gdLst/>
              <a:ahLst/>
              <a:cxnLst/>
              <a:rect l="l" t="t" r="r" b="b"/>
              <a:pathLst>
                <a:path w="17814" h="19606" extrusionOk="0">
                  <a:moveTo>
                    <a:pt x="11439" y="1"/>
                  </a:moveTo>
                  <a:cubicBezTo>
                    <a:pt x="9178" y="1"/>
                    <a:pt x="1533" y="1745"/>
                    <a:pt x="734" y="3214"/>
                  </a:cubicBezTo>
                  <a:cubicBezTo>
                    <a:pt x="201" y="4181"/>
                    <a:pt x="0" y="7884"/>
                    <a:pt x="701" y="8951"/>
                  </a:cubicBezTo>
                  <a:cubicBezTo>
                    <a:pt x="701" y="8951"/>
                    <a:pt x="990" y="8896"/>
                    <a:pt x="1415" y="8896"/>
                  </a:cubicBezTo>
                  <a:cubicBezTo>
                    <a:pt x="2352" y="8896"/>
                    <a:pt x="3951" y="9165"/>
                    <a:pt x="4570" y="10886"/>
                  </a:cubicBezTo>
                  <a:cubicBezTo>
                    <a:pt x="5871" y="14522"/>
                    <a:pt x="2836" y="15990"/>
                    <a:pt x="2836" y="15990"/>
                  </a:cubicBezTo>
                  <a:cubicBezTo>
                    <a:pt x="2669" y="17190"/>
                    <a:pt x="3403" y="19259"/>
                    <a:pt x="4404" y="19559"/>
                  </a:cubicBezTo>
                  <a:cubicBezTo>
                    <a:pt x="4525" y="19591"/>
                    <a:pt x="4688" y="19605"/>
                    <a:pt x="4881" y="19605"/>
                  </a:cubicBezTo>
                  <a:cubicBezTo>
                    <a:pt x="6278" y="19605"/>
                    <a:pt x="9240" y="18858"/>
                    <a:pt x="9240" y="18858"/>
                  </a:cubicBezTo>
                  <a:cubicBezTo>
                    <a:pt x="9240" y="18858"/>
                    <a:pt x="7839" y="10619"/>
                    <a:pt x="7072" y="7550"/>
                  </a:cubicBezTo>
                  <a:cubicBezTo>
                    <a:pt x="6443" y="4793"/>
                    <a:pt x="6217" y="2628"/>
                    <a:pt x="7412" y="2628"/>
                  </a:cubicBezTo>
                  <a:cubicBezTo>
                    <a:pt x="7547" y="2628"/>
                    <a:pt x="7700" y="2656"/>
                    <a:pt x="7873" y="2713"/>
                  </a:cubicBezTo>
                  <a:cubicBezTo>
                    <a:pt x="10141" y="3481"/>
                    <a:pt x="11375" y="10953"/>
                    <a:pt x="13010" y="17691"/>
                  </a:cubicBezTo>
                  <a:cubicBezTo>
                    <a:pt x="13051" y="17703"/>
                    <a:pt x="13110" y="17708"/>
                    <a:pt x="13185" y="17708"/>
                  </a:cubicBezTo>
                  <a:cubicBezTo>
                    <a:pt x="13964" y="17708"/>
                    <a:pt x="16410" y="17082"/>
                    <a:pt x="17079" y="15956"/>
                  </a:cubicBezTo>
                  <a:cubicBezTo>
                    <a:pt x="17813" y="14689"/>
                    <a:pt x="16846" y="11920"/>
                    <a:pt x="16179" y="11220"/>
                  </a:cubicBezTo>
                  <a:cubicBezTo>
                    <a:pt x="16179" y="11220"/>
                    <a:pt x="15802" y="11322"/>
                    <a:pt x="15286" y="11322"/>
                  </a:cubicBezTo>
                  <a:cubicBezTo>
                    <a:pt x="14362" y="11322"/>
                    <a:pt x="12992" y="10993"/>
                    <a:pt x="12543" y="9151"/>
                  </a:cubicBezTo>
                  <a:cubicBezTo>
                    <a:pt x="11842" y="6383"/>
                    <a:pt x="14711" y="4848"/>
                    <a:pt x="14711" y="4848"/>
                  </a:cubicBezTo>
                  <a:cubicBezTo>
                    <a:pt x="14578" y="3881"/>
                    <a:pt x="13377" y="145"/>
                    <a:pt x="11709" y="12"/>
                  </a:cubicBezTo>
                  <a:cubicBezTo>
                    <a:pt x="11630" y="4"/>
                    <a:pt x="11540" y="1"/>
                    <a:pt x="11439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7"/>
            <p:cNvSpPr/>
            <p:nvPr/>
          </p:nvSpPr>
          <p:spPr>
            <a:xfrm>
              <a:off x="5866850" y="2180325"/>
              <a:ext cx="109275" cy="162675"/>
            </a:xfrm>
            <a:custGeom>
              <a:avLst/>
              <a:gdLst/>
              <a:ahLst/>
              <a:cxnLst/>
              <a:rect l="l" t="t" r="r" b="b"/>
              <a:pathLst>
                <a:path w="4371" h="6507" extrusionOk="0">
                  <a:moveTo>
                    <a:pt x="2870" y="1"/>
                  </a:moveTo>
                  <a:lnTo>
                    <a:pt x="2870" y="1"/>
                  </a:lnTo>
                  <a:cubicBezTo>
                    <a:pt x="2869" y="1"/>
                    <a:pt x="1" y="1536"/>
                    <a:pt x="701" y="4304"/>
                  </a:cubicBezTo>
                  <a:cubicBezTo>
                    <a:pt x="1174" y="6174"/>
                    <a:pt x="2562" y="6507"/>
                    <a:pt x="3488" y="6507"/>
                  </a:cubicBezTo>
                  <a:cubicBezTo>
                    <a:pt x="4000" y="6507"/>
                    <a:pt x="4371" y="6406"/>
                    <a:pt x="4371" y="6406"/>
                  </a:cubicBezTo>
                  <a:cubicBezTo>
                    <a:pt x="3704" y="5738"/>
                    <a:pt x="2269" y="6172"/>
                    <a:pt x="2002" y="3704"/>
                  </a:cubicBezTo>
                  <a:cubicBezTo>
                    <a:pt x="1769" y="2069"/>
                    <a:pt x="2903" y="435"/>
                    <a:pt x="2870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7"/>
            <p:cNvSpPr/>
            <p:nvPr/>
          </p:nvSpPr>
          <p:spPr>
            <a:xfrm>
              <a:off x="5726050" y="2125875"/>
              <a:ext cx="170025" cy="405575"/>
            </a:xfrm>
            <a:custGeom>
              <a:avLst/>
              <a:gdLst/>
              <a:ahLst/>
              <a:cxnLst/>
              <a:rect l="l" t="t" r="r" b="b"/>
              <a:pathLst>
                <a:path w="6801" h="16223" extrusionOk="0">
                  <a:moveTo>
                    <a:pt x="1218" y="0"/>
                  </a:moveTo>
                  <a:cubicBezTo>
                    <a:pt x="0" y="0"/>
                    <a:pt x="201" y="2145"/>
                    <a:pt x="863" y="4914"/>
                  </a:cubicBezTo>
                  <a:cubicBezTo>
                    <a:pt x="1563" y="7950"/>
                    <a:pt x="3031" y="16222"/>
                    <a:pt x="3031" y="16222"/>
                  </a:cubicBezTo>
                  <a:cubicBezTo>
                    <a:pt x="3031" y="16222"/>
                    <a:pt x="3365" y="15388"/>
                    <a:pt x="4132" y="15122"/>
                  </a:cubicBezTo>
                  <a:cubicBezTo>
                    <a:pt x="4397" y="15055"/>
                    <a:pt x="4939" y="14887"/>
                    <a:pt x="5634" y="14887"/>
                  </a:cubicBezTo>
                  <a:cubicBezTo>
                    <a:pt x="5989" y="14887"/>
                    <a:pt x="6383" y="14931"/>
                    <a:pt x="6800" y="15055"/>
                  </a:cubicBezTo>
                  <a:cubicBezTo>
                    <a:pt x="5166" y="8317"/>
                    <a:pt x="3965" y="845"/>
                    <a:pt x="1663" y="77"/>
                  </a:cubicBezTo>
                  <a:cubicBezTo>
                    <a:pt x="1497" y="25"/>
                    <a:pt x="1349" y="0"/>
                    <a:pt x="121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7"/>
            <p:cNvSpPr/>
            <p:nvPr/>
          </p:nvSpPr>
          <p:spPr>
            <a:xfrm>
              <a:off x="5587500" y="2280575"/>
              <a:ext cx="130950" cy="178325"/>
            </a:xfrm>
            <a:custGeom>
              <a:avLst/>
              <a:gdLst/>
              <a:ahLst/>
              <a:cxnLst/>
              <a:rect l="l" t="t" r="r" b="b"/>
              <a:pathLst>
                <a:path w="5238" h="7133" extrusionOk="0">
                  <a:moveTo>
                    <a:pt x="617" y="1"/>
                  </a:moveTo>
                  <a:cubicBezTo>
                    <a:pt x="295" y="1"/>
                    <a:pt x="68" y="29"/>
                    <a:pt x="13" y="29"/>
                  </a:cubicBezTo>
                  <a:cubicBezTo>
                    <a:pt x="6" y="29"/>
                    <a:pt x="1" y="28"/>
                    <a:pt x="0" y="27"/>
                  </a:cubicBezTo>
                  <a:lnTo>
                    <a:pt x="0" y="27"/>
                  </a:lnTo>
                  <a:cubicBezTo>
                    <a:pt x="67" y="161"/>
                    <a:pt x="167" y="227"/>
                    <a:pt x="234" y="294"/>
                  </a:cubicBezTo>
                  <a:cubicBezTo>
                    <a:pt x="1234" y="794"/>
                    <a:pt x="1668" y="995"/>
                    <a:pt x="2402" y="2963"/>
                  </a:cubicBezTo>
                  <a:cubicBezTo>
                    <a:pt x="2936" y="4397"/>
                    <a:pt x="2335" y="5865"/>
                    <a:pt x="2168" y="7132"/>
                  </a:cubicBezTo>
                  <a:cubicBezTo>
                    <a:pt x="2168" y="7132"/>
                    <a:pt x="5237" y="5665"/>
                    <a:pt x="3903" y="2029"/>
                  </a:cubicBezTo>
                  <a:cubicBezTo>
                    <a:pt x="3256" y="232"/>
                    <a:pt x="1543" y="1"/>
                    <a:pt x="61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7"/>
            <p:cNvSpPr/>
            <p:nvPr/>
          </p:nvSpPr>
          <p:spPr>
            <a:xfrm>
              <a:off x="5808475" y="2290425"/>
              <a:ext cx="33400" cy="33375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701" y="0"/>
                  </a:moveTo>
                  <a:cubicBezTo>
                    <a:pt x="601" y="0"/>
                    <a:pt x="535" y="0"/>
                    <a:pt x="435" y="33"/>
                  </a:cubicBezTo>
                  <a:cubicBezTo>
                    <a:pt x="368" y="100"/>
                    <a:pt x="268" y="134"/>
                    <a:pt x="234" y="167"/>
                  </a:cubicBezTo>
                  <a:cubicBezTo>
                    <a:pt x="168" y="200"/>
                    <a:pt x="101" y="300"/>
                    <a:pt x="68" y="400"/>
                  </a:cubicBezTo>
                  <a:cubicBezTo>
                    <a:pt x="34" y="467"/>
                    <a:pt x="1" y="567"/>
                    <a:pt x="1" y="634"/>
                  </a:cubicBezTo>
                  <a:lnTo>
                    <a:pt x="1" y="801"/>
                  </a:lnTo>
                  <a:cubicBezTo>
                    <a:pt x="34" y="934"/>
                    <a:pt x="68" y="1001"/>
                    <a:pt x="168" y="1101"/>
                  </a:cubicBezTo>
                  <a:lnTo>
                    <a:pt x="268" y="1234"/>
                  </a:lnTo>
                  <a:cubicBezTo>
                    <a:pt x="368" y="1301"/>
                    <a:pt x="501" y="1334"/>
                    <a:pt x="601" y="1334"/>
                  </a:cubicBezTo>
                  <a:cubicBezTo>
                    <a:pt x="701" y="1334"/>
                    <a:pt x="768" y="1334"/>
                    <a:pt x="868" y="1301"/>
                  </a:cubicBezTo>
                  <a:cubicBezTo>
                    <a:pt x="935" y="1268"/>
                    <a:pt x="1035" y="1234"/>
                    <a:pt x="1068" y="1168"/>
                  </a:cubicBezTo>
                  <a:cubicBezTo>
                    <a:pt x="1168" y="1134"/>
                    <a:pt x="1202" y="1034"/>
                    <a:pt x="1235" y="967"/>
                  </a:cubicBezTo>
                  <a:cubicBezTo>
                    <a:pt x="1268" y="901"/>
                    <a:pt x="1335" y="801"/>
                    <a:pt x="1335" y="734"/>
                  </a:cubicBezTo>
                  <a:lnTo>
                    <a:pt x="1335" y="567"/>
                  </a:lnTo>
                  <a:cubicBezTo>
                    <a:pt x="1268" y="434"/>
                    <a:pt x="1235" y="334"/>
                    <a:pt x="1168" y="267"/>
                  </a:cubicBezTo>
                  <a:lnTo>
                    <a:pt x="1035" y="134"/>
                  </a:lnTo>
                  <a:cubicBezTo>
                    <a:pt x="935" y="67"/>
                    <a:pt x="835" y="0"/>
                    <a:pt x="7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7"/>
            <p:cNvSpPr/>
            <p:nvPr/>
          </p:nvSpPr>
          <p:spPr>
            <a:xfrm>
              <a:off x="5604180" y="2176896"/>
              <a:ext cx="20961" cy="22000"/>
            </a:xfrm>
            <a:custGeom>
              <a:avLst/>
              <a:gdLst/>
              <a:ahLst/>
              <a:cxnLst/>
              <a:rect l="l" t="t" r="r" b="b"/>
              <a:pathLst>
                <a:path w="768" h="806" extrusionOk="0">
                  <a:moveTo>
                    <a:pt x="350" y="0"/>
                  </a:moveTo>
                  <a:cubicBezTo>
                    <a:pt x="173" y="0"/>
                    <a:pt x="31" y="158"/>
                    <a:pt x="0" y="371"/>
                  </a:cubicBezTo>
                  <a:cubicBezTo>
                    <a:pt x="0" y="605"/>
                    <a:pt x="134" y="805"/>
                    <a:pt x="367" y="805"/>
                  </a:cubicBezTo>
                  <a:cubicBezTo>
                    <a:pt x="567" y="805"/>
                    <a:pt x="768" y="638"/>
                    <a:pt x="768" y="438"/>
                  </a:cubicBezTo>
                  <a:cubicBezTo>
                    <a:pt x="768" y="205"/>
                    <a:pt x="601" y="5"/>
                    <a:pt x="401" y="5"/>
                  </a:cubicBezTo>
                  <a:cubicBezTo>
                    <a:pt x="384" y="2"/>
                    <a:pt x="36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7"/>
            <p:cNvSpPr/>
            <p:nvPr/>
          </p:nvSpPr>
          <p:spPr>
            <a:xfrm>
              <a:off x="5691567" y="2181564"/>
              <a:ext cx="21889" cy="21863"/>
            </a:xfrm>
            <a:custGeom>
              <a:avLst/>
              <a:gdLst/>
              <a:ahLst/>
              <a:cxnLst/>
              <a:rect l="l" t="t" r="r" b="b"/>
              <a:pathLst>
                <a:path w="802" h="801" extrusionOk="0">
                  <a:moveTo>
                    <a:pt x="401" y="0"/>
                  </a:moveTo>
                  <a:cubicBezTo>
                    <a:pt x="201" y="0"/>
                    <a:pt x="34" y="167"/>
                    <a:pt x="1" y="367"/>
                  </a:cubicBezTo>
                  <a:cubicBezTo>
                    <a:pt x="1" y="601"/>
                    <a:pt x="167" y="801"/>
                    <a:pt x="368" y="801"/>
                  </a:cubicBezTo>
                  <a:cubicBezTo>
                    <a:pt x="568" y="801"/>
                    <a:pt x="801" y="634"/>
                    <a:pt x="801" y="434"/>
                  </a:cubicBezTo>
                  <a:cubicBezTo>
                    <a:pt x="801" y="200"/>
                    <a:pt x="634" y="0"/>
                    <a:pt x="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7"/>
            <p:cNvSpPr/>
            <p:nvPr/>
          </p:nvSpPr>
          <p:spPr>
            <a:xfrm>
              <a:off x="5633300" y="2210140"/>
              <a:ext cx="49208" cy="23337"/>
            </a:xfrm>
            <a:custGeom>
              <a:avLst/>
              <a:gdLst/>
              <a:ahLst/>
              <a:cxnLst/>
              <a:rect l="l" t="t" r="r" b="b"/>
              <a:pathLst>
                <a:path w="1803" h="855" extrusionOk="0">
                  <a:moveTo>
                    <a:pt x="187" y="1"/>
                  </a:moveTo>
                  <a:cubicBezTo>
                    <a:pt x="174" y="1"/>
                    <a:pt x="159" y="9"/>
                    <a:pt x="134" y="21"/>
                  </a:cubicBezTo>
                  <a:cubicBezTo>
                    <a:pt x="101" y="21"/>
                    <a:pt x="34" y="87"/>
                    <a:pt x="34" y="121"/>
                  </a:cubicBezTo>
                  <a:cubicBezTo>
                    <a:pt x="1" y="321"/>
                    <a:pt x="134" y="521"/>
                    <a:pt x="301" y="655"/>
                  </a:cubicBezTo>
                  <a:cubicBezTo>
                    <a:pt x="501" y="788"/>
                    <a:pt x="668" y="855"/>
                    <a:pt x="868" y="855"/>
                  </a:cubicBezTo>
                  <a:cubicBezTo>
                    <a:pt x="1035" y="855"/>
                    <a:pt x="1302" y="821"/>
                    <a:pt x="1469" y="688"/>
                  </a:cubicBezTo>
                  <a:cubicBezTo>
                    <a:pt x="1635" y="588"/>
                    <a:pt x="1769" y="421"/>
                    <a:pt x="1802" y="188"/>
                  </a:cubicBezTo>
                  <a:cubicBezTo>
                    <a:pt x="1802" y="154"/>
                    <a:pt x="1802" y="154"/>
                    <a:pt x="1769" y="121"/>
                  </a:cubicBezTo>
                  <a:cubicBezTo>
                    <a:pt x="1735" y="104"/>
                    <a:pt x="1710" y="96"/>
                    <a:pt x="1690" y="96"/>
                  </a:cubicBezTo>
                  <a:cubicBezTo>
                    <a:pt x="1669" y="96"/>
                    <a:pt x="1652" y="104"/>
                    <a:pt x="1635" y="121"/>
                  </a:cubicBezTo>
                  <a:cubicBezTo>
                    <a:pt x="1535" y="254"/>
                    <a:pt x="1435" y="321"/>
                    <a:pt x="1302" y="388"/>
                  </a:cubicBezTo>
                  <a:cubicBezTo>
                    <a:pt x="1168" y="421"/>
                    <a:pt x="1035" y="421"/>
                    <a:pt x="935" y="421"/>
                  </a:cubicBezTo>
                  <a:cubicBezTo>
                    <a:pt x="801" y="421"/>
                    <a:pt x="668" y="388"/>
                    <a:pt x="535" y="321"/>
                  </a:cubicBezTo>
                  <a:cubicBezTo>
                    <a:pt x="434" y="288"/>
                    <a:pt x="334" y="221"/>
                    <a:pt x="268" y="87"/>
                  </a:cubicBezTo>
                  <a:cubicBezTo>
                    <a:pt x="225" y="24"/>
                    <a:pt x="210" y="1"/>
                    <a:pt x="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441F13-41C5-D9BC-B576-AE3656F77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712" y="1197300"/>
            <a:ext cx="8271488" cy="3416400"/>
          </a:xfrm>
        </p:spPr>
        <p:txBody>
          <a:bodyPr>
            <a:normAutofit/>
          </a:bodyPr>
          <a:lstStyle/>
          <a:p>
            <a:pPr algn="r" rtl="1">
              <a:lnSpc>
                <a:spcPct val="20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رشد مهارت های شناختی(ریاضی،علوم،ادبیات و...) در راستای اهداف دوره ابتدایی</a:t>
            </a:r>
          </a:p>
          <a:p>
            <a:pPr algn="r" rtl="1">
              <a:lnSpc>
                <a:spcPct val="20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شرکت در فعالیت های گروهی و پرورش مهارت های زندگی</a:t>
            </a:r>
          </a:p>
          <a:p>
            <a:pPr algn="r" rtl="1">
              <a:lnSpc>
                <a:spcPct val="20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رشد عاطفی نوآموز افزایش حس اعتماد به نفس</a:t>
            </a:r>
          </a:p>
          <a:p>
            <a:pPr algn="r" rtl="1">
              <a:lnSpc>
                <a:spcPct val="20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 پرورش قابلیت های جسمانی و ذهنی </a:t>
            </a:r>
          </a:p>
          <a:p>
            <a:pPr algn="r" rtl="1">
              <a:lnSpc>
                <a:spcPct val="20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شناخت ارزش های دینی، اخلاقی و ملی</a:t>
            </a:r>
          </a:p>
          <a:p>
            <a:pPr algn="r">
              <a:buFont typeface="Wingdings" panose="05000000000000000000" pitchFamily="2" charset="2"/>
              <a:buChar char="v"/>
            </a:pPr>
            <a:endParaRPr lang="fa-IR" sz="2000" dirty="0">
              <a:solidFill>
                <a:srgbClr val="FF8361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7" name="Google Shape;3437;p99"/>
          <p:cNvGrpSpPr/>
          <p:nvPr/>
        </p:nvGrpSpPr>
        <p:grpSpPr>
          <a:xfrm rot="1034698">
            <a:off x="766854" y="4118557"/>
            <a:ext cx="448583" cy="529371"/>
            <a:chOff x="5605500" y="3278625"/>
            <a:chExt cx="298175" cy="351875"/>
          </a:xfrm>
        </p:grpSpPr>
        <p:sp>
          <p:nvSpPr>
            <p:cNvPr id="3438" name="Google Shape;3438;p99"/>
            <p:cNvSpPr/>
            <p:nvPr/>
          </p:nvSpPr>
          <p:spPr>
            <a:xfrm>
              <a:off x="5605500" y="3278625"/>
              <a:ext cx="260525" cy="278000"/>
            </a:xfrm>
            <a:custGeom>
              <a:avLst/>
              <a:gdLst/>
              <a:ahLst/>
              <a:cxnLst/>
              <a:rect l="l" t="t" r="r" b="b"/>
              <a:pathLst>
                <a:path w="10421" h="11120" extrusionOk="0">
                  <a:moveTo>
                    <a:pt x="4372" y="361"/>
                  </a:moveTo>
                  <a:cubicBezTo>
                    <a:pt x="4767" y="361"/>
                    <a:pt x="5172" y="430"/>
                    <a:pt x="5545" y="448"/>
                  </a:cubicBezTo>
                  <a:cubicBezTo>
                    <a:pt x="6612" y="553"/>
                    <a:pt x="7763" y="427"/>
                    <a:pt x="8809" y="595"/>
                  </a:cubicBezTo>
                  <a:cubicBezTo>
                    <a:pt x="9897" y="783"/>
                    <a:pt x="10002" y="1725"/>
                    <a:pt x="9834" y="2750"/>
                  </a:cubicBezTo>
                  <a:cubicBezTo>
                    <a:pt x="9688" y="3629"/>
                    <a:pt x="8997" y="4256"/>
                    <a:pt x="8872" y="5156"/>
                  </a:cubicBezTo>
                  <a:cubicBezTo>
                    <a:pt x="8705" y="6140"/>
                    <a:pt x="9081" y="7081"/>
                    <a:pt x="9207" y="8065"/>
                  </a:cubicBezTo>
                  <a:cubicBezTo>
                    <a:pt x="9311" y="8797"/>
                    <a:pt x="9541" y="10303"/>
                    <a:pt x="8767" y="10617"/>
                  </a:cubicBezTo>
                  <a:cubicBezTo>
                    <a:pt x="8685" y="10655"/>
                    <a:pt x="8573" y="10670"/>
                    <a:pt x="8444" y="10670"/>
                  </a:cubicBezTo>
                  <a:cubicBezTo>
                    <a:pt x="7920" y="10670"/>
                    <a:pt x="7103" y="10421"/>
                    <a:pt x="6717" y="10387"/>
                  </a:cubicBezTo>
                  <a:cubicBezTo>
                    <a:pt x="6215" y="10324"/>
                    <a:pt x="5692" y="10262"/>
                    <a:pt x="5210" y="10199"/>
                  </a:cubicBezTo>
                  <a:cubicBezTo>
                    <a:pt x="4269" y="10094"/>
                    <a:pt x="3306" y="9969"/>
                    <a:pt x="2365" y="9885"/>
                  </a:cubicBezTo>
                  <a:cubicBezTo>
                    <a:pt x="2308" y="9881"/>
                    <a:pt x="2252" y="9880"/>
                    <a:pt x="2197" y="9880"/>
                  </a:cubicBezTo>
                  <a:cubicBezTo>
                    <a:pt x="2075" y="9880"/>
                    <a:pt x="1959" y="9886"/>
                    <a:pt x="1853" y="9886"/>
                  </a:cubicBezTo>
                  <a:cubicBezTo>
                    <a:pt x="1494" y="9886"/>
                    <a:pt x="1247" y="9811"/>
                    <a:pt x="1277" y="9153"/>
                  </a:cubicBezTo>
                  <a:cubicBezTo>
                    <a:pt x="1277" y="8860"/>
                    <a:pt x="1507" y="8378"/>
                    <a:pt x="1653" y="8169"/>
                  </a:cubicBezTo>
                  <a:cubicBezTo>
                    <a:pt x="2218" y="7039"/>
                    <a:pt x="3453" y="6328"/>
                    <a:pt x="3662" y="5031"/>
                  </a:cubicBezTo>
                  <a:cubicBezTo>
                    <a:pt x="3829" y="4047"/>
                    <a:pt x="3411" y="3043"/>
                    <a:pt x="3348" y="2059"/>
                  </a:cubicBezTo>
                  <a:cubicBezTo>
                    <a:pt x="3285" y="1285"/>
                    <a:pt x="3285" y="490"/>
                    <a:pt x="4227" y="365"/>
                  </a:cubicBezTo>
                  <a:cubicBezTo>
                    <a:pt x="4275" y="362"/>
                    <a:pt x="4323" y="361"/>
                    <a:pt x="4372" y="361"/>
                  </a:cubicBezTo>
                  <a:close/>
                  <a:moveTo>
                    <a:pt x="4500" y="0"/>
                  </a:moveTo>
                  <a:cubicBezTo>
                    <a:pt x="3789" y="0"/>
                    <a:pt x="3184" y="167"/>
                    <a:pt x="3013" y="1076"/>
                  </a:cubicBezTo>
                  <a:cubicBezTo>
                    <a:pt x="2888" y="1746"/>
                    <a:pt x="3013" y="2478"/>
                    <a:pt x="3118" y="3168"/>
                  </a:cubicBezTo>
                  <a:cubicBezTo>
                    <a:pt x="3327" y="4508"/>
                    <a:pt x="3432" y="5282"/>
                    <a:pt x="2490" y="6453"/>
                  </a:cubicBezTo>
                  <a:cubicBezTo>
                    <a:pt x="1988" y="7081"/>
                    <a:pt x="0" y="9320"/>
                    <a:pt x="1109" y="10157"/>
                  </a:cubicBezTo>
                  <a:cubicBezTo>
                    <a:pt x="1632" y="10534"/>
                    <a:pt x="3118" y="10387"/>
                    <a:pt x="3725" y="10471"/>
                  </a:cubicBezTo>
                  <a:cubicBezTo>
                    <a:pt x="5566" y="10680"/>
                    <a:pt x="7428" y="10910"/>
                    <a:pt x="9290" y="11119"/>
                  </a:cubicBezTo>
                  <a:cubicBezTo>
                    <a:pt x="9353" y="11119"/>
                    <a:pt x="9479" y="11036"/>
                    <a:pt x="9479" y="10952"/>
                  </a:cubicBezTo>
                  <a:cubicBezTo>
                    <a:pt x="9688" y="9906"/>
                    <a:pt x="9751" y="8902"/>
                    <a:pt x="9583" y="7855"/>
                  </a:cubicBezTo>
                  <a:cubicBezTo>
                    <a:pt x="9416" y="6872"/>
                    <a:pt x="9018" y="5868"/>
                    <a:pt x="9332" y="4863"/>
                  </a:cubicBezTo>
                  <a:cubicBezTo>
                    <a:pt x="9521" y="4298"/>
                    <a:pt x="9939" y="3838"/>
                    <a:pt x="10127" y="3273"/>
                  </a:cubicBezTo>
                  <a:cubicBezTo>
                    <a:pt x="10420" y="2352"/>
                    <a:pt x="10211" y="1369"/>
                    <a:pt x="9960" y="448"/>
                  </a:cubicBezTo>
                  <a:cubicBezTo>
                    <a:pt x="9939" y="365"/>
                    <a:pt x="9855" y="323"/>
                    <a:pt x="9772" y="281"/>
                  </a:cubicBezTo>
                  <a:cubicBezTo>
                    <a:pt x="8370" y="155"/>
                    <a:pt x="6968" y="176"/>
                    <a:pt x="5566" y="51"/>
                  </a:cubicBezTo>
                  <a:cubicBezTo>
                    <a:pt x="5560" y="50"/>
                    <a:pt x="5553" y="50"/>
                    <a:pt x="5547" y="50"/>
                  </a:cubicBezTo>
                  <a:cubicBezTo>
                    <a:pt x="5543" y="50"/>
                    <a:pt x="5539" y="50"/>
                    <a:pt x="5535" y="50"/>
                  </a:cubicBezTo>
                  <a:lnTo>
                    <a:pt x="5535" y="50"/>
                  </a:lnTo>
                  <a:cubicBezTo>
                    <a:pt x="5189" y="37"/>
                    <a:pt x="4833" y="0"/>
                    <a:pt x="4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99"/>
            <p:cNvSpPr/>
            <p:nvPr/>
          </p:nvSpPr>
          <p:spPr>
            <a:xfrm>
              <a:off x="5621200" y="3290650"/>
              <a:ext cx="282475" cy="339850"/>
            </a:xfrm>
            <a:custGeom>
              <a:avLst/>
              <a:gdLst/>
              <a:ahLst/>
              <a:cxnLst/>
              <a:rect l="l" t="t" r="r" b="b"/>
              <a:pathLst>
                <a:path w="11299" h="13594" extrusionOk="0">
                  <a:moveTo>
                    <a:pt x="9303" y="1"/>
                  </a:moveTo>
                  <a:cubicBezTo>
                    <a:pt x="9140" y="1"/>
                    <a:pt x="9012" y="208"/>
                    <a:pt x="9144" y="323"/>
                  </a:cubicBezTo>
                  <a:cubicBezTo>
                    <a:pt x="10294" y="1223"/>
                    <a:pt x="11048" y="2687"/>
                    <a:pt x="10671" y="4152"/>
                  </a:cubicBezTo>
                  <a:cubicBezTo>
                    <a:pt x="10441" y="5094"/>
                    <a:pt x="9876" y="5952"/>
                    <a:pt x="9771" y="6914"/>
                  </a:cubicBezTo>
                  <a:cubicBezTo>
                    <a:pt x="9625" y="8149"/>
                    <a:pt x="10127" y="9299"/>
                    <a:pt x="10127" y="10534"/>
                  </a:cubicBezTo>
                  <a:cubicBezTo>
                    <a:pt x="10127" y="11057"/>
                    <a:pt x="10043" y="11580"/>
                    <a:pt x="9960" y="12103"/>
                  </a:cubicBezTo>
                  <a:cubicBezTo>
                    <a:pt x="9822" y="12812"/>
                    <a:pt x="9739" y="13132"/>
                    <a:pt x="9049" y="13132"/>
                  </a:cubicBezTo>
                  <a:cubicBezTo>
                    <a:pt x="9006" y="13132"/>
                    <a:pt x="8961" y="13131"/>
                    <a:pt x="8913" y="13128"/>
                  </a:cubicBezTo>
                  <a:cubicBezTo>
                    <a:pt x="7763" y="13066"/>
                    <a:pt x="6612" y="12814"/>
                    <a:pt x="5461" y="12668"/>
                  </a:cubicBezTo>
                  <a:cubicBezTo>
                    <a:pt x="4812" y="12605"/>
                    <a:pt x="4185" y="12522"/>
                    <a:pt x="3536" y="12459"/>
                  </a:cubicBezTo>
                  <a:cubicBezTo>
                    <a:pt x="2720" y="12396"/>
                    <a:pt x="2448" y="12396"/>
                    <a:pt x="2071" y="11726"/>
                  </a:cubicBezTo>
                  <a:cubicBezTo>
                    <a:pt x="1569" y="10890"/>
                    <a:pt x="983" y="10220"/>
                    <a:pt x="356" y="9467"/>
                  </a:cubicBezTo>
                  <a:cubicBezTo>
                    <a:pt x="313" y="9388"/>
                    <a:pt x="262" y="9356"/>
                    <a:pt x="214" y="9356"/>
                  </a:cubicBezTo>
                  <a:cubicBezTo>
                    <a:pt x="97" y="9356"/>
                    <a:pt x="1" y="9542"/>
                    <a:pt x="105" y="9676"/>
                  </a:cubicBezTo>
                  <a:cubicBezTo>
                    <a:pt x="816" y="10555"/>
                    <a:pt x="1695" y="11350"/>
                    <a:pt x="1883" y="12522"/>
                  </a:cubicBezTo>
                  <a:cubicBezTo>
                    <a:pt x="1904" y="12605"/>
                    <a:pt x="1988" y="12647"/>
                    <a:pt x="2071" y="12668"/>
                  </a:cubicBezTo>
                  <a:cubicBezTo>
                    <a:pt x="4624" y="12919"/>
                    <a:pt x="7219" y="13233"/>
                    <a:pt x="9792" y="13589"/>
                  </a:cubicBezTo>
                  <a:cubicBezTo>
                    <a:pt x="9810" y="13592"/>
                    <a:pt x="9827" y="13594"/>
                    <a:pt x="9844" y="13594"/>
                  </a:cubicBezTo>
                  <a:cubicBezTo>
                    <a:pt x="9929" y="13594"/>
                    <a:pt x="10005" y="13550"/>
                    <a:pt x="10022" y="13463"/>
                  </a:cubicBezTo>
                  <a:cubicBezTo>
                    <a:pt x="10357" y="12250"/>
                    <a:pt x="10629" y="11036"/>
                    <a:pt x="10462" y="9781"/>
                  </a:cubicBezTo>
                  <a:cubicBezTo>
                    <a:pt x="10378" y="8944"/>
                    <a:pt x="10106" y="8128"/>
                    <a:pt x="10148" y="7291"/>
                  </a:cubicBezTo>
                  <a:cubicBezTo>
                    <a:pt x="10232" y="5826"/>
                    <a:pt x="11299" y="4571"/>
                    <a:pt x="11173" y="3106"/>
                  </a:cubicBezTo>
                  <a:cubicBezTo>
                    <a:pt x="11069" y="1871"/>
                    <a:pt x="10378" y="804"/>
                    <a:pt x="9437" y="51"/>
                  </a:cubicBezTo>
                  <a:cubicBezTo>
                    <a:pt x="9392" y="16"/>
                    <a:pt x="9346" y="1"/>
                    <a:pt x="9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99"/>
            <p:cNvSpPr/>
            <p:nvPr/>
          </p:nvSpPr>
          <p:spPr>
            <a:xfrm>
              <a:off x="5832250" y="3546275"/>
              <a:ext cx="35850" cy="78150"/>
            </a:xfrm>
            <a:custGeom>
              <a:avLst/>
              <a:gdLst/>
              <a:ahLst/>
              <a:cxnLst/>
              <a:rect l="l" t="t" r="r" b="b"/>
              <a:pathLst>
                <a:path w="1434" h="3126" extrusionOk="0">
                  <a:moveTo>
                    <a:pt x="186" y="0"/>
                  </a:moveTo>
                  <a:cubicBezTo>
                    <a:pt x="90" y="0"/>
                    <a:pt x="1" y="68"/>
                    <a:pt x="11" y="204"/>
                  </a:cubicBezTo>
                  <a:cubicBezTo>
                    <a:pt x="53" y="665"/>
                    <a:pt x="199" y="1083"/>
                    <a:pt x="430" y="1481"/>
                  </a:cubicBezTo>
                  <a:cubicBezTo>
                    <a:pt x="723" y="1983"/>
                    <a:pt x="953" y="2380"/>
                    <a:pt x="1036" y="2945"/>
                  </a:cubicBezTo>
                  <a:cubicBezTo>
                    <a:pt x="1047" y="3063"/>
                    <a:pt x="1156" y="3126"/>
                    <a:pt x="1255" y="3126"/>
                  </a:cubicBezTo>
                  <a:cubicBezTo>
                    <a:pt x="1349" y="3126"/>
                    <a:pt x="1434" y="3068"/>
                    <a:pt x="1413" y="2945"/>
                  </a:cubicBezTo>
                  <a:cubicBezTo>
                    <a:pt x="1371" y="2485"/>
                    <a:pt x="1225" y="2045"/>
                    <a:pt x="995" y="1669"/>
                  </a:cubicBezTo>
                  <a:cubicBezTo>
                    <a:pt x="702" y="1167"/>
                    <a:pt x="471" y="769"/>
                    <a:pt x="409" y="204"/>
                  </a:cubicBezTo>
                  <a:cubicBezTo>
                    <a:pt x="388" y="68"/>
                    <a:pt x="283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99"/>
            <p:cNvSpPr/>
            <p:nvPr/>
          </p:nvSpPr>
          <p:spPr>
            <a:xfrm>
              <a:off x="5722575" y="3556450"/>
              <a:ext cx="50850" cy="43125"/>
            </a:xfrm>
            <a:custGeom>
              <a:avLst/>
              <a:gdLst/>
              <a:ahLst/>
              <a:cxnLst/>
              <a:rect l="l" t="t" r="r" b="b"/>
              <a:pathLst>
                <a:path w="2034" h="1725" extrusionOk="0">
                  <a:moveTo>
                    <a:pt x="1139" y="397"/>
                  </a:moveTo>
                  <a:cubicBezTo>
                    <a:pt x="1341" y="397"/>
                    <a:pt x="1526" y="449"/>
                    <a:pt x="1615" y="571"/>
                  </a:cubicBezTo>
                  <a:cubicBezTo>
                    <a:pt x="1845" y="885"/>
                    <a:pt x="1406" y="1346"/>
                    <a:pt x="1113" y="1346"/>
                  </a:cubicBezTo>
                  <a:cubicBezTo>
                    <a:pt x="1104" y="1346"/>
                    <a:pt x="1094" y="1346"/>
                    <a:pt x="1085" y="1346"/>
                  </a:cubicBezTo>
                  <a:cubicBezTo>
                    <a:pt x="741" y="1346"/>
                    <a:pt x="455" y="1002"/>
                    <a:pt x="390" y="672"/>
                  </a:cubicBezTo>
                  <a:lnTo>
                    <a:pt x="390" y="672"/>
                  </a:lnTo>
                  <a:cubicBezTo>
                    <a:pt x="521" y="506"/>
                    <a:pt x="848" y="397"/>
                    <a:pt x="1139" y="397"/>
                  </a:cubicBezTo>
                  <a:close/>
                  <a:moveTo>
                    <a:pt x="1051" y="1"/>
                  </a:moveTo>
                  <a:cubicBezTo>
                    <a:pt x="627" y="1"/>
                    <a:pt x="193" y="173"/>
                    <a:pt x="32" y="495"/>
                  </a:cubicBezTo>
                  <a:lnTo>
                    <a:pt x="32" y="495"/>
                  </a:lnTo>
                  <a:cubicBezTo>
                    <a:pt x="11" y="525"/>
                    <a:pt x="0" y="564"/>
                    <a:pt x="4" y="613"/>
                  </a:cubicBezTo>
                  <a:cubicBezTo>
                    <a:pt x="25" y="1157"/>
                    <a:pt x="444" y="1701"/>
                    <a:pt x="1029" y="1722"/>
                  </a:cubicBezTo>
                  <a:cubicBezTo>
                    <a:pt x="1052" y="1724"/>
                    <a:pt x="1074" y="1725"/>
                    <a:pt x="1095" y="1725"/>
                  </a:cubicBezTo>
                  <a:cubicBezTo>
                    <a:pt x="1610" y="1725"/>
                    <a:pt x="2034" y="1261"/>
                    <a:pt x="2034" y="739"/>
                  </a:cubicBezTo>
                  <a:cubicBezTo>
                    <a:pt x="2023" y="235"/>
                    <a:pt x="1544" y="1"/>
                    <a:pt x="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99"/>
            <p:cNvSpPr/>
            <p:nvPr/>
          </p:nvSpPr>
          <p:spPr>
            <a:xfrm>
              <a:off x="5707750" y="3280600"/>
              <a:ext cx="36650" cy="259275"/>
            </a:xfrm>
            <a:custGeom>
              <a:avLst/>
              <a:gdLst/>
              <a:ahLst/>
              <a:cxnLst/>
              <a:rect l="l" t="t" r="r" b="b"/>
              <a:pathLst>
                <a:path w="1466" h="10371" extrusionOk="0">
                  <a:moveTo>
                    <a:pt x="1286" y="1"/>
                  </a:moveTo>
                  <a:cubicBezTo>
                    <a:pt x="1188" y="1"/>
                    <a:pt x="1079" y="63"/>
                    <a:pt x="1058" y="181"/>
                  </a:cubicBezTo>
                  <a:cubicBezTo>
                    <a:pt x="723" y="3508"/>
                    <a:pt x="367" y="6856"/>
                    <a:pt x="11" y="10183"/>
                  </a:cubicBezTo>
                  <a:cubicBezTo>
                    <a:pt x="1" y="10308"/>
                    <a:pt x="95" y="10371"/>
                    <a:pt x="194" y="10371"/>
                  </a:cubicBezTo>
                  <a:cubicBezTo>
                    <a:pt x="294" y="10371"/>
                    <a:pt x="398" y="10308"/>
                    <a:pt x="409" y="10183"/>
                  </a:cubicBezTo>
                  <a:cubicBezTo>
                    <a:pt x="744" y="6856"/>
                    <a:pt x="1120" y="3508"/>
                    <a:pt x="1455" y="181"/>
                  </a:cubicBezTo>
                  <a:cubicBezTo>
                    <a:pt x="1465" y="58"/>
                    <a:pt x="1380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99"/>
            <p:cNvSpPr/>
            <p:nvPr/>
          </p:nvSpPr>
          <p:spPr>
            <a:xfrm>
              <a:off x="5787000" y="3295175"/>
              <a:ext cx="26975" cy="240925"/>
            </a:xfrm>
            <a:custGeom>
              <a:avLst/>
              <a:gdLst/>
              <a:ahLst/>
              <a:cxnLst/>
              <a:rect l="l" t="t" r="r" b="b"/>
              <a:pathLst>
                <a:path w="1079" h="9637" extrusionOk="0">
                  <a:moveTo>
                    <a:pt x="885" y="1"/>
                  </a:moveTo>
                  <a:cubicBezTo>
                    <a:pt x="785" y="1"/>
                    <a:pt x="681" y="69"/>
                    <a:pt x="670" y="205"/>
                  </a:cubicBezTo>
                  <a:cubicBezTo>
                    <a:pt x="461" y="3281"/>
                    <a:pt x="231" y="6356"/>
                    <a:pt x="22" y="9432"/>
                  </a:cubicBezTo>
                  <a:cubicBezTo>
                    <a:pt x="1" y="9568"/>
                    <a:pt x="90" y="9636"/>
                    <a:pt x="187" y="9636"/>
                  </a:cubicBezTo>
                  <a:cubicBezTo>
                    <a:pt x="283" y="9636"/>
                    <a:pt x="388" y="9568"/>
                    <a:pt x="398" y="9432"/>
                  </a:cubicBezTo>
                  <a:cubicBezTo>
                    <a:pt x="608" y="6356"/>
                    <a:pt x="859" y="3281"/>
                    <a:pt x="1068" y="205"/>
                  </a:cubicBezTo>
                  <a:cubicBezTo>
                    <a:pt x="1078" y="69"/>
                    <a:pt x="984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99"/>
            <p:cNvSpPr/>
            <p:nvPr/>
          </p:nvSpPr>
          <p:spPr>
            <a:xfrm>
              <a:off x="5759800" y="3415875"/>
              <a:ext cx="13100" cy="9975"/>
            </a:xfrm>
            <a:custGeom>
              <a:avLst/>
              <a:gdLst/>
              <a:ahLst/>
              <a:cxnLst/>
              <a:rect l="l" t="t" r="r" b="b"/>
              <a:pathLst>
                <a:path w="524" h="399" extrusionOk="0">
                  <a:moveTo>
                    <a:pt x="273" y="1"/>
                  </a:moveTo>
                  <a:cubicBezTo>
                    <a:pt x="1" y="1"/>
                    <a:pt x="1" y="399"/>
                    <a:pt x="273" y="399"/>
                  </a:cubicBezTo>
                  <a:cubicBezTo>
                    <a:pt x="524" y="399"/>
                    <a:pt x="524" y="1"/>
                    <a:pt x="2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5" name="Google Shape;3445;p99"/>
          <p:cNvGrpSpPr/>
          <p:nvPr/>
        </p:nvGrpSpPr>
        <p:grpSpPr>
          <a:xfrm>
            <a:off x="7727176" y="320351"/>
            <a:ext cx="994600" cy="1000648"/>
            <a:chOff x="2699725" y="3887200"/>
            <a:chExt cx="1204700" cy="1212025"/>
          </a:xfrm>
        </p:grpSpPr>
        <p:sp>
          <p:nvSpPr>
            <p:cNvPr id="3446" name="Google Shape;3446;p99"/>
            <p:cNvSpPr/>
            <p:nvPr/>
          </p:nvSpPr>
          <p:spPr>
            <a:xfrm>
              <a:off x="2699725" y="3887200"/>
              <a:ext cx="1184300" cy="648650"/>
            </a:xfrm>
            <a:custGeom>
              <a:avLst/>
              <a:gdLst/>
              <a:ahLst/>
              <a:cxnLst/>
              <a:rect l="l" t="t" r="r" b="b"/>
              <a:pathLst>
                <a:path w="47372" h="25946" fill="none" extrusionOk="0">
                  <a:moveTo>
                    <a:pt x="2742" y="0"/>
                  </a:moveTo>
                  <a:cubicBezTo>
                    <a:pt x="2009" y="2574"/>
                    <a:pt x="963" y="4708"/>
                    <a:pt x="1" y="7114"/>
                  </a:cubicBezTo>
                  <a:cubicBezTo>
                    <a:pt x="7952" y="11362"/>
                    <a:pt x="17137" y="13370"/>
                    <a:pt x="25339" y="17199"/>
                  </a:cubicBezTo>
                  <a:cubicBezTo>
                    <a:pt x="31867" y="20233"/>
                    <a:pt x="38479" y="23309"/>
                    <a:pt x="45112" y="25945"/>
                  </a:cubicBezTo>
                  <a:cubicBezTo>
                    <a:pt x="46200" y="24062"/>
                    <a:pt x="46346" y="21865"/>
                    <a:pt x="47372" y="19961"/>
                  </a:cubicBezTo>
                  <a:cubicBezTo>
                    <a:pt x="45991" y="19041"/>
                    <a:pt x="43752" y="18831"/>
                    <a:pt x="42162" y="18287"/>
                  </a:cubicBezTo>
                  <a:cubicBezTo>
                    <a:pt x="39714" y="17430"/>
                    <a:pt x="37328" y="16321"/>
                    <a:pt x="34922" y="15316"/>
                  </a:cubicBezTo>
                  <a:cubicBezTo>
                    <a:pt x="30235" y="13349"/>
                    <a:pt x="25527" y="11048"/>
                    <a:pt x="20694" y="9458"/>
                  </a:cubicBezTo>
                  <a:cubicBezTo>
                    <a:pt x="14124" y="7282"/>
                    <a:pt x="7345" y="4959"/>
                    <a:pt x="1005" y="2469"/>
                  </a:cubicBezTo>
                </a:path>
              </a:pathLst>
            </a:custGeom>
            <a:noFill/>
            <a:ln w="193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99"/>
            <p:cNvSpPr/>
            <p:nvPr/>
          </p:nvSpPr>
          <p:spPr>
            <a:xfrm>
              <a:off x="2780800" y="3981350"/>
              <a:ext cx="34550" cy="84775"/>
            </a:xfrm>
            <a:custGeom>
              <a:avLst/>
              <a:gdLst/>
              <a:ahLst/>
              <a:cxnLst/>
              <a:rect l="l" t="t" r="r" b="b"/>
              <a:pathLst>
                <a:path w="1382" h="3391" fill="none" extrusionOk="0">
                  <a:moveTo>
                    <a:pt x="1" y="3390"/>
                  </a:moveTo>
                  <a:cubicBezTo>
                    <a:pt x="440" y="2239"/>
                    <a:pt x="859" y="1109"/>
                    <a:pt x="1382" y="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99"/>
            <p:cNvSpPr/>
            <p:nvPr/>
          </p:nvSpPr>
          <p:spPr>
            <a:xfrm>
              <a:off x="2839925" y="3978200"/>
              <a:ext cx="37150" cy="85825"/>
            </a:xfrm>
            <a:custGeom>
              <a:avLst/>
              <a:gdLst/>
              <a:ahLst/>
              <a:cxnLst/>
              <a:rect l="l" t="t" r="r" b="b"/>
              <a:pathLst>
                <a:path w="1486" h="3433" fill="none" extrusionOk="0">
                  <a:moveTo>
                    <a:pt x="0" y="3432"/>
                  </a:moveTo>
                  <a:cubicBezTo>
                    <a:pt x="523" y="2470"/>
                    <a:pt x="963" y="1466"/>
                    <a:pt x="1339" y="419"/>
                  </a:cubicBezTo>
                  <a:cubicBezTo>
                    <a:pt x="1297" y="210"/>
                    <a:pt x="1214" y="691"/>
                    <a:pt x="1297" y="189"/>
                  </a:cubicBezTo>
                  <a:cubicBezTo>
                    <a:pt x="1486" y="1"/>
                    <a:pt x="1297" y="336"/>
                    <a:pt x="1381" y="4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99"/>
            <p:cNvSpPr/>
            <p:nvPr/>
          </p:nvSpPr>
          <p:spPr>
            <a:xfrm>
              <a:off x="2890650" y="4021625"/>
              <a:ext cx="14675" cy="38200"/>
            </a:xfrm>
            <a:custGeom>
              <a:avLst/>
              <a:gdLst/>
              <a:ahLst/>
              <a:cxnLst/>
              <a:rect l="l" t="t" r="r" b="b"/>
              <a:pathLst>
                <a:path w="587" h="1528" fill="none" extrusionOk="0">
                  <a:moveTo>
                    <a:pt x="587" y="1"/>
                  </a:moveTo>
                  <a:cubicBezTo>
                    <a:pt x="545" y="63"/>
                    <a:pt x="84" y="1361"/>
                    <a:pt x="1" y="1528"/>
                  </a:cubicBezTo>
                  <a:cubicBezTo>
                    <a:pt x="22" y="1486"/>
                    <a:pt x="64" y="1402"/>
                    <a:pt x="84" y="134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99"/>
            <p:cNvSpPr/>
            <p:nvPr/>
          </p:nvSpPr>
          <p:spPr>
            <a:xfrm>
              <a:off x="2935650" y="4045175"/>
              <a:ext cx="19900" cy="49700"/>
            </a:xfrm>
            <a:custGeom>
              <a:avLst/>
              <a:gdLst/>
              <a:ahLst/>
              <a:cxnLst/>
              <a:rect l="l" t="t" r="r" b="b"/>
              <a:pathLst>
                <a:path w="796" h="1988" fill="none" extrusionOk="0">
                  <a:moveTo>
                    <a:pt x="795" y="0"/>
                  </a:moveTo>
                  <a:cubicBezTo>
                    <a:pt x="523" y="649"/>
                    <a:pt x="293" y="1360"/>
                    <a:pt x="0" y="1988"/>
                  </a:cubicBezTo>
                  <a:cubicBezTo>
                    <a:pt x="63" y="1883"/>
                    <a:pt x="105" y="1800"/>
                    <a:pt x="126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99"/>
            <p:cNvSpPr/>
            <p:nvPr/>
          </p:nvSpPr>
          <p:spPr>
            <a:xfrm>
              <a:off x="2997375" y="4066600"/>
              <a:ext cx="16750" cy="57050"/>
            </a:xfrm>
            <a:custGeom>
              <a:avLst/>
              <a:gdLst/>
              <a:ahLst/>
              <a:cxnLst/>
              <a:rect l="l" t="t" r="r" b="b"/>
              <a:pathLst>
                <a:path w="670" h="2282" fill="none" extrusionOk="0">
                  <a:moveTo>
                    <a:pt x="670" y="1"/>
                  </a:moveTo>
                  <a:cubicBezTo>
                    <a:pt x="460" y="754"/>
                    <a:pt x="230" y="1507"/>
                    <a:pt x="0" y="2282"/>
                  </a:cubicBezTo>
                  <a:cubicBezTo>
                    <a:pt x="42" y="2219"/>
                    <a:pt x="63" y="2177"/>
                    <a:pt x="126" y="2093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99"/>
            <p:cNvSpPr/>
            <p:nvPr/>
          </p:nvSpPr>
          <p:spPr>
            <a:xfrm>
              <a:off x="3049675" y="4082300"/>
              <a:ext cx="10475" cy="25125"/>
            </a:xfrm>
            <a:custGeom>
              <a:avLst/>
              <a:gdLst/>
              <a:ahLst/>
              <a:cxnLst/>
              <a:rect l="l" t="t" r="r" b="b"/>
              <a:pathLst>
                <a:path w="419" h="1005" fill="none" extrusionOk="0">
                  <a:moveTo>
                    <a:pt x="398" y="1"/>
                  </a:moveTo>
                  <a:cubicBezTo>
                    <a:pt x="1" y="649"/>
                    <a:pt x="21" y="984"/>
                    <a:pt x="419" y="100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99"/>
            <p:cNvSpPr/>
            <p:nvPr/>
          </p:nvSpPr>
          <p:spPr>
            <a:xfrm>
              <a:off x="3113500" y="4098000"/>
              <a:ext cx="10475" cy="71150"/>
            </a:xfrm>
            <a:custGeom>
              <a:avLst/>
              <a:gdLst/>
              <a:ahLst/>
              <a:cxnLst/>
              <a:rect l="l" t="t" r="r" b="b"/>
              <a:pathLst>
                <a:path w="419" h="2846" fill="none" extrusionOk="0">
                  <a:moveTo>
                    <a:pt x="419" y="0"/>
                  </a:moveTo>
                  <a:cubicBezTo>
                    <a:pt x="272" y="942"/>
                    <a:pt x="126" y="1883"/>
                    <a:pt x="0" y="2846"/>
                  </a:cubicBezTo>
                  <a:cubicBezTo>
                    <a:pt x="42" y="2825"/>
                    <a:pt x="42" y="2783"/>
                    <a:pt x="63" y="27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99"/>
            <p:cNvSpPr/>
            <p:nvPr/>
          </p:nvSpPr>
          <p:spPr>
            <a:xfrm>
              <a:off x="3177300" y="4126250"/>
              <a:ext cx="18875" cy="69075"/>
            </a:xfrm>
            <a:custGeom>
              <a:avLst/>
              <a:gdLst/>
              <a:ahLst/>
              <a:cxnLst/>
              <a:rect l="l" t="t" r="r" b="b"/>
              <a:pathLst>
                <a:path w="755" h="2763" fill="none" extrusionOk="0">
                  <a:moveTo>
                    <a:pt x="754" y="0"/>
                  </a:moveTo>
                  <a:cubicBezTo>
                    <a:pt x="461" y="900"/>
                    <a:pt x="189" y="1821"/>
                    <a:pt x="1" y="2762"/>
                  </a:cubicBezTo>
                  <a:cubicBezTo>
                    <a:pt x="147" y="2658"/>
                    <a:pt x="315" y="2469"/>
                    <a:pt x="419" y="23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99"/>
            <p:cNvSpPr/>
            <p:nvPr/>
          </p:nvSpPr>
          <p:spPr>
            <a:xfrm>
              <a:off x="3233275" y="4146650"/>
              <a:ext cx="16250" cy="62275"/>
            </a:xfrm>
            <a:custGeom>
              <a:avLst/>
              <a:gdLst/>
              <a:ahLst/>
              <a:cxnLst/>
              <a:rect l="l" t="t" r="r" b="b"/>
              <a:pathLst>
                <a:path w="650" h="2491" fill="none" extrusionOk="0">
                  <a:moveTo>
                    <a:pt x="649" y="0"/>
                  </a:moveTo>
                  <a:cubicBezTo>
                    <a:pt x="440" y="816"/>
                    <a:pt x="252" y="1674"/>
                    <a:pt x="1" y="2490"/>
                  </a:cubicBezTo>
                  <a:cubicBezTo>
                    <a:pt x="43" y="2386"/>
                    <a:pt x="105" y="2260"/>
                    <a:pt x="168" y="215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99"/>
            <p:cNvSpPr/>
            <p:nvPr/>
          </p:nvSpPr>
          <p:spPr>
            <a:xfrm>
              <a:off x="3282975" y="4161825"/>
              <a:ext cx="13625" cy="52325"/>
            </a:xfrm>
            <a:custGeom>
              <a:avLst/>
              <a:gdLst/>
              <a:ahLst/>
              <a:cxnLst/>
              <a:rect l="l" t="t" r="r" b="b"/>
              <a:pathLst>
                <a:path w="545" h="2093" fill="none" extrusionOk="0">
                  <a:moveTo>
                    <a:pt x="544" y="0"/>
                  </a:moveTo>
                  <a:cubicBezTo>
                    <a:pt x="377" y="691"/>
                    <a:pt x="189" y="1423"/>
                    <a:pt x="0" y="2092"/>
                  </a:cubicBezTo>
                  <a:cubicBezTo>
                    <a:pt x="0" y="2051"/>
                    <a:pt x="63" y="1988"/>
                    <a:pt x="84" y="19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99"/>
            <p:cNvSpPr/>
            <p:nvPr/>
          </p:nvSpPr>
          <p:spPr>
            <a:xfrm>
              <a:off x="3331100" y="4184825"/>
              <a:ext cx="11000" cy="43450"/>
            </a:xfrm>
            <a:custGeom>
              <a:avLst/>
              <a:gdLst/>
              <a:ahLst/>
              <a:cxnLst/>
              <a:rect l="l" t="t" r="r" b="b"/>
              <a:pathLst>
                <a:path w="440" h="1738" fill="none" extrusionOk="0">
                  <a:moveTo>
                    <a:pt x="440" y="1"/>
                  </a:moveTo>
                  <a:cubicBezTo>
                    <a:pt x="293" y="587"/>
                    <a:pt x="168" y="1151"/>
                    <a:pt x="0" y="1737"/>
                  </a:cubicBezTo>
                  <a:cubicBezTo>
                    <a:pt x="0" y="1695"/>
                    <a:pt x="42" y="1570"/>
                    <a:pt x="63" y="1570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99"/>
            <p:cNvSpPr/>
            <p:nvPr/>
          </p:nvSpPr>
          <p:spPr>
            <a:xfrm>
              <a:off x="3378700" y="4198425"/>
              <a:ext cx="23575" cy="77975"/>
            </a:xfrm>
            <a:custGeom>
              <a:avLst/>
              <a:gdLst/>
              <a:ahLst/>
              <a:cxnLst/>
              <a:rect l="l" t="t" r="r" b="b"/>
              <a:pathLst>
                <a:path w="943" h="3119" fill="none" extrusionOk="0">
                  <a:moveTo>
                    <a:pt x="879" y="168"/>
                  </a:moveTo>
                  <a:cubicBezTo>
                    <a:pt x="942" y="1"/>
                    <a:pt x="0" y="2616"/>
                    <a:pt x="210" y="3118"/>
                  </a:cubicBezTo>
                  <a:cubicBezTo>
                    <a:pt x="252" y="3035"/>
                    <a:pt x="272" y="2930"/>
                    <a:pt x="335" y="284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99"/>
            <p:cNvSpPr/>
            <p:nvPr/>
          </p:nvSpPr>
          <p:spPr>
            <a:xfrm>
              <a:off x="3444075" y="4229300"/>
              <a:ext cx="14150" cy="41875"/>
            </a:xfrm>
            <a:custGeom>
              <a:avLst/>
              <a:gdLst/>
              <a:ahLst/>
              <a:cxnLst/>
              <a:rect l="l" t="t" r="r" b="b"/>
              <a:pathLst>
                <a:path w="566" h="1675" fill="none" extrusionOk="0">
                  <a:moveTo>
                    <a:pt x="566" y="0"/>
                  </a:moveTo>
                  <a:cubicBezTo>
                    <a:pt x="378" y="544"/>
                    <a:pt x="168" y="1130"/>
                    <a:pt x="1" y="1674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99"/>
            <p:cNvSpPr/>
            <p:nvPr/>
          </p:nvSpPr>
          <p:spPr>
            <a:xfrm>
              <a:off x="3488550" y="4249175"/>
              <a:ext cx="18850" cy="42925"/>
            </a:xfrm>
            <a:custGeom>
              <a:avLst/>
              <a:gdLst/>
              <a:ahLst/>
              <a:cxnLst/>
              <a:rect l="l" t="t" r="r" b="b"/>
              <a:pathLst>
                <a:path w="754" h="1717" fill="none" extrusionOk="0">
                  <a:moveTo>
                    <a:pt x="754" y="0"/>
                  </a:moveTo>
                  <a:cubicBezTo>
                    <a:pt x="482" y="565"/>
                    <a:pt x="252" y="1130"/>
                    <a:pt x="0" y="171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99"/>
            <p:cNvSpPr/>
            <p:nvPr/>
          </p:nvSpPr>
          <p:spPr>
            <a:xfrm>
              <a:off x="3546100" y="4281075"/>
              <a:ext cx="14650" cy="66450"/>
            </a:xfrm>
            <a:custGeom>
              <a:avLst/>
              <a:gdLst/>
              <a:ahLst/>
              <a:cxnLst/>
              <a:rect l="l" t="t" r="r" b="b"/>
              <a:pathLst>
                <a:path w="586" h="2658" fill="none" extrusionOk="0">
                  <a:moveTo>
                    <a:pt x="586" y="1"/>
                  </a:moveTo>
                  <a:cubicBezTo>
                    <a:pt x="377" y="879"/>
                    <a:pt x="209" y="1779"/>
                    <a:pt x="0" y="2658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99"/>
            <p:cNvSpPr/>
            <p:nvPr/>
          </p:nvSpPr>
          <p:spPr>
            <a:xfrm>
              <a:off x="3599450" y="4298875"/>
              <a:ext cx="20425" cy="42375"/>
            </a:xfrm>
            <a:custGeom>
              <a:avLst/>
              <a:gdLst/>
              <a:ahLst/>
              <a:cxnLst/>
              <a:rect l="l" t="t" r="r" b="b"/>
              <a:pathLst>
                <a:path w="817" h="1695" fill="none" extrusionOk="0">
                  <a:moveTo>
                    <a:pt x="816" y="0"/>
                  </a:moveTo>
                  <a:cubicBezTo>
                    <a:pt x="544" y="565"/>
                    <a:pt x="272" y="1151"/>
                    <a:pt x="0" y="1695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99"/>
            <p:cNvSpPr/>
            <p:nvPr/>
          </p:nvSpPr>
          <p:spPr>
            <a:xfrm>
              <a:off x="3658550" y="4321350"/>
              <a:ext cx="20950" cy="57050"/>
            </a:xfrm>
            <a:custGeom>
              <a:avLst/>
              <a:gdLst/>
              <a:ahLst/>
              <a:cxnLst/>
              <a:rect l="l" t="t" r="r" b="b"/>
              <a:pathLst>
                <a:path w="838" h="2282" fill="none" extrusionOk="0">
                  <a:moveTo>
                    <a:pt x="838" y="1"/>
                  </a:moveTo>
                  <a:cubicBezTo>
                    <a:pt x="545" y="775"/>
                    <a:pt x="252" y="1528"/>
                    <a:pt x="1" y="2281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99"/>
            <p:cNvSpPr/>
            <p:nvPr/>
          </p:nvSpPr>
          <p:spPr>
            <a:xfrm>
              <a:off x="3714000" y="4347000"/>
              <a:ext cx="13100" cy="35050"/>
            </a:xfrm>
            <a:custGeom>
              <a:avLst/>
              <a:gdLst/>
              <a:ahLst/>
              <a:cxnLst/>
              <a:rect l="l" t="t" r="r" b="b"/>
              <a:pathLst>
                <a:path w="524" h="1402" fill="none" extrusionOk="0">
                  <a:moveTo>
                    <a:pt x="524" y="0"/>
                  </a:moveTo>
                  <a:cubicBezTo>
                    <a:pt x="335" y="460"/>
                    <a:pt x="189" y="942"/>
                    <a:pt x="1" y="140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99"/>
            <p:cNvSpPr/>
            <p:nvPr/>
          </p:nvSpPr>
          <p:spPr>
            <a:xfrm>
              <a:off x="3726550" y="4355875"/>
              <a:ext cx="47100" cy="91575"/>
            </a:xfrm>
            <a:custGeom>
              <a:avLst/>
              <a:gdLst/>
              <a:ahLst/>
              <a:cxnLst/>
              <a:rect l="l" t="t" r="r" b="b"/>
              <a:pathLst>
                <a:path w="1884" h="3663" fill="none" extrusionOk="0">
                  <a:moveTo>
                    <a:pt x="1884" y="1"/>
                  </a:moveTo>
                  <a:cubicBezTo>
                    <a:pt x="1696" y="356"/>
                    <a:pt x="1" y="3056"/>
                    <a:pt x="147" y="3662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99"/>
            <p:cNvSpPr/>
            <p:nvPr/>
          </p:nvSpPr>
          <p:spPr>
            <a:xfrm>
              <a:off x="3801350" y="4368950"/>
              <a:ext cx="16775" cy="53900"/>
            </a:xfrm>
            <a:custGeom>
              <a:avLst/>
              <a:gdLst/>
              <a:ahLst/>
              <a:cxnLst/>
              <a:rect l="l" t="t" r="r" b="b"/>
              <a:pathLst>
                <a:path w="671" h="2156" fill="none" extrusionOk="0">
                  <a:moveTo>
                    <a:pt x="670" y="1"/>
                  </a:moveTo>
                  <a:cubicBezTo>
                    <a:pt x="461" y="712"/>
                    <a:pt x="210" y="1445"/>
                    <a:pt x="1" y="2156"/>
                  </a:cubicBezTo>
                </a:path>
              </a:pathLst>
            </a:custGeom>
            <a:noFill/>
            <a:ln w="130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99"/>
            <p:cNvSpPr/>
            <p:nvPr/>
          </p:nvSpPr>
          <p:spPr>
            <a:xfrm>
              <a:off x="3278275" y="4383075"/>
              <a:ext cx="626150" cy="716150"/>
            </a:xfrm>
            <a:custGeom>
              <a:avLst/>
              <a:gdLst/>
              <a:ahLst/>
              <a:cxnLst/>
              <a:rect l="l" t="t" r="r" b="b"/>
              <a:pathLst>
                <a:path w="25046" h="28646" fill="none" extrusionOk="0">
                  <a:moveTo>
                    <a:pt x="105" y="608"/>
                  </a:moveTo>
                  <a:cubicBezTo>
                    <a:pt x="628" y="5901"/>
                    <a:pt x="3076" y="11341"/>
                    <a:pt x="4771" y="16363"/>
                  </a:cubicBezTo>
                  <a:cubicBezTo>
                    <a:pt x="5733" y="19230"/>
                    <a:pt x="6947" y="22012"/>
                    <a:pt x="8119" y="24774"/>
                  </a:cubicBezTo>
                  <a:cubicBezTo>
                    <a:pt x="8621" y="25925"/>
                    <a:pt x="9081" y="27871"/>
                    <a:pt x="10106" y="28645"/>
                  </a:cubicBezTo>
                  <a:cubicBezTo>
                    <a:pt x="12617" y="25716"/>
                    <a:pt x="15693" y="23142"/>
                    <a:pt x="18518" y="20506"/>
                  </a:cubicBezTo>
                  <a:cubicBezTo>
                    <a:pt x="20505" y="18665"/>
                    <a:pt x="22640" y="15505"/>
                    <a:pt x="25046" y="14292"/>
                  </a:cubicBezTo>
                  <a:cubicBezTo>
                    <a:pt x="20652" y="10483"/>
                    <a:pt x="14500" y="9228"/>
                    <a:pt x="9771" y="5880"/>
                  </a:cubicBezTo>
                  <a:cubicBezTo>
                    <a:pt x="6696" y="3704"/>
                    <a:pt x="3641" y="1361"/>
                    <a:pt x="168" y="1"/>
                  </a:cubicBezTo>
                  <a:cubicBezTo>
                    <a:pt x="0" y="231"/>
                    <a:pt x="105" y="336"/>
                    <a:pt x="105" y="608"/>
                  </a:cubicBezTo>
                  <a:close/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99"/>
            <p:cNvSpPr/>
            <p:nvPr/>
          </p:nvSpPr>
          <p:spPr>
            <a:xfrm>
              <a:off x="3374525" y="4548900"/>
              <a:ext cx="358325" cy="379275"/>
            </a:xfrm>
            <a:custGeom>
              <a:avLst/>
              <a:gdLst/>
              <a:ahLst/>
              <a:cxnLst/>
              <a:rect l="l" t="t" r="r" b="b"/>
              <a:pathLst>
                <a:path w="14333" h="15171" fill="none" extrusionOk="0">
                  <a:moveTo>
                    <a:pt x="6905" y="15045"/>
                  </a:moveTo>
                  <a:cubicBezTo>
                    <a:pt x="5419" y="12094"/>
                    <a:pt x="4603" y="8872"/>
                    <a:pt x="3201" y="5922"/>
                  </a:cubicBezTo>
                  <a:cubicBezTo>
                    <a:pt x="2260" y="3934"/>
                    <a:pt x="1046" y="1925"/>
                    <a:pt x="0" y="1"/>
                  </a:cubicBezTo>
                  <a:cubicBezTo>
                    <a:pt x="2804" y="1423"/>
                    <a:pt x="5440" y="2867"/>
                    <a:pt x="8035" y="4687"/>
                  </a:cubicBezTo>
                  <a:cubicBezTo>
                    <a:pt x="9855" y="5964"/>
                    <a:pt x="12219" y="8161"/>
                    <a:pt x="14333" y="8747"/>
                  </a:cubicBezTo>
                  <a:cubicBezTo>
                    <a:pt x="13454" y="10441"/>
                    <a:pt x="8851" y="15149"/>
                    <a:pt x="7072" y="15170"/>
                  </a:cubicBezTo>
                </a:path>
              </a:pathLst>
            </a:custGeom>
            <a:noFill/>
            <a:ln w="120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99"/>
            <p:cNvSpPr/>
            <p:nvPr/>
          </p:nvSpPr>
          <p:spPr>
            <a:xfrm>
              <a:off x="3315925" y="4551525"/>
              <a:ext cx="42925" cy="18325"/>
            </a:xfrm>
            <a:custGeom>
              <a:avLst/>
              <a:gdLst/>
              <a:ahLst/>
              <a:cxnLst/>
              <a:rect l="l" t="t" r="r" b="b"/>
              <a:pathLst>
                <a:path w="1717" h="733" fill="none" extrusionOk="0">
                  <a:moveTo>
                    <a:pt x="1" y="732"/>
                  </a:moveTo>
                  <a:cubicBezTo>
                    <a:pt x="587" y="586"/>
                    <a:pt x="1151" y="209"/>
                    <a:pt x="1716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99"/>
            <p:cNvSpPr/>
            <p:nvPr/>
          </p:nvSpPr>
          <p:spPr>
            <a:xfrm>
              <a:off x="3330575" y="4588125"/>
              <a:ext cx="27225" cy="13100"/>
            </a:xfrm>
            <a:custGeom>
              <a:avLst/>
              <a:gdLst/>
              <a:ahLst/>
              <a:cxnLst/>
              <a:rect l="l" t="t" r="r" b="b"/>
              <a:pathLst>
                <a:path w="1089" h="524" fill="none" extrusionOk="0">
                  <a:moveTo>
                    <a:pt x="1" y="524"/>
                  </a:moveTo>
                  <a:cubicBezTo>
                    <a:pt x="273" y="377"/>
                    <a:pt x="817" y="1"/>
                    <a:pt x="1089" y="105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99"/>
            <p:cNvSpPr/>
            <p:nvPr/>
          </p:nvSpPr>
          <p:spPr>
            <a:xfrm>
              <a:off x="3340525" y="4611150"/>
              <a:ext cx="41350" cy="17275"/>
            </a:xfrm>
            <a:custGeom>
              <a:avLst/>
              <a:gdLst/>
              <a:ahLst/>
              <a:cxnLst/>
              <a:rect l="l" t="t" r="r" b="b"/>
              <a:pathLst>
                <a:path w="1654" h="691" fill="none" extrusionOk="0">
                  <a:moveTo>
                    <a:pt x="0" y="691"/>
                  </a:moveTo>
                  <a:cubicBezTo>
                    <a:pt x="586" y="440"/>
                    <a:pt x="1046" y="105"/>
                    <a:pt x="1653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99"/>
            <p:cNvSpPr/>
            <p:nvPr/>
          </p:nvSpPr>
          <p:spPr>
            <a:xfrm>
              <a:off x="3350975" y="4647250"/>
              <a:ext cx="36650" cy="12575"/>
            </a:xfrm>
            <a:custGeom>
              <a:avLst/>
              <a:gdLst/>
              <a:ahLst/>
              <a:cxnLst/>
              <a:rect l="l" t="t" r="r" b="b"/>
              <a:pathLst>
                <a:path w="1466" h="503" fill="none" extrusionOk="0">
                  <a:moveTo>
                    <a:pt x="1" y="502"/>
                  </a:moveTo>
                  <a:cubicBezTo>
                    <a:pt x="503" y="419"/>
                    <a:pt x="963" y="105"/>
                    <a:pt x="146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99"/>
            <p:cNvSpPr/>
            <p:nvPr/>
          </p:nvSpPr>
          <p:spPr>
            <a:xfrm>
              <a:off x="3360925" y="4670250"/>
              <a:ext cx="49175" cy="14675"/>
            </a:xfrm>
            <a:custGeom>
              <a:avLst/>
              <a:gdLst/>
              <a:ahLst/>
              <a:cxnLst/>
              <a:rect l="l" t="t" r="r" b="b"/>
              <a:pathLst>
                <a:path w="1967" h="587" fill="none" extrusionOk="0">
                  <a:moveTo>
                    <a:pt x="0" y="587"/>
                  </a:moveTo>
                  <a:cubicBezTo>
                    <a:pt x="670" y="482"/>
                    <a:pt x="1276" y="64"/>
                    <a:pt x="196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99"/>
            <p:cNvSpPr/>
            <p:nvPr/>
          </p:nvSpPr>
          <p:spPr>
            <a:xfrm>
              <a:off x="3369800" y="4702700"/>
              <a:ext cx="54950" cy="16225"/>
            </a:xfrm>
            <a:custGeom>
              <a:avLst/>
              <a:gdLst/>
              <a:ahLst/>
              <a:cxnLst/>
              <a:rect l="l" t="t" r="r" b="b"/>
              <a:pathLst>
                <a:path w="2198" h="649" fill="none" extrusionOk="0">
                  <a:moveTo>
                    <a:pt x="1" y="649"/>
                  </a:moveTo>
                  <a:cubicBezTo>
                    <a:pt x="733" y="544"/>
                    <a:pt x="1445" y="167"/>
                    <a:pt x="2198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99"/>
            <p:cNvSpPr/>
            <p:nvPr/>
          </p:nvSpPr>
          <p:spPr>
            <a:xfrm>
              <a:off x="3381325" y="4739825"/>
              <a:ext cx="46050" cy="17825"/>
            </a:xfrm>
            <a:custGeom>
              <a:avLst/>
              <a:gdLst/>
              <a:ahLst/>
              <a:cxnLst/>
              <a:rect l="l" t="t" r="r" b="b"/>
              <a:pathLst>
                <a:path w="1842" h="713" fill="none" extrusionOk="0">
                  <a:moveTo>
                    <a:pt x="0" y="586"/>
                  </a:moveTo>
                  <a:cubicBezTo>
                    <a:pt x="523" y="712"/>
                    <a:pt x="1276" y="84"/>
                    <a:pt x="1841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99"/>
            <p:cNvSpPr/>
            <p:nvPr/>
          </p:nvSpPr>
          <p:spPr>
            <a:xfrm>
              <a:off x="3395950" y="4767025"/>
              <a:ext cx="49725" cy="18325"/>
            </a:xfrm>
            <a:custGeom>
              <a:avLst/>
              <a:gdLst/>
              <a:ahLst/>
              <a:cxnLst/>
              <a:rect l="l" t="t" r="r" b="b"/>
              <a:pathLst>
                <a:path w="1989" h="733" fill="none" extrusionOk="0">
                  <a:moveTo>
                    <a:pt x="1" y="733"/>
                  </a:moveTo>
                  <a:cubicBezTo>
                    <a:pt x="691" y="587"/>
                    <a:pt x="1319" y="147"/>
                    <a:pt x="1989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99"/>
            <p:cNvSpPr/>
            <p:nvPr/>
          </p:nvSpPr>
          <p:spPr>
            <a:xfrm>
              <a:off x="3410075" y="4798425"/>
              <a:ext cx="53400" cy="19900"/>
            </a:xfrm>
            <a:custGeom>
              <a:avLst/>
              <a:gdLst/>
              <a:ahLst/>
              <a:cxnLst/>
              <a:rect l="l" t="t" r="r" b="b"/>
              <a:pathLst>
                <a:path w="2136" h="796" fill="none" extrusionOk="0">
                  <a:moveTo>
                    <a:pt x="1" y="795"/>
                  </a:moveTo>
                  <a:cubicBezTo>
                    <a:pt x="670" y="481"/>
                    <a:pt x="1528" y="419"/>
                    <a:pt x="2135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99"/>
            <p:cNvSpPr/>
            <p:nvPr/>
          </p:nvSpPr>
          <p:spPr>
            <a:xfrm>
              <a:off x="3314875" y="4517525"/>
              <a:ext cx="37700" cy="26175"/>
            </a:xfrm>
            <a:custGeom>
              <a:avLst/>
              <a:gdLst/>
              <a:ahLst/>
              <a:cxnLst/>
              <a:rect l="l" t="t" r="r" b="b"/>
              <a:pathLst>
                <a:path w="1508" h="1047" fill="none" extrusionOk="0">
                  <a:moveTo>
                    <a:pt x="1" y="1046"/>
                  </a:moveTo>
                  <a:cubicBezTo>
                    <a:pt x="43" y="795"/>
                    <a:pt x="1277" y="460"/>
                    <a:pt x="1507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99"/>
            <p:cNvSpPr/>
            <p:nvPr/>
          </p:nvSpPr>
          <p:spPr>
            <a:xfrm>
              <a:off x="3301800" y="4491350"/>
              <a:ext cx="26175" cy="14150"/>
            </a:xfrm>
            <a:custGeom>
              <a:avLst/>
              <a:gdLst/>
              <a:ahLst/>
              <a:cxnLst/>
              <a:rect l="l" t="t" r="r" b="b"/>
              <a:pathLst>
                <a:path w="1047" h="566" fill="none" extrusionOk="0">
                  <a:moveTo>
                    <a:pt x="1" y="566"/>
                  </a:moveTo>
                  <a:cubicBezTo>
                    <a:pt x="356" y="461"/>
                    <a:pt x="838" y="273"/>
                    <a:pt x="1047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99"/>
            <p:cNvSpPr/>
            <p:nvPr/>
          </p:nvSpPr>
          <p:spPr>
            <a:xfrm>
              <a:off x="3297625" y="4473050"/>
              <a:ext cx="11000" cy="5250"/>
            </a:xfrm>
            <a:custGeom>
              <a:avLst/>
              <a:gdLst/>
              <a:ahLst/>
              <a:cxnLst/>
              <a:rect l="l" t="t" r="r" b="b"/>
              <a:pathLst>
                <a:path w="440" h="210" fill="none" extrusionOk="0">
                  <a:moveTo>
                    <a:pt x="0" y="210"/>
                  </a:moveTo>
                  <a:cubicBezTo>
                    <a:pt x="147" y="147"/>
                    <a:pt x="293" y="105"/>
                    <a:pt x="440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99"/>
            <p:cNvSpPr/>
            <p:nvPr/>
          </p:nvSpPr>
          <p:spPr>
            <a:xfrm>
              <a:off x="3287675" y="4439575"/>
              <a:ext cx="12075" cy="4725"/>
            </a:xfrm>
            <a:custGeom>
              <a:avLst/>
              <a:gdLst/>
              <a:ahLst/>
              <a:cxnLst/>
              <a:rect l="l" t="t" r="r" b="b"/>
              <a:pathLst>
                <a:path w="483" h="189" fill="none" extrusionOk="0">
                  <a:moveTo>
                    <a:pt x="1" y="189"/>
                  </a:moveTo>
                  <a:cubicBezTo>
                    <a:pt x="147" y="147"/>
                    <a:pt x="315" y="42"/>
                    <a:pt x="48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99"/>
            <p:cNvSpPr/>
            <p:nvPr/>
          </p:nvSpPr>
          <p:spPr>
            <a:xfrm>
              <a:off x="3286125" y="4420750"/>
              <a:ext cx="12575" cy="6300"/>
            </a:xfrm>
            <a:custGeom>
              <a:avLst/>
              <a:gdLst/>
              <a:ahLst/>
              <a:cxnLst/>
              <a:rect l="l" t="t" r="r" b="b"/>
              <a:pathLst>
                <a:path w="503" h="252" fill="none" extrusionOk="0">
                  <a:moveTo>
                    <a:pt x="0" y="251"/>
                  </a:moveTo>
                  <a:cubicBezTo>
                    <a:pt x="146" y="105"/>
                    <a:pt x="314" y="63"/>
                    <a:pt x="502" y="0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99"/>
            <p:cNvSpPr/>
            <p:nvPr/>
          </p:nvSpPr>
          <p:spPr>
            <a:xfrm>
              <a:off x="3424725" y="4833975"/>
              <a:ext cx="48150" cy="26200"/>
            </a:xfrm>
            <a:custGeom>
              <a:avLst/>
              <a:gdLst/>
              <a:ahLst/>
              <a:cxnLst/>
              <a:rect l="l" t="t" r="r" b="b"/>
              <a:pathLst>
                <a:path w="1926" h="1048" fill="none" extrusionOk="0">
                  <a:moveTo>
                    <a:pt x="1" y="1047"/>
                  </a:moveTo>
                  <a:cubicBezTo>
                    <a:pt x="356" y="880"/>
                    <a:pt x="1570" y="1"/>
                    <a:pt x="1926" y="294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99"/>
            <p:cNvSpPr/>
            <p:nvPr/>
          </p:nvSpPr>
          <p:spPr>
            <a:xfrm>
              <a:off x="3435200" y="4876875"/>
              <a:ext cx="32450" cy="13625"/>
            </a:xfrm>
            <a:custGeom>
              <a:avLst/>
              <a:gdLst/>
              <a:ahLst/>
              <a:cxnLst/>
              <a:rect l="l" t="t" r="r" b="b"/>
              <a:pathLst>
                <a:path w="1298" h="545" fill="none" extrusionOk="0">
                  <a:moveTo>
                    <a:pt x="0" y="545"/>
                  </a:moveTo>
                  <a:cubicBezTo>
                    <a:pt x="481" y="482"/>
                    <a:pt x="837" y="126"/>
                    <a:pt x="129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99"/>
            <p:cNvSpPr/>
            <p:nvPr/>
          </p:nvSpPr>
          <p:spPr>
            <a:xfrm>
              <a:off x="3444075" y="4894150"/>
              <a:ext cx="48150" cy="24600"/>
            </a:xfrm>
            <a:custGeom>
              <a:avLst/>
              <a:gdLst/>
              <a:ahLst/>
              <a:cxnLst/>
              <a:rect l="l" t="t" r="r" b="b"/>
              <a:pathLst>
                <a:path w="1926" h="984" fill="none" extrusionOk="0">
                  <a:moveTo>
                    <a:pt x="1" y="984"/>
                  </a:moveTo>
                  <a:cubicBezTo>
                    <a:pt x="629" y="837"/>
                    <a:pt x="1277" y="0"/>
                    <a:pt x="1926" y="167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99"/>
            <p:cNvSpPr/>
            <p:nvPr/>
          </p:nvSpPr>
          <p:spPr>
            <a:xfrm>
              <a:off x="3460300" y="4937025"/>
              <a:ext cx="55475" cy="22525"/>
            </a:xfrm>
            <a:custGeom>
              <a:avLst/>
              <a:gdLst/>
              <a:ahLst/>
              <a:cxnLst/>
              <a:rect l="l" t="t" r="r" b="b"/>
              <a:pathLst>
                <a:path w="2219" h="901" fill="none" extrusionOk="0">
                  <a:moveTo>
                    <a:pt x="1" y="901"/>
                  </a:moveTo>
                  <a:cubicBezTo>
                    <a:pt x="817" y="775"/>
                    <a:pt x="1402" y="105"/>
                    <a:pt x="2218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99"/>
            <p:cNvSpPr/>
            <p:nvPr/>
          </p:nvSpPr>
          <p:spPr>
            <a:xfrm>
              <a:off x="3487500" y="4986725"/>
              <a:ext cx="30900" cy="18325"/>
            </a:xfrm>
            <a:custGeom>
              <a:avLst/>
              <a:gdLst/>
              <a:ahLst/>
              <a:cxnLst/>
              <a:rect l="l" t="t" r="r" b="b"/>
              <a:pathLst>
                <a:path w="1236" h="733" fill="none" extrusionOk="0">
                  <a:moveTo>
                    <a:pt x="1" y="733"/>
                  </a:moveTo>
                  <a:cubicBezTo>
                    <a:pt x="419" y="670"/>
                    <a:pt x="942" y="252"/>
                    <a:pt x="1235" y="1"/>
                  </a:cubicBezTo>
                </a:path>
              </a:pathLst>
            </a:custGeom>
            <a:noFill/>
            <a:ln w="62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8" name="Google Shape;3488;p99"/>
          <p:cNvGrpSpPr/>
          <p:nvPr/>
        </p:nvGrpSpPr>
        <p:grpSpPr>
          <a:xfrm rot="-4863626">
            <a:off x="4528197" y="1239116"/>
            <a:ext cx="362746" cy="250977"/>
            <a:chOff x="5067580" y="1524485"/>
            <a:chExt cx="362729" cy="250965"/>
          </a:xfrm>
        </p:grpSpPr>
        <p:sp>
          <p:nvSpPr>
            <p:cNvPr id="3489" name="Google Shape;3489;p99"/>
            <p:cNvSpPr/>
            <p:nvPr/>
          </p:nvSpPr>
          <p:spPr>
            <a:xfrm rot="-1021955">
              <a:off x="5089724" y="1559400"/>
              <a:ext cx="42697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99"/>
            <p:cNvSpPr/>
            <p:nvPr/>
          </p:nvSpPr>
          <p:spPr>
            <a:xfrm rot="1448082">
              <a:off x="5227075" y="1526324"/>
              <a:ext cx="42694" cy="157589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99"/>
            <p:cNvSpPr/>
            <p:nvPr/>
          </p:nvSpPr>
          <p:spPr>
            <a:xfrm rot="3727872">
              <a:off x="5329323" y="1640950"/>
              <a:ext cx="42696" cy="157594"/>
            </a:xfrm>
            <a:custGeom>
              <a:avLst/>
              <a:gdLst/>
              <a:ahLst/>
              <a:cxnLst/>
              <a:rect l="l" t="t" r="r" b="b"/>
              <a:pathLst>
                <a:path w="2633" h="6304" extrusionOk="0">
                  <a:moveTo>
                    <a:pt x="1092" y="0"/>
                  </a:moveTo>
                  <a:cubicBezTo>
                    <a:pt x="601" y="0"/>
                    <a:pt x="97" y="314"/>
                    <a:pt x="75" y="941"/>
                  </a:cubicBezTo>
                  <a:cubicBezTo>
                    <a:pt x="0" y="2510"/>
                    <a:pt x="164" y="4078"/>
                    <a:pt x="553" y="5616"/>
                  </a:cubicBezTo>
                  <a:cubicBezTo>
                    <a:pt x="677" y="6096"/>
                    <a:pt x="1051" y="6303"/>
                    <a:pt x="1435" y="6303"/>
                  </a:cubicBezTo>
                  <a:cubicBezTo>
                    <a:pt x="2021" y="6303"/>
                    <a:pt x="2633" y="5823"/>
                    <a:pt x="2435" y="5093"/>
                  </a:cubicBezTo>
                  <a:cubicBezTo>
                    <a:pt x="2106" y="3719"/>
                    <a:pt x="1972" y="2360"/>
                    <a:pt x="2031" y="941"/>
                  </a:cubicBezTo>
                  <a:cubicBezTo>
                    <a:pt x="2061" y="314"/>
                    <a:pt x="1583" y="0"/>
                    <a:pt x="10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85" y="947848"/>
            <a:ext cx="3537977" cy="2358651"/>
          </a:xfrm>
          <a:prstGeom prst="rect">
            <a:avLst/>
          </a:prstGeom>
        </p:spPr>
      </p:pic>
      <p:grpSp>
        <p:nvGrpSpPr>
          <p:cNvPr id="3431" name="Google Shape;3431;p99"/>
          <p:cNvGrpSpPr/>
          <p:nvPr/>
        </p:nvGrpSpPr>
        <p:grpSpPr>
          <a:xfrm>
            <a:off x="2777836" y="791956"/>
            <a:ext cx="3678382" cy="2581626"/>
            <a:chOff x="2879420" y="791956"/>
            <a:chExt cx="3282842" cy="2086892"/>
          </a:xfrm>
        </p:grpSpPr>
        <p:sp>
          <p:nvSpPr>
            <p:cNvPr id="3432" name="Google Shape;3432;p99"/>
            <p:cNvSpPr/>
            <p:nvPr/>
          </p:nvSpPr>
          <p:spPr>
            <a:xfrm rot="-10799805" flipH="1">
              <a:off x="2923271" y="792046"/>
              <a:ext cx="3162282" cy="174725"/>
            </a:xfrm>
            <a:custGeom>
              <a:avLst/>
              <a:gdLst/>
              <a:ahLst/>
              <a:cxnLst/>
              <a:rect l="l" t="t" r="r" b="b"/>
              <a:pathLst>
                <a:path w="71915" h="6989" extrusionOk="0">
                  <a:moveTo>
                    <a:pt x="66830" y="0"/>
                  </a:moveTo>
                  <a:cubicBezTo>
                    <a:pt x="66161" y="0"/>
                    <a:pt x="65491" y="42"/>
                    <a:pt x="64842" y="63"/>
                  </a:cubicBezTo>
                  <a:cubicBezTo>
                    <a:pt x="63336" y="147"/>
                    <a:pt x="61871" y="252"/>
                    <a:pt x="60386" y="356"/>
                  </a:cubicBezTo>
                  <a:cubicBezTo>
                    <a:pt x="59716" y="398"/>
                    <a:pt x="59005" y="461"/>
                    <a:pt x="58314" y="503"/>
                  </a:cubicBezTo>
                  <a:cubicBezTo>
                    <a:pt x="57477" y="565"/>
                    <a:pt x="56640" y="586"/>
                    <a:pt x="55783" y="628"/>
                  </a:cubicBezTo>
                  <a:cubicBezTo>
                    <a:pt x="54381" y="691"/>
                    <a:pt x="52958" y="712"/>
                    <a:pt x="51556" y="733"/>
                  </a:cubicBezTo>
                  <a:cubicBezTo>
                    <a:pt x="49924" y="775"/>
                    <a:pt x="48313" y="816"/>
                    <a:pt x="46702" y="900"/>
                  </a:cubicBezTo>
                  <a:cubicBezTo>
                    <a:pt x="45216" y="984"/>
                    <a:pt x="43731" y="1047"/>
                    <a:pt x="42203" y="1151"/>
                  </a:cubicBezTo>
                  <a:cubicBezTo>
                    <a:pt x="40718" y="1235"/>
                    <a:pt x="39211" y="1340"/>
                    <a:pt x="37705" y="1423"/>
                  </a:cubicBezTo>
                  <a:cubicBezTo>
                    <a:pt x="36177" y="1528"/>
                    <a:pt x="34629" y="1570"/>
                    <a:pt x="33080" y="1653"/>
                  </a:cubicBezTo>
                  <a:lnTo>
                    <a:pt x="30737" y="1737"/>
                  </a:lnTo>
                  <a:cubicBezTo>
                    <a:pt x="30005" y="1758"/>
                    <a:pt x="29272" y="1758"/>
                    <a:pt x="28498" y="1758"/>
                  </a:cubicBezTo>
                  <a:cubicBezTo>
                    <a:pt x="27034" y="1800"/>
                    <a:pt x="25611" y="1800"/>
                    <a:pt x="24146" y="1821"/>
                  </a:cubicBezTo>
                  <a:cubicBezTo>
                    <a:pt x="21217" y="1842"/>
                    <a:pt x="18287" y="1884"/>
                    <a:pt x="15358" y="1946"/>
                  </a:cubicBezTo>
                  <a:cubicBezTo>
                    <a:pt x="13726" y="1967"/>
                    <a:pt x="12136" y="1988"/>
                    <a:pt x="10504" y="2030"/>
                  </a:cubicBezTo>
                  <a:cubicBezTo>
                    <a:pt x="9709" y="2051"/>
                    <a:pt x="8872" y="2072"/>
                    <a:pt x="8056" y="2093"/>
                  </a:cubicBezTo>
                  <a:cubicBezTo>
                    <a:pt x="7344" y="2135"/>
                    <a:pt x="6633" y="2177"/>
                    <a:pt x="5943" y="2197"/>
                  </a:cubicBezTo>
                  <a:cubicBezTo>
                    <a:pt x="5168" y="2239"/>
                    <a:pt x="4436" y="2281"/>
                    <a:pt x="3683" y="2344"/>
                  </a:cubicBezTo>
                  <a:lnTo>
                    <a:pt x="2344" y="2407"/>
                  </a:lnTo>
                  <a:cubicBezTo>
                    <a:pt x="2176" y="2407"/>
                    <a:pt x="1967" y="2449"/>
                    <a:pt x="1779" y="2449"/>
                  </a:cubicBezTo>
                  <a:cubicBezTo>
                    <a:pt x="1590" y="2449"/>
                    <a:pt x="1444" y="2469"/>
                    <a:pt x="1256" y="2469"/>
                  </a:cubicBezTo>
                  <a:cubicBezTo>
                    <a:pt x="1130" y="2469"/>
                    <a:pt x="984" y="2490"/>
                    <a:pt x="879" y="2532"/>
                  </a:cubicBezTo>
                  <a:cubicBezTo>
                    <a:pt x="753" y="2553"/>
                    <a:pt x="628" y="2595"/>
                    <a:pt x="461" y="2658"/>
                  </a:cubicBezTo>
                  <a:cubicBezTo>
                    <a:pt x="398" y="2700"/>
                    <a:pt x="335" y="2783"/>
                    <a:pt x="314" y="2888"/>
                  </a:cubicBezTo>
                  <a:cubicBezTo>
                    <a:pt x="251" y="3013"/>
                    <a:pt x="230" y="3139"/>
                    <a:pt x="251" y="3285"/>
                  </a:cubicBezTo>
                  <a:cubicBezTo>
                    <a:pt x="251" y="3411"/>
                    <a:pt x="293" y="3537"/>
                    <a:pt x="314" y="3662"/>
                  </a:cubicBezTo>
                  <a:lnTo>
                    <a:pt x="398" y="3829"/>
                  </a:lnTo>
                  <a:cubicBezTo>
                    <a:pt x="440" y="3913"/>
                    <a:pt x="502" y="3955"/>
                    <a:pt x="607" y="3955"/>
                  </a:cubicBezTo>
                  <a:cubicBezTo>
                    <a:pt x="753" y="4018"/>
                    <a:pt x="921" y="4039"/>
                    <a:pt x="1067" y="4060"/>
                  </a:cubicBezTo>
                  <a:cubicBezTo>
                    <a:pt x="1151" y="4060"/>
                    <a:pt x="1235" y="4018"/>
                    <a:pt x="1277" y="3934"/>
                  </a:cubicBezTo>
                  <a:cubicBezTo>
                    <a:pt x="1297" y="3913"/>
                    <a:pt x="1297" y="3892"/>
                    <a:pt x="1339" y="3850"/>
                  </a:cubicBezTo>
                  <a:lnTo>
                    <a:pt x="2323" y="3850"/>
                  </a:lnTo>
                  <a:cubicBezTo>
                    <a:pt x="2762" y="3850"/>
                    <a:pt x="3243" y="3829"/>
                    <a:pt x="3683" y="3829"/>
                  </a:cubicBezTo>
                  <a:cubicBezTo>
                    <a:pt x="4130" y="3829"/>
                    <a:pt x="4577" y="3813"/>
                    <a:pt x="5009" y="3809"/>
                  </a:cubicBezTo>
                  <a:lnTo>
                    <a:pt x="5009" y="3809"/>
                  </a:lnTo>
                  <a:cubicBezTo>
                    <a:pt x="3842" y="3872"/>
                    <a:pt x="2695" y="3976"/>
                    <a:pt x="1507" y="4081"/>
                  </a:cubicBezTo>
                  <a:cubicBezTo>
                    <a:pt x="1339" y="4122"/>
                    <a:pt x="1172" y="4185"/>
                    <a:pt x="1067" y="4374"/>
                  </a:cubicBezTo>
                  <a:cubicBezTo>
                    <a:pt x="921" y="4583"/>
                    <a:pt x="837" y="4813"/>
                    <a:pt x="816" y="5085"/>
                  </a:cubicBezTo>
                  <a:lnTo>
                    <a:pt x="189" y="5085"/>
                  </a:lnTo>
                  <a:cubicBezTo>
                    <a:pt x="21" y="5085"/>
                    <a:pt x="0" y="5336"/>
                    <a:pt x="0" y="5420"/>
                  </a:cubicBezTo>
                  <a:cubicBezTo>
                    <a:pt x="0" y="5524"/>
                    <a:pt x="21" y="5754"/>
                    <a:pt x="189" y="5754"/>
                  </a:cubicBezTo>
                  <a:lnTo>
                    <a:pt x="774" y="5754"/>
                  </a:lnTo>
                  <a:cubicBezTo>
                    <a:pt x="816" y="5985"/>
                    <a:pt x="837" y="6194"/>
                    <a:pt x="921" y="6382"/>
                  </a:cubicBezTo>
                  <a:lnTo>
                    <a:pt x="1067" y="6696"/>
                  </a:lnTo>
                  <a:cubicBezTo>
                    <a:pt x="1172" y="6863"/>
                    <a:pt x="1297" y="6968"/>
                    <a:pt x="1507" y="6989"/>
                  </a:cubicBezTo>
                  <a:cubicBezTo>
                    <a:pt x="2678" y="6842"/>
                    <a:pt x="3766" y="6759"/>
                    <a:pt x="4875" y="6675"/>
                  </a:cubicBezTo>
                  <a:cubicBezTo>
                    <a:pt x="5147" y="6654"/>
                    <a:pt x="5461" y="6633"/>
                    <a:pt x="5754" y="6612"/>
                  </a:cubicBezTo>
                  <a:cubicBezTo>
                    <a:pt x="6047" y="6612"/>
                    <a:pt x="6298" y="6570"/>
                    <a:pt x="6591" y="6570"/>
                  </a:cubicBezTo>
                  <a:cubicBezTo>
                    <a:pt x="8119" y="6529"/>
                    <a:pt x="9625" y="6445"/>
                    <a:pt x="11132" y="6424"/>
                  </a:cubicBezTo>
                  <a:cubicBezTo>
                    <a:pt x="12743" y="6382"/>
                    <a:pt x="14333" y="6361"/>
                    <a:pt x="15902" y="6340"/>
                  </a:cubicBezTo>
                  <a:lnTo>
                    <a:pt x="20756" y="6340"/>
                  </a:lnTo>
                  <a:cubicBezTo>
                    <a:pt x="23937" y="6361"/>
                    <a:pt x="27096" y="6361"/>
                    <a:pt x="30256" y="6361"/>
                  </a:cubicBezTo>
                  <a:lnTo>
                    <a:pt x="39671" y="6361"/>
                  </a:lnTo>
                  <a:cubicBezTo>
                    <a:pt x="41241" y="6361"/>
                    <a:pt x="42789" y="6319"/>
                    <a:pt x="44358" y="6278"/>
                  </a:cubicBezTo>
                  <a:cubicBezTo>
                    <a:pt x="45907" y="6257"/>
                    <a:pt x="47413" y="6215"/>
                    <a:pt x="48941" y="6152"/>
                  </a:cubicBezTo>
                  <a:cubicBezTo>
                    <a:pt x="49275" y="6152"/>
                    <a:pt x="49610" y="6131"/>
                    <a:pt x="49945" y="6110"/>
                  </a:cubicBezTo>
                  <a:cubicBezTo>
                    <a:pt x="50301" y="6068"/>
                    <a:pt x="50614" y="6068"/>
                    <a:pt x="50949" y="6047"/>
                  </a:cubicBezTo>
                  <a:cubicBezTo>
                    <a:pt x="51807" y="6006"/>
                    <a:pt x="52644" y="5922"/>
                    <a:pt x="53481" y="5838"/>
                  </a:cubicBezTo>
                  <a:cubicBezTo>
                    <a:pt x="54967" y="5713"/>
                    <a:pt x="56431" y="5524"/>
                    <a:pt x="57938" y="5420"/>
                  </a:cubicBezTo>
                  <a:cubicBezTo>
                    <a:pt x="59465" y="5315"/>
                    <a:pt x="61034" y="5231"/>
                    <a:pt x="62583" y="5127"/>
                  </a:cubicBezTo>
                  <a:cubicBezTo>
                    <a:pt x="63294" y="5085"/>
                    <a:pt x="64006" y="5022"/>
                    <a:pt x="64675" y="4959"/>
                  </a:cubicBezTo>
                  <a:cubicBezTo>
                    <a:pt x="65470" y="4855"/>
                    <a:pt x="66265" y="4708"/>
                    <a:pt x="67060" y="4562"/>
                  </a:cubicBezTo>
                  <a:lnTo>
                    <a:pt x="69341" y="4081"/>
                  </a:lnTo>
                  <a:cubicBezTo>
                    <a:pt x="69697" y="4018"/>
                    <a:pt x="70073" y="3955"/>
                    <a:pt x="70429" y="3913"/>
                  </a:cubicBezTo>
                  <a:cubicBezTo>
                    <a:pt x="70848" y="3850"/>
                    <a:pt x="71266" y="3767"/>
                    <a:pt x="71684" y="3704"/>
                  </a:cubicBezTo>
                  <a:cubicBezTo>
                    <a:pt x="71894" y="3641"/>
                    <a:pt x="71915" y="3390"/>
                    <a:pt x="71915" y="3223"/>
                  </a:cubicBezTo>
                  <a:cubicBezTo>
                    <a:pt x="71915" y="3118"/>
                    <a:pt x="71894" y="3034"/>
                    <a:pt x="71873" y="2930"/>
                  </a:cubicBezTo>
                  <a:cubicBezTo>
                    <a:pt x="71854" y="2875"/>
                    <a:pt x="71804" y="2755"/>
                    <a:pt x="71721" y="2755"/>
                  </a:cubicBezTo>
                  <a:cubicBezTo>
                    <a:pt x="71709" y="2755"/>
                    <a:pt x="71697" y="2757"/>
                    <a:pt x="71684" y="2762"/>
                  </a:cubicBezTo>
                  <a:cubicBezTo>
                    <a:pt x="70952" y="2783"/>
                    <a:pt x="70199" y="2804"/>
                    <a:pt x="69467" y="2825"/>
                  </a:cubicBezTo>
                  <a:cubicBezTo>
                    <a:pt x="68713" y="2867"/>
                    <a:pt x="67981" y="2888"/>
                    <a:pt x="67207" y="2909"/>
                  </a:cubicBezTo>
                  <a:cubicBezTo>
                    <a:pt x="66947" y="2913"/>
                    <a:pt x="66688" y="2914"/>
                    <a:pt x="66429" y="2914"/>
                  </a:cubicBezTo>
                  <a:cubicBezTo>
                    <a:pt x="65225" y="2914"/>
                    <a:pt x="64026" y="2877"/>
                    <a:pt x="62855" y="2825"/>
                  </a:cubicBezTo>
                  <a:cubicBezTo>
                    <a:pt x="63085" y="2804"/>
                    <a:pt x="63336" y="2762"/>
                    <a:pt x="63587" y="2721"/>
                  </a:cubicBezTo>
                  <a:cubicBezTo>
                    <a:pt x="64466" y="2595"/>
                    <a:pt x="65366" y="2469"/>
                    <a:pt x="66244" y="2386"/>
                  </a:cubicBezTo>
                  <a:cubicBezTo>
                    <a:pt x="66726" y="2344"/>
                    <a:pt x="67207" y="2302"/>
                    <a:pt x="67688" y="2260"/>
                  </a:cubicBezTo>
                  <a:cubicBezTo>
                    <a:pt x="67918" y="2239"/>
                    <a:pt x="68148" y="2197"/>
                    <a:pt x="68399" y="2156"/>
                  </a:cubicBezTo>
                  <a:cubicBezTo>
                    <a:pt x="68651" y="2093"/>
                    <a:pt x="68881" y="2030"/>
                    <a:pt x="69153" y="1967"/>
                  </a:cubicBezTo>
                  <a:cubicBezTo>
                    <a:pt x="69236" y="1967"/>
                    <a:pt x="69278" y="1925"/>
                    <a:pt x="69341" y="1842"/>
                  </a:cubicBezTo>
                  <a:cubicBezTo>
                    <a:pt x="69404" y="1737"/>
                    <a:pt x="69446" y="1612"/>
                    <a:pt x="69467" y="1486"/>
                  </a:cubicBezTo>
                  <a:cubicBezTo>
                    <a:pt x="69718" y="1402"/>
                    <a:pt x="69780" y="1026"/>
                    <a:pt x="69780" y="796"/>
                  </a:cubicBezTo>
                  <a:cubicBezTo>
                    <a:pt x="69780" y="670"/>
                    <a:pt x="69760" y="524"/>
                    <a:pt x="69697" y="377"/>
                  </a:cubicBezTo>
                  <a:cubicBezTo>
                    <a:pt x="69655" y="272"/>
                    <a:pt x="69571" y="84"/>
                    <a:pt x="69404" y="84"/>
                  </a:cubicBezTo>
                  <a:cubicBezTo>
                    <a:pt x="68630" y="84"/>
                    <a:pt x="67876" y="42"/>
                    <a:pt x="67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99"/>
            <p:cNvSpPr/>
            <p:nvPr/>
          </p:nvSpPr>
          <p:spPr>
            <a:xfrm rot="5536979">
              <a:off x="1980111" y="1812936"/>
              <a:ext cx="2003373" cy="125050"/>
            </a:xfrm>
            <a:custGeom>
              <a:avLst/>
              <a:gdLst/>
              <a:ahLst/>
              <a:cxnLst/>
              <a:rect l="l" t="t" r="r" b="b"/>
              <a:pathLst>
                <a:path w="70158" h="5002" extrusionOk="0">
                  <a:moveTo>
                    <a:pt x="63671" y="1738"/>
                  </a:moveTo>
                  <a:cubicBezTo>
                    <a:pt x="63713" y="1821"/>
                    <a:pt x="63755" y="1863"/>
                    <a:pt x="63818" y="1905"/>
                  </a:cubicBezTo>
                  <a:cubicBezTo>
                    <a:pt x="63671" y="1905"/>
                    <a:pt x="63546" y="1947"/>
                    <a:pt x="63441" y="1947"/>
                  </a:cubicBezTo>
                  <a:cubicBezTo>
                    <a:pt x="63211" y="1947"/>
                    <a:pt x="62981" y="1968"/>
                    <a:pt x="62751" y="1968"/>
                  </a:cubicBezTo>
                  <a:cubicBezTo>
                    <a:pt x="61705" y="1989"/>
                    <a:pt x="60679" y="2051"/>
                    <a:pt x="59633" y="2072"/>
                  </a:cubicBezTo>
                  <a:cubicBezTo>
                    <a:pt x="59152" y="2093"/>
                    <a:pt x="58692" y="2114"/>
                    <a:pt x="58210" y="2114"/>
                  </a:cubicBezTo>
                  <a:cubicBezTo>
                    <a:pt x="57478" y="2114"/>
                    <a:pt x="56725" y="2156"/>
                    <a:pt x="55992" y="2156"/>
                  </a:cubicBezTo>
                  <a:cubicBezTo>
                    <a:pt x="54298" y="2177"/>
                    <a:pt x="52624" y="2198"/>
                    <a:pt x="50929" y="2219"/>
                  </a:cubicBezTo>
                  <a:cubicBezTo>
                    <a:pt x="47623" y="2282"/>
                    <a:pt x="44359" y="2323"/>
                    <a:pt x="41053" y="2386"/>
                  </a:cubicBezTo>
                  <a:cubicBezTo>
                    <a:pt x="38710" y="2407"/>
                    <a:pt x="36345" y="2491"/>
                    <a:pt x="34002" y="2574"/>
                  </a:cubicBezTo>
                  <a:cubicBezTo>
                    <a:pt x="30466" y="2679"/>
                    <a:pt x="26909" y="2742"/>
                    <a:pt x="23373" y="2846"/>
                  </a:cubicBezTo>
                  <a:cubicBezTo>
                    <a:pt x="22682" y="2888"/>
                    <a:pt x="21971" y="2909"/>
                    <a:pt x="21259" y="2951"/>
                  </a:cubicBezTo>
                  <a:cubicBezTo>
                    <a:pt x="19251" y="3056"/>
                    <a:pt x="17242" y="3139"/>
                    <a:pt x="15212" y="3244"/>
                  </a:cubicBezTo>
                  <a:cubicBezTo>
                    <a:pt x="13266" y="3349"/>
                    <a:pt x="11279" y="3432"/>
                    <a:pt x="9312" y="3537"/>
                  </a:cubicBezTo>
                  <a:cubicBezTo>
                    <a:pt x="9124" y="3537"/>
                    <a:pt x="8935" y="3558"/>
                    <a:pt x="8768" y="3558"/>
                  </a:cubicBezTo>
                  <a:cubicBezTo>
                    <a:pt x="9291" y="3516"/>
                    <a:pt x="9835" y="3474"/>
                    <a:pt x="10358" y="3432"/>
                  </a:cubicBezTo>
                  <a:cubicBezTo>
                    <a:pt x="12220" y="3307"/>
                    <a:pt x="14062" y="3139"/>
                    <a:pt x="15924" y="3014"/>
                  </a:cubicBezTo>
                  <a:cubicBezTo>
                    <a:pt x="16572" y="2951"/>
                    <a:pt x="17242" y="2909"/>
                    <a:pt x="17870" y="2846"/>
                  </a:cubicBezTo>
                  <a:cubicBezTo>
                    <a:pt x="18204" y="2826"/>
                    <a:pt x="18539" y="2805"/>
                    <a:pt x="18853" y="2805"/>
                  </a:cubicBezTo>
                  <a:cubicBezTo>
                    <a:pt x="20799" y="2700"/>
                    <a:pt x="22724" y="2574"/>
                    <a:pt x="24670" y="2470"/>
                  </a:cubicBezTo>
                  <a:cubicBezTo>
                    <a:pt x="25026" y="2428"/>
                    <a:pt x="25423" y="2407"/>
                    <a:pt x="25779" y="2386"/>
                  </a:cubicBezTo>
                  <a:cubicBezTo>
                    <a:pt x="26344" y="2365"/>
                    <a:pt x="26888" y="2323"/>
                    <a:pt x="27411" y="2323"/>
                  </a:cubicBezTo>
                  <a:lnTo>
                    <a:pt x="33374" y="2093"/>
                  </a:lnTo>
                  <a:cubicBezTo>
                    <a:pt x="33813" y="2072"/>
                    <a:pt x="34253" y="2072"/>
                    <a:pt x="34671" y="2051"/>
                  </a:cubicBezTo>
                  <a:lnTo>
                    <a:pt x="35027" y="2051"/>
                  </a:lnTo>
                  <a:cubicBezTo>
                    <a:pt x="35341" y="2051"/>
                    <a:pt x="35655" y="2051"/>
                    <a:pt x="35927" y="2010"/>
                  </a:cubicBezTo>
                  <a:cubicBezTo>
                    <a:pt x="37914" y="1968"/>
                    <a:pt x="39944" y="1947"/>
                    <a:pt x="41932" y="1884"/>
                  </a:cubicBezTo>
                  <a:cubicBezTo>
                    <a:pt x="42832" y="1863"/>
                    <a:pt x="43752" y="1842"/>
                    <a:pt x="44673" y="1842"/>
                  </a:cubicBezTo>
                  <a:cubicBezTo>
                    <a:pt x="47623" y="1800"/>
                    <a:pt x="50615" y="1779"/>
                    <a:pt x="53565" y="1758"/>
                  </a:cubicBezTo>
                  <a:cubicBezTo>
                    <a:pt x="56683" y="1758"/>
                    <a:pt x="59675" y="1738"/>
                    <a:pt x="62709" y="1738"/>
                  </a:cubicBezTo>
                  <a:close/>
                  <a:moveTo>
                    <a:pt x="57248" y="1"/>
                  </a:moveTo>
                  <a:cubicBezTo>
                    <a:pt x="54549" y="1"/>
                    <a:pt x="51891" y="43"/>
                    <a:pt x="49192" y="64"/>
                  </a:cubicBezTo>
                  <a:cubicBezTo>
                    <a:pt x="47184" y="85"/>
                    <a:pt x="45154" y="105"/>
                    <a:pt x="43145" y="105"/>
                  </a:cubicBezTo>
                  <a:cubicBezTo>
                    <a:pt x="42267" y="105"/>
                    <a:pt x="41346" y="147"/>
                    <a:pt x="40446" y="168"/>
                  </a:cubicBezTo>
                  <a:cubicBezTo>
                    <a:pt x="38438" y="210"/>
                    <a:pt x="36429" y="252"/>
                    <a:pt x="34420" y="294"/>
                  </a:cubicBezTo>
                  <a:cubicBezTo>
                    <a:pt x="33834" y="294"/>
                    <a:pt x="33269" y="315"/>
                    <a:pt x="32684" y="315"/>
                  </a:cubicBezTo>
                  <a:cubicBezTo>
                    <a:pt x="32349" y="315"/>
                    <a:pt x="32035" y="336"/>
                    <a:pt x="31700" y="336"/>
                  </a:cubicBezTo>
                  <a:lnTo>
                    <a:pt x="25737" y="587"/>
                  </a:lnTo>
                  <a:cubicBezTo>
                    <a:pt x="25130" y="608"/>
                    <a:pt x="24523" y="629"/>
                    <a:pt x="23896" y="670"/>
                  </a:cubicBezTo>
                  <a:cubicBezTo>
                    <a:pt x="23561" y="670"/>
                    <a:pt x="23226" y="691"/>
                    <a:pt x="22870" y="712"/>
                  </a:cubicBezTo>
                  <a:cubicBezTo>
                    <a:pt x="20883" y="817"/>
                    <a:pt x="18937" y="922"/>
                    <a:pt x="16949" y="1026"/>
                  </a:cubicBezTo>
                  <a:cubicBezTo>
                    <a:pt x="15924" y="1068"/>
                    <a:pt x="14898" y="1131"/>
                    <a:pt x="13873" y="1214"/>
                  </a:cubicBezTo>
                  <a:cubicBezTo>
                    <a:pt x="12137" y="1319"/>
                    <a:pt x="10379" y="1424"/>
                    <a:pt x="8642" y="1549"/>
                  </a:cubicBezTo>
                  <a:cubicBezTo>
                    <a:pt x="7136" y="1654"/>
                    <a:pt x="5608" y="1738"/>
                    <a:pt x="4102" y="1800"/>
                  </a:cubicBezTo>
                  <a:cubicBezTo>
                    <a:pt x="3872" y="1842"/>
                    <a:pt x="3621" y="1842"/>
                    <a:pt x="3370" y="1863"/>
                  </a:cubicBezTo>
                  <a:cubicBezTo>
                    <a:pt x="2972" y="1884"/>
                    <a:pt x="2574" y="1884"/>
                    <a:pt x="2198" y="1905"/>
                  </a:cubicBezTo>
                  <a:cubicBezTo>
                    <a:pt x="1842" y="1947"/>
                    <a:pt x="1507" y="1947"/>
                    <a:pt x="1152" y="1947"/>
                  </a:cubicBezTo>
                  <a:cubicBezTo>
                    <a:pt x="1110" y="1863"/>
                    <a:pt x="1005" y="1779"/>
                    <a:pt x="942" y="1779"/>
                  </a:cubicBezTo>
                  <a:cubicBezTo>
                    <a:pt x="691" y="1800"/>
                    <a:pt x="482" y="1842"/>
                    <a:pt x="252" y="1863"/>
                  </a:cubicBezTo>
                  <a:cubicBezTo>
                    <a:pt x="147" y="1863"/>
                    <a:pt x="43" y="1905"/>
                    <a:pt x="22" y="2051"/>
                  </a:cubicBezTo>
                  <a:cubicBezTo>
                    <a:pt x="1" y="2177"/>
                    <a:pt x="64" y="2302"/>
                    <a:pt x="168" y="2323"/>
                  </a:cubicBezTo>
                  <a:cubicBezTo>
                    <a:pt x="273" y="2365"/>
                    <a:pt x="357" y="2386"/>
                    <a:pt x="461" y="2407"/>
                  </a:cubicBezTo>
                  <a:cubicBezTo>
                    <a:pt x="566" y="2428"/>
                    <a:pt x="650" y="2428"/>
                    <a:pt x="754" y="2428"/>
                  </a:cubicBezTo>
                  <a:cubicBezTo>
                    <a:pt x="984" y="2554"/>
                    <a:pt x="1256" y="2574"/>
                    <a:pt x="1507" y="2574"/>
                  </a:cubicBezTo>
                  <a:cubicBezTo>
                    <a:pt x="2072" y="2574"/>
                    <a:pt x="2637" y="2554"/>
                    <a:pt x="3181" y="2512"/>
                  </a:cubicBezTo>
                  <a:cubicBezTo>
                    <a:pt x="3432" y="2512"/>
                    <a:pt x="3642" y="2491"/>
                    <a:pt x="3872" y="2491"/>
                  </a:cubicBezTo>
                  <a:lnTo>
                    <a:pt x="6843" y="2344"/>
                  </a:lnTo>
                  <a:cubicBezTo>
                    <a:pt x="8056" y="2282"/>
                    <a:pt x="9228" y="2198"/>
                    <a:pt x="10442" y="2156"/>
                  </a:cubicBezTo>
                  <a:cubicBezTo>
                    <a:pt x="12137" y="2051"/>
                    <a:pt x="13831" y="1968"/>
                    <a:pt x="15526" y="1863"/>
                  </a:cubicBezTo>
                  <a:cubicBezTo>
                    <a:pt x="15924" y="1842"/>
                    <a:pt x="16321" y="1842"/>
                    <a:pt x="16719" y="1821"/>
                  </a:cubicBezTo>
                  <a:cubicBezTo>
                    <a:pt x="17702" y="1758"/>
                    <a:pt x="18707" y="1717"/>
                    <a:pt x="19690" y="1675"/>
                  </a:cubicBezTo>
                  <a:cubicBezTo>
                    <a:pt x="20694" y="1633"/>
                    <a:pt x="21678" y="1570"/>
                    <a:pt x="22682" y="1549"/>
                  </a:cubicBezTo>
                  <a:cubicBezTo>
                    <a:pt x="23059" y="1528"/>
                    <a:pt x="23456" y="1507"/>
                    <a:pt x="23854" y="1507"/>
                  </a:cubicBezTo>
                  <a:cubicBezTo>
                    <a:pt x="25423" y="1445"/>
                    <a:pt x="27013" y="1403"/>
                    <a:pt x="28583" y="1340"/>
                  </a:cubicBezTo>
                  <a:cubicBezTo>
                    <a:pt x="29545" y="1319"/>
                    <a:pt x="30528" y="1298"/>
                    <a:pt x="31512" y="1235"/>
                  </a:cubicBezTo>
                  <a:cubicBezTo>
                    <a:pt x="31909" y="1235"/>
                    <a:pt x="32265" y="1214"/>
                    <a:pt x="32663" y="1214"/>
                  </a:cubicBezTo>
                  <a:cubicBezTo>
                    <a:pt x="34190" y="1194"/>
                    <a:pt x="35717" y="1152"/>
                    <a:pt x="37245" y="1131"/>
                  </a:cubicBezTo>
                  <a:cubicBezTo>
                    <a:pt x="38751" y="1110"/>
                    <a:pt x="40258" y="1089"/>
                    <a:pt x="41764" y="1047"/>
                  </a:cubicBezTo>
                  <a:lnTo>
                    <a:pt x="45928" y="1047"/>
                  </a:lnTo>
                  <a:cubicBezTo>
                    <a:pt x="47477" y="1047"/>
                    <a:pt x="48983" y="1047"/>
                    <a:pt x="50531" y="1026"/>
                  </a:cubicBezTo>
                  <a:lnTo>
                    <a:pt x="55428" y="1026"/>
                  </a:lnTo>
                  <a:cubicBezTo>
                    <a:pt x="53063" y="1047"/>
                    <a:pt x="50678" y="1089"/>
                    <a:pt x="48334" y="1131"/>
                  </a:cubicBezTo>
                  <a:cubicBezTo>
                    <a:pt x="47330" y="1152"/>
                    <a:pt x="46368" y="1152"/>
                    <a:pt x="45384" y="1194"/>
                  </a:cubicBezTo>
                  <a:cubicBezTo>
                    <a:pt x="44966" y="1194"/>
                    <a:pt x="44505" y="1194"/>
                    <a:pt x="44087" y="1214"/>
                  </a:cubicBezTo>
                  <a:cubicBezTo>
                    <a:pt x="42664" y="1235"/>
                    <a:pt x="41241" y="1298"/>
                    <a:pt x="39798" y="1319"/>
                  </a:cubicBezTo>
                  <a:cubicBezTo>
                    <a:pt x="38166" y="1361"/>
                    <a:pt x="36513" y="1403"/>
                    <a:pt x="34860" y="1445"/>
                  </a:cubicBezTo>
                  <a:cubicBezTo>
                    <a:pt x="34567" y="1445"/>
                    <a:pt x="34316" y="1466"/>
                    <a:pt x="34023" y="1466"/>
                  </a:cubicBezTo>
                  <a:cubicBezTo>
                    <a:pt x="33144" y="1528"/>
                    <a:pt x="32265" y="1549"/>
                    <a:pt x="31386" y="1612"/>
                  </a:cubicBezTo>
                  <a:lnTo>
                    <a:pt x="26051" y="1842"/>
                  </a:lnTo>
                  <a:cubicBezTo>
                    <a:pt x="25779" y="1842"/>
                    <a:pt x="25528" y="1863"/>
                    <a:pt x="25256" y="1884"/>
                  </a:cubicBezTo>
                  <a:cubicBezTo>
                    <a:pt x="24398" y="1947"/>
                    <a:pt x="23519" y="2030"/>
                    <a:pt x="22640" y="2072"/>
                  </a:cubicBezTo>
                  <a:cubicBezTo>
                    <a:pt x="21071" y="2177"/>
                    <a:pt x="19544" y="2282"/>
                    <a:pt x="17974" y="2386"/>
                  </a:cubicBezTo>
                  <a:cubicBezTo>
                    <a:pt x="17556" y="2407"/>
                    <a:pt x="17095" y="2470"/>
                    <a:pt x="16677" y="2491"/>
                  </a:cubicBezTo>
                  <a:cubicBezTo>
                    <a:pt x="15694" y="2574"/>
                    <a:pt x="14689" y="2658"/>
                    <a:pt x="13706" y="2763"/>
                  </a:cubicBezTo>
                  <a:cubicBezTo>
                    <a:pt x="12450" y="2867"/>
                    <a:pt x="11153" y="2972"/>
                    <a:pt x="9898" y="3077"/>
                  </a:cubicBezTo>
                  <a:cubicBezTo>
                    <a:pt x="8161" y="3223"/>
                    <a:pt x="6383" y="3391"/>
                    <a:pt x="4625" y="3537"/>
                  </a:cubicBezTo>
                  <a:cubicBezTo>
                    <a:pt x="4207" y="3558"/>
                    <a:pt x="3788" y="3621"/>
                    <a:pt x="3349" y="3642"/>
                  </a:cubicBezTo>
                  <a:lnTo>
                    <a:pt x="1068" y="3872"/>
                  </a:lnTo>
                  <a:cubicBezTo>
                    <a:pt x="984" y="3872"/>
                    <a:pt x="901" y="3935"/>
                    <a:pt x="901" y="4039"/>
                  </a:cubicBezTo>
                  <a:cubicBezTo>
                    <a:pt x="901" y="4123"/>
                    <a:pt x="984" y="4186"/>
                    <a:pt x="1068" y="4186"/>
                  </a:cubicBezTo>
                  <a:cubicBezTo>
                    <a:pt x="1361" y="4186"/>
                    <a:pt x="1612" y="4227"/>
                    <a:pt x="1905" y="4227"/>
                  </a:cubicBezTo>
                  <a:cubicBezTo>
                    <a:pt x="1884" y="4290"/>
                    <a:pt x="1842" y="4374"/>
                    <a:pt x="1842" y="4458"/>
                  </a:cubicBezTo>
                  <a:cubicBezTo>
                    <a:pt x="1842" y="4751"/>
                    <a:pt x="2093" y="5002"/>
                    <a:pt x="2407" y="5002"/>
                  </a:cubicBezTo>
                  <a:cubicBezTo>
                    <a:pt x="4562" y="4876"/>
                    <a:pt x="6717" y="4709"/>
                    <a:pt x="8893" y="4604"/>
                  </a:cubicBezTo>
                  <a:cubicBezTo>
                    <a:pt x="10777" y="4541"/>
                    <a:pt x="12660" y="4437"/>
                    <a:pt x="14543" y="4353"/>
                  </a:cubicBezTo>
                  <a:cubicBezTo>
                    <a:pt x="16593" y="4248"/>
                    <a:pt x="18686" y="4144"/>
                    <a:pt x="20757" y="4060"/>
                  </a:cubicBezTo>
                  <a:cubicBezTo>
                    <a:pt x="21406" y="4039"/>
                    <a:pt x="22075" y="4018"/>
                    <a:pt x="22724" y="3955"/>
                  </a:cubicBezTo>
                  <a:cubicBezTo>
                    <a:pt x="22912" y="3955"/>
                    <a:pt x="23080" y="3935"/>
                    <a:pt x="23289" y="3935"/>
                  </a:cubicBezTo>
                  <a:cubicBezTo>
                    <a:pt x="26637" y="3851"/>
                    <a:pt x="29984" y="3746"/>
                    <a:pt x="33332" y="3663"/>
                  </a:cubicBezTo>
                  <a:cubicBezTo>
                    <a:pt x="35132" y="3621"/>
                    <a:pt x="36931" y="3558"/>
                    <a:pt x="38710" y="3537"/>
                  </a:cubicBezTo>
                  <a:cubicBezTo>
                    <a:pt x="39358" y="3516"/>
                    <a:pt x="39986" y="3516"/>
                    <a:pt x="40635" y="3495"/>
                  </a:cubicBezTo>
                  <a:lnTo>
                    <a:pt x="50908" y="3328"/>
                  </a:lnTo>
                  <a:lnTo>
                    <a:pt x="55302" y="3244"/>
                  </a:lnTo>
                  <a:cubicBezTo>
                    <a:pt x="56578" y="3223"/>
                    <a:pt x="57834" y="3223"/>
                    <a:pt x="59068" y="3181"/>
                  </a:cubicBezTo>
                  <a:cubicBezTo>
                    <a:pt x="60114" y="3139"/>
                    <a:pt x="61140" y="3098"/>
                    <a:pt x="62186" y="3077"/>
                  </a:cubicBezTo>
                  <a:cubicBezTo>
                    <a:pt x="62709" y="3035"/>
                    <a:pt x="63232" y="3035"/>
                    <a:pt x="63734" y="3014"/>
                  </a:cubicBezTo>
                  <a:lnTo>
                    <a:pt x="67270" y="2784"/>
                  </a:lnTo>
                  <a:lnTo>
                    <a:pt x="67270" y="2784"/>
                  </a:lnTo>
                  <a:cubicBezTo>
                    <a:pt x="67187" y="2888"/>
                    <a:pt x="67187" y="3035"/>
                    <a:pt x="67208" y="3139"/>
                  </a:cubicBezTo>
                  <a:cubicBezTo>
                    <a:pt x="67228" y="3286"/>
                    <a:pt x="67312" y="3391"/>
                    <a:pt x="67438" y="3432"/>
                  </a:cubicBezTo>
                  <a:cubicBezTo>
                    <a:pt x="67513" y="3478"/>
                    <a:pt x="67621" y="3512"/>
                    <a:pt x="67715" y="3512"/>
                  </a:cubicBezTo>
                  <a:cubicBezTo>
                    <a:pt x="67751" y="3512"/>
                    <a:pt x="67785" y="3507"/>
                    <a:pt x="67814" y="3495"/>
                  </a:cubicBezTo>
                  <a:cubicBezTo>
                    <a:pt x="68065" y="3391"/>
                    <a:pt x="68337" y="3286"/>
                    <a:pt x="68568" y="3181"/>
                  </a:cubicBezTo>
                  <a:lnTo>
                    <a:pt x="68547" y="3181"/>
                  </a:lnTo>
                  <a:cubicBezTo>
                    <a:pt x="68568" y="3181"/>
                    <a:pt x="68568" y="3139"/>
                    <a:pt x="68588" y="3139"/>
                  </a:cubicBezTo>
                  <a:cubicBezTo>
                    <a:pt x="68630" y="3139"/>
                    <a:pt x="68651" y="3118"/>
                    <a:pt x="68651" y="3118"/>
                  </a:cubicBezTo>
                  <a:lnTo>
                    <a:pt x="68630" y="3118"/>
                  </a:lnTo>
                  <a:cubicBezTo>
                    <a:pt x="68756" y="3077"/>
                    <a:pt x="68881" y="3014"/>
                    <a:pt x="69049" y="2930"/>
                  </a:cubicBezTo>
                  <a:cubicBezTo>
                    <a:pt x="69174" y="2888"/>
                    <a:pt x="69321" y="2805"/>
                    <a:pt x="69467" y="2763"/>
                  </a:cubicBezTo>
                  <a:cubicBezTo>
                    <a:pt x="69614" y="2679"/>
                    <a:pt x="69739" y="2595"/>
                    <a:pt x="69907" y="2512"/>
                  </a:cubicBezTo>
                  <a:cubicBezTo>
                    <a:pt x="70053" y="2449"/>
                    <a:pt x="70158" y="2240"/>
                    <a:pt x="70158" y="2051"/>
                  </a:cubicBezTo>
                  <a:cubicBezTo>
                    <a:pt x="70158" y="1947"/>
                    <a:pt x="70137" y="1863"/>
                    <a:pt x="70095" y="1758"/>
                  </a:cubicBezTo>
                  <a:cubicBezTo>
                    <a:pt x="70011" y="1654"/>
                    <a:pt x="69907" y="1528"/>
                    <a:pt x="69781" y="1507"/>
                  </a:cubicBezTo>
                  <a:cubicBezTo>
                    <a:pt x="69635" y="1466"/>
                    <a:pt x="69509" y="1445"/>
                    <a:pt x="69384" y="1445"/>
                  </a:cubicBezTo>
                  <a:lnTo>
                    <a:pt x="69300" y="1445"/>
                  </a:lnTo>
                  <a:cubicBezTo>
                    <a:pt x="69216" y="1445"/>
                    <a:pt x="69112" y="1445"/>
                    <a:pt x="69049" y="1466"/>
                  </a:cubicBezTo>
                  <a:cubicBezTo>
                    <a:pt x="68840" y="1507"/>
                    <a:pt x="68651" y="1528"/>
                    <a:pt x="68442" y="1528"/>
                  </a:cubicBezTo>
                  <a:cubicBezTo>
                    <a:pt x="68275" y="1528"/>
                    <a:pt x="68128" y="1549"/>
                    <a:pt x="67940" y="1549"/>
                  </a:cubicBezTo>
                  <a:cubicBezTo>
                    <a:pt x="67500" y="1570"/>
                    <a:pt x="67082" y="1612"/>
                    <a:pt x="66643" y="1654"/>
                  </a:cubicBezTo>
                  <a:cubicBezTo>
                    <a:pt x="66538" y="1654"/>
                    <a:pt x="66392" y="1675"/>
                    <a:pt x="66287" y="1675"/>
                  </a:cubicBezTo>
                  <a:cubicBezTo>
                    <a:pt x="66350" y="1633"/>
                    <a:pt x="66371" y="1570"/>
                    <a:pt x="66371" y="1528"/>
                  </a:cubicBezTo>
                  <a:cubicBezTo>
                    <a:pt x="66392" y="1466"/>
                    <a:pt x="66392" y="1424"/>
                    <a:pt x="66392" y="1361"/>
                  </a:cubicBezTo>
                  <a:cubicBezTo>
                    <a:pt x="66392" y="1340"/>
                    <a:pt x="66392" y="1298"/>
                    <a:pt x="66433" y="1256"/>
                  </a:cubicBezTo>
                  <a:cubicBezTo>
                    <a:pt x="66433" y="1214"/>
                    <a:pt x="66433" y="1152"/>
                    <a:pt x="66392" y="1131"/>
                  </a:cubicBezTo>
                  <a:cubicBezTo>
                    <a:pt x="66392" y="1131"/>
                    <a:pt x="66433" y="1131"/>
                    <a:pt x="66433" y="1110"/>
                  </a:cubicBezTo>
                  <a:cubicBezTo>
                    <a:pt x="66496" y="1047"/>
                    <a:pt x="66580" y="1005"/>
                    <a:pt x="66643" y="901"/>
                  </a:cubicBezTo>
                  <a:cubicBezTo>
                    <a:pt x="66684" y="817"/>
                    <a:pt x="66705" y="712"/>
                    <a:pt x="66705" y="608"/>
                  </a:cubicBezTo>
                  <a:cubicBezTo>
                    <a:pt x="66705" y="503"/>
                    <a:pt x="66684" y="419"/>
                    <a:pt x="66643" y="315"/>
                  </a:cubicBezTo>
                  <a:cubicBezTo>
                    <a:pt x="66601" y="294"/>
                    <a:pt x="66580" y="252"/>
                    <a:pt x="66559" y="210"/>
                  </a:cubicBezTo>
                  <a:cubicBezTo>
                    <a:pt x="66475" y="147"/>
                    <a:pt x="66392" y="105"/>
                    <a:pt x="66329" y="85"/>
                  </a:cubicBezTo>
                  <a:cubicBezTo>
                    <a:pt x="66161" y="43"/>
                    <a:pt x="65973" y="1"/>
                    <a:pt x="658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99"/>
            <p:cNvSpPr/>
            <p:nvPr/>
          </p:nvSpPr>
          <p:spPr>
            <a:xfrm>
              <a:off x="2923275" y="2771050"/>
              <a:ext cx="3238987" cy="80767"/>
            </a:xfrm>
            <a:custGeom>
              <a:avLst/>
              <a:gdLst/>
              <a:ahLst/>
              <a:cxnLst/>
              <a:rect l="l" t="t" r="r" b="b"/>
              <a:pathLst>
                <a:path w="75033" h="11592" extrusionOk="0">
                  <a:moveTo>
                    <a:pt x="73066" y="0"/>
                  </a:moveTo>
                  <a:cubicBezTo>
                    <a:pt x="72690" y="21"/>
                    <a:pt x="72313" y="84"/>
                    <a:pt x="71915" y="105"/>
                  </a:cubicBezTo>
                  <a:cubicBezTo>
                    <a:pt x="71581" y="126"/>
                    <a:pt x="71225" y="126"/>
                    <a:pt x="70869" y="126"/>
                  </a:cubicBezTo>
                  <a:cubicBezTo>
                    <a:pt x="70116" y="126"/>
                    <a:pt x="69384" y="147"/>
                    <a:pt x="68630" y="188"/>
                  </a:cubicBezTo>
                  <a:cubicBezTo>
                    <a:pt x="67061" y="230"/>
                    <a:pt x="65513" y="335"/>
                    <a:pt x="63943" y="398"/>
                  </a:cubicBezTo>
                  <a:cubicBezTo>
                    <a:pt x="60910" y="460"/>
                    <a:pt x="57876" y="502"/>
                    <a:pt x="54863" y="670"/>
                  </a:cubicBezTo>
                  <a:cubicBezTo>
                    <a:pt x="53252" y="774"/>
                    <a:pt x="51619" y="879"/>
                    <a:pt x="50008" y="963"/>
                  </a:cubicBezTo>
                  <a:cubicBezTo>
                    <a:pt x="48544" y="1046"/>
                    <a:pt x="47058" y="1088"/>
                    <a:pt x="45593" y="1151"/>
                  </a:cubicBezTo>
                  <a:cubicBezTo>
                    <a:pt x="42455" y="1256"/>
                    <a:pt x="39316" y="1402"/>
                    <a:pt x="36178" y="1569"/>
                  </a:cubicBezTo>
                  <a:cubicBezTo>
                    <a:pt x="33081" y="1716"/>
                    <a:pt x="29964" y="1883"/>
                    <a:pt x="26888" y="2030"/>
                  </a:cubicBezTo>
                  <a:cubicBezTo>
                    <a:pt x="25193" y="2113"/>
                    <a:pt x="23456" y="2218"/>
                    <a:pt x="21761" y="2302"/>
                  </a:cubicBezTo>
                  <a:cubicBezTo>
                    <a:pt x="20213" y="2385"/>
                    <a:pt x="18707" y="2385"/>
                    <a:pt x="17158" y="2406"/>
                  </a:cubicBezTo>
                  <a:cubicBezTo>
                    <a:pt x="14020" y="2427"/>
                    <a:pt x="10881" y="2448"/>
                    <a:pt x="7743" y="2637"/>
                  </a:cubicBezTo>
                  <a:cubicBezTo>
                    <a:pt x="6948" y="2699"/>
                    <a:pt x="6194" y="2741"/>
                    <a:pt x="5441" y="2846"/>
                  </a:cubicBezTo>
                  <a:cubicBezTo>
                    <a:pt x="4813" y="2929"/>
                    <a:pt x="4186" y="3034"/>
                    <a:pt x="3579" y="3160"/>
                  </a:cubicBezTo>
                  <a:cubicBezTo>
                    <a:pt x="3119" y="3264"/>
                    <a:pt x="2637" y="3432"/>
                    <a:pt x="2198" y="3578"/>
                  </a:cubicBezTo>
                  <a:cubicBezTo>
                    <a:pt x="1926" y="3662"/>
                    <a:pt x="1675" y="3808"/>
                    <a:pt x="1445" y="3976"/>
                  </a:cubicBezTo>
                  <a:cubicBezTo>
                    <a:pt x="963" y="4331"/>
                    <a:pt x="650" y="4813"/>
                    <a:pt x="461" y="5378"/>
                  </a:cubicBezTo>
                  <a:cubicBezTo>
                    <a:pt x="43" y="6486"/>
                    <a:pt x="1" y="7784"/>
                    <a:pt x="189" y="8935"/>
                  </a:cubicBezTo>
                  <a:cubicBezTo>
                    <a:pt x="294" y="9625"/>
                    <a:pt x="524" y="10274"/>
                    <a:pt x="880" y="10860"/>
                  </a:cubicBezTo>
                  <a:lnTo>
                    <a:pt x="1445" y="11404"/>
                  </a:lnTo>
                  <a:cubicBezTo>
                    <a:pt x="1654" y="11529"/>
                    <a:pt x="1863" y="11592"/>
                    <a:pt x="2067" y="11592"/>
                  </a:cubicBezTo>
                  <a:cubicBezTo>
                    <a:pt x="2271" y="11592"/>
                    <a:pt x="2470" y="11529"/>
                    <a:pt x="2658" y="11404"/>
                  </a:cubicBezTo>
                  <a:cubicBezTo>
                    <a:pt x="2763" y="11299"/>
                    <a:pt x="2951" y="11194"/>
                    <a:pt x="3160" y="11111"/>
                  </a:cubicBezTo>
                  <a:cubicBezTo>
                    <a:pt x="4123" y="10860"/>
                    <a:pt x="5169" y="10755"/>
                    <a:pt x="6173" y="10650"/>
                  </a:cubicBezTo>
                  <a:cubicBezTo>
                    <a:pt x="6738" y="10588"/>
                    <a:pt x="7303" y="10567"/>
                    <a:pt x="7868" y="10546"/>
                  </a:cubicBezTo>
                  <a:cubicBezTo>
                    <a:pt x="8684" y="10483"/>
                    <a:pt x="9500" y="10462"/>
                    <a:pt x="10337" y="10462"/>
                  </a:cubicBezTo>
                  <a:cubicBezTo>
                    <a:pt x="11906" y="10441"/>
                    <a:pt x="13434" y="10399"/>
                    <a:pt x="15003" y="10399"/>
                  </a:cubicBezTo>
                  <a:cubicBezTo>
                    <a:pt x="18121" y="10399"/>
                    <a:pt x="21238" y="10378"/>
                    <a:pt x="24377" y="10232"/>
                  </a:cubicBezTo>
                  <a:cubicBezTo>
                    <a:pt x="27620" y="10064"/>
                    <a:pt x="30842" y="9918"/>
                    <a:pt x="34085" y="9751"/>
                  </a:cubicBezTo>
                  <a:cubicBezTo>
                    <a:pt x="37140" y="9604"/>
                    <a:pt x="40195" y="9437"/>
                    <a:pt x="43292" y="9332"/>
                  </a:cubicBezTo>
                  <a:cubicBezTo>
                    <a:pt x="46347" y="9207"/>
                    <a:pt x="49422" y="9102"/>
                    <a:pt x="52498" y="8914"/>
                  </a:cubicBezTo>
                  <a:cubicBezTo>
                    <a:pt x="55637" y="8704"/>
                    <a:pt x="58775" y="8600"/>
                    <a:pt x="61914" y="8516"/>
                  </a:cubicBezTo>
                  <a:cubicBezTo>
                    <a:pt x="63399" y="8474"/>
                    <a:pt x="64885" y="8411"/>
                    <a:pt x="66371" y="8265"/>
                  </a:cubicBezTo>
                  <a:cubicBezTo>
                    <a:pt x="67166" y="8181"/>
                    <a:pt x="67919" y="8077"/>
                    <a:pt x="68714" y="7972"/>
                  </a:cubicBezTo>
                  <a:cubicBezTo>
                    <a:pt x="69467" y="7867"/>
                    <a:pt x="70221" y="7805"/>
                    <a:pt x="70974" y="7742"/>
                  </a:cubicBezTo>
                  <a:cubicBezTo>
                    <a:pt x="71304" y="7703"/>
                    <a:pt x="71631" y="7687"/>
                    <a:pt x="71954" y="7687"/>
                  </a:cubicBezTo>
                  <a:cubicBezTo>
                    <a:pt x="72327" y="7687"/>
                    <a:pt x="72697" y="7708"/>
                    <a:pt x="73066" y="7742"/>
                  </a:cubicBezTo>
                  <a:cubicBezTo>
                    <a:pt x="73568" y="7679"/>
                    <a:pt x="73966" y="7428"/>
                    <a:pt x="74217" y="6989"/>
                  </a:cubicBezTo>
                  <a:cubicBezTo>
                    <a:pt x="74363" y="6696"/>
                    <a:pt x="74510" y="6424"/>
                    <a:pt x="74635" y="6152"/>
                  </a:cubicBezTo>
                  <a:cubicBezTo>
                    <a:pt x="74907" y="5419"/>
                    <a:pt x="75033" y="4645"/>
                    <a:pt x="75012" y="3871"/>
                  </a:cubicBezTo>
                  <a:cubicBezTo>
                    <a:pt x="75012" y="3076"/>
                    <a:pt x="74907" y="2323"/>
                    <a:pt x="74635" y="1590"/>
                  </a:cubicBezTo>
                  <a:cubicBezTo>
                    <a:pt x="74510" y="1297"/>
                    <a:pt x="74363" y="1046"/>
                    <a:pt x="74217" y="753"/>
                  </a:cubicBezTo>
                  <a:cubicBezTo>
                    <a:pt x="73966" y="314"/>
                    <a:pt x="73589" y="84"/>
                    <a:pt x="73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99"/>
            <p:cNvSpPr/>
            <p:nvPr/>
          </p:nvSpPr>
          <p:spPr>
            <a:xfrm rot="5400000">
              <a:off x="5129393" y="1768166"/>
              <a:ext cx="1928348" cy="137365"/>
            </a:xfrm>
            <a:custGeom>
              <a:avLst/>
              <a:gdLst/>
              <a:ahLst/>
              <a:cxnLst/>
              <a:rect l="l" t="t" r="r" b="b"/>
              <a:pathLst>
                <a:path w="75033" h="11592" extrusionOk="0">
                  <a:moveTo>
                    <a:pt x="73066" y="0"/>
                  </a:moveTo>
                  <a:cubicBezTo>
                    <a:pt x="72690" y="21"/>
                    <a:pt x="72313" y="84"/>
                    <a:pt x="71915" y="105"/>
                  </a:cubicBezTo>
                  <a:cubicBezTo>
                    <a:pt x="71581" y="126"/>
                    <a:pt x="71225" y="126"/>
                    <a:pt x="70869" y="126"/>
                  </a:cubicBezTo>
                  <a:cubicBezTo>
                    <a:pt x="70116" y="126"/>
                    <a:pt x="69384" y="147"/>
                    <a:pt x="68630" y="188"/>
                  </a:cubicBezTo>
                  <a:cubicBezTo>
                    <a:pt x="67061" y="230"/>
                    <a:pt x="65513" y="335"/>
                    <a:pt x="63943" y="398"/>
                  </a:cubicBezTo>
                  <a:cubicBezTo>
                    <a:pt x="60910" y="460"/>
                    <a:pt x="57876" y="502"/>
                    <a:pt x="54863" y="670"/>
                  </a:cubicBezTo>
                  <a:cubicBezTo>
                    <a:pt x="53252" y="774"/>
                    <a:pt x="51619" y="879"/>
                    <a:pt x="50008" y="963"/>
                  </a:cubicBezTo>
                  <a:cubicBezTo>
                    <a:pt x="48544" y="1046"/>
                    <a:pt x="47058" y="1088"/>
                    <a:pt x="45593" y="1151"/>
                  </a:cubicBezTo>
                  <a:cubicBezTo>
                    <a:pt x="42455" y="1256"/>
                    <a:pt x="39316" y="1402"/>
                    <a:pt x="36178" y="1569"/>
                  </a:cubicBezTo>
                  <a:cubicBezTo>
                    <a:pt x="33081" y="1716"/>
                    <a:pt x="29964" y="1883"/>
                    <a:pt x="26888" y="2030"/>
                  </a:cubicBezTo>
                  <a:cubicBezTo>
                    <a:pt x="25193" y="2113"/>
                    <a:pt x="23456" y="2218"/>
                    <a:pt x="21761" y="2302"/>
                  </a:cubicBezTo>
                  <a:cubicBezTo>
                    <a:pt x="20213" y="2385"/>
                    <a:pt x="18707" y="2385"/>
                    <a:pt x="17158" y="2406"/>
                  </a:cubicBezTo>
                  <a:cubicBezTo>
                    <a:pt x="14020" y="2427"/>
                    <a:pt x="10881" y="2448"/>
                    <a:pt x="7743" y="2637"/>
                  </a:cubicBezTo>
                  <a:cubicBezTo>
                    <a:pt x="6948" y="2699"/>
                    <a:pt x="6194" y="2741"/>
                    <a:pt x="5441" y="2846"/>
                  </a:cubicBezTo>
                  <a:cubicBezTo>
                    <a:pt x="4813" y="2929"/>
                    <a:pt x="4186" y="3034"/>
                    <a:pt x="3579" y="3160"/>
                  </a:cubicBezTo>
                  <a:cubicBezTo>
                    <a:pt x="3119" y="3264"/>
                    <a:pt x="2637" y="3432"/>
                    <a:pt x="2198" y="3578"/>
                  </a:cubicBezTo>
                  <a:cubicBezTo>
                    <a:pt x="1926" y="3662"/>
                    <a:pt x="1675" y="3808"/>
                    <a:pt x="1445" y="3976"/>
                  </a:cubicBezTo>
                  <a:cubicBezTo>
                    <a:pt x="963" y="4331"/>
                    <a:pt x="650" y="4813"/>
                    <a:pt x="461" y="5378"/>
                  </a:cubicBezTo>
                  <a:cubicBezTo>
                    <a:pt x="43" y="6486"/>
                    <a:pt x="1" y="7784"/>
                    <a:pt x="189" y="8935"/>
                  </a:cubicBezTo>
                  <a:cubicBezTo>
                    <a:pt x="294" y="9625"/>
                    <a:pt x="524" y="10274"/>
                    <a:pt x="880" y="10860"/>
                  </a:cubicBezTo>
                  <a:lnTo>
                    <a:pt x="1445" y="11404"/>
                  </a:lnTo>
                  <a:cubicBezTo>
                    <a:pt x="1654" y="11529"/>
                    <a:pt x="1863" y="11592"/>
                    <a:pt x="2067" y="11592"/>
                  </a:cubicBezTo>
                  <a:cubicBezTo>
                    <a:pt x="2271" y="11592"/>
                    <a:pt x="2470" y="11529"/>
                    <a:pt x="2658" y="11404"/>
                  </a:cubicBezTo>
                  <a:cubicBezTo>
                    <a:pt x="2763" y="11299"/>
                    <a:pt x="2951" y="11194"/>
                    <a:pt x="3160" y="11111"/>
                  </a:cubicBezTo>
                  <a:cubicBezTo>
                    <a:pt x="4123" y="10860"/>
                    <a:pt x="5169" y="10755"/>
                    <a:pt x="6173" y="10650"/>
                  </a:cubicBezTo>
                  <a:cubicBezTo>
                    <a:pt x="6738" y="10588"/>
                    <a:pt x="7303" y="10567"/>
                    <a:pt x="7868" y="10546"/>
                  </a:cubicBezTo>
                  <a:cubicBezTo>
                    <a:pt x="8684" y="10483"/>
                    <a:pt x="9500" y="10462"/>
                    <a:pt x="10337" y="10462"/>
                  </a:cubicBezTo>
                  <a:cubicBezTo>
                    <a:pt x="11906" y="10441"/>
                    <a:pt x="13434" y="10399"/>
                    <a:pt x="15003" y="10399"/>
                  </a:cubicBezTo>
                  <a:cubicBezTo>
                    <a:pt x="18121" y="10399"/>
                    <a:pt x="21238" y="10378"/>
                    <a:pt x="24377" y="10232"/>
                  </a:cubicBezTo>
                  <a:cubicBezTo>
                    <a:pt x="27620" y="10064"/>
                    <a:pt x="30842" y="9918"/>
                    <a:pt x="34085" y="9751"/>
                  </a:cubicBezTo>
                  <a:cubicBezTo>
                    <a:pt x="37140" y="9604"/>
                    <a:pt x="40195" y="9437"/>
                    <a:pt x="43292" y="9332"/>
                  </a:cubicBezTo>
                  <a:cubicBezTo>
                    <a:pt x="46347" y="9207"/>
                    <a:pt x="49422" y="9102"/>
                    <a:pt x="52498" y="8914"/>
                  </a:cubicBezTo>
                  <a:cubicBezTo>
                    <a:pt x="55637" y="8704"/>
                    <a:pt x="58775" y="8600"/>
                    <a:pt x="61914" y="8516"/>
                  </a:cubicBezTo>
                  <a:cubicBezTo>
                    <a:pt x="63399" y="8474"/>
                    <a:pt x="64885" y="8411"/>
                    <a:pt x="66371" y="8265"/>
                  </a:cubicBezTo>
                  <a:cubicBezTo>
                    <a:pt x="67166" y="8181"/>
                    <a:pt x="67919" y="8077"/>
                    <a:pt x="68714" y="7972"/>
                  </a:cubicBezTo>
                  <a:cubicBezTo>
                    <a:pt x="69467" y="7867"/>
                    <a:pt x="70221" y="7805"/>
                    <a:pt x="70974" y="7742"/>
                  </a:cubicBezTo>
                  <a:cubicBezTo>
                    <a:pt x="71304" y="7703"/>
                    <a:pt x="71631" y="7687"/>
                    <a:pt x="71954" y="7687"/>
                  </a:cubicBezTo>
                  <a:cubicBezTo>
                    <a:pt x="72327" y="7687"/>
                    <a:pt x="72697" y="7708"/>
                    <a:pt x="73066" y="7742"/>
                  </a:cubicBezTo>
                  <a:cubicBezTo>
                    <a:pt x="73568" y="7679"/>
                    <a:pt x="73966" y="7428"/>
                    <a:pt x="74217" y="6989"/>
                  </a:cubicBezTo>
                  <a:cubicBezTo>
                    <a:pt x="74363" y="6696"/>
                    <a:pt x="74510" y="6424"/>
                    <a:pt x="74635" y="6152"/>
                  </a:cubicBezTo>
                  <a:cubicBezTo>
                    <a:pt x="74907" y="5419"/>
                    <a:pt x="75033" y="4645"/>
                    <a:pt x="75012" y="3871"/>
                  </a:cubicBezTo>
                  <a:cubicBezTo>
                    <a:pt x="75012" y="3076"/>
                    <a:pt x="74907" y="2323"/>
                    <a:pt x="74635" y="1590"/>
                  </a:cubicBezTo>
                  <a:cubicBezTo>
                    <a:pt x="74510" y="1297"/>
                    <a:pt x="74363" y="1046"/>
                    <a:pt x="74217" y="753"/>
                  </a:cubicBezTo>
                  <a:cubicBezTo>
                    <a:pt x="73966" y="314"/>
                    <a:pt x="73589" y="84"/>
                    <a:pt x="73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6" name="Google Shape;3436;p99"/>
          <p:cNvSpPr/>
          <p:nvPr/>
        </p:nvSpPr>
        <p:spPr>
          <a:xfrm>
            <a:off x="3129199" y="320345"/>
            <a:ext cx="511738" cy="914142"/>
          </a:xfrm>
          <a:custGeom>
            <a:avLst/>
            <a:gdLst/>
            <a:ahLst/>
            <a:cxnLst/>
            <a:rect l="l" t="t" r="r" b="b"/>
            <a:pathLst>
              <a:path w="8803" h="15875" extrusionOk="0">
                <a:moveTo>
                  <a:pt x="377" y="1"/>
                </a:moveTo>
                <a:cubicBezTo>
                  <a:pt x="377" y="1"/>
                  <a:pt x="1" y="154"/>
                  <a:pt x="15" y="308"/>
                </a:cubicBezTo>
                <a:cubicBezTo>
                  <a:pt x="43" y="461"/>
                  <a:pt x="71" y="2051"/>
                  <a:pt x="71" y="2051"/>
                </a:cubicBezTo>
                <a:lnTo>
                  <a:pt x="112" y="6710"/>
                </a:lnTo>
                <a:lnTo>
                  <a:pt x="15" y="15860"/>
                </a:lnTo>
                <a:cubicBezTo>
                  <a:pt x="18" y="15861"/>
                  <a:pt x="21" y="15862"/>
                  <a:pt x="24" y="15862"/>
                </a:cubicBezTo>
                <a:cubicBezTo>
                  <a:pt x="288" y="15862"/>
                  <a:pt x="2291" y="13137"/>
                  <a:pt x="2539" y="12875"/>
                </a:cubicBezTo>
                <a:cubicBezTo>
                  <a:pt x="2777" y="12610"/>
                  <a:pt x="4130" y="10853"/>
                  <a:pt x="4130" y="10853"/>
                </a:cubicBezTo>
                <a:lnTo>
                  <a:pt x="4855" y="11885"/>
                </a:lnTo>
                <a:cubicBezTo>
                  <a:pt x="5566" y="12889"/>
                  <a:pt x="7924" y="15874"/>
                  <a:pt x="7924" y="15874"/>
                </a:cubicBezTo>
                <a:lnTo>
                  <a:pt x="8119" y="14898"/>
                </a:lnTo>
                <a:lnTo>
                  <a:pt x="8593" y="8970"/>
                </a:lnTo>
                <a:cubicBezTo>
                  <a:pt x="8593" y="8970"/>
                  <a:pt x="8802" y="3362"/>
                  <a:pt x="8788" y="2986"/>
                </a:cubicBezTo>
                <a:cubicBezTo>
                  <a:pt x="8761" y="2609"/>
                  <a:pt x="8607" y="1"/>
                  <a:pt x="8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2" name="Google Shape;1322;p69"/>
          <p:cNvGrpSpPr/>
          <p:nvPr/>
        </p:nvGrpSpPr>
        <p:grpSpPr>
          <a:xfrm>
            <a:off x="865455" y="1218924"/>
            <a:ext cx="5095061" cy="2705668"/>
            <a:chOff x="4696250" y="3980150"/>
            <a:chExt cx="1525650" cy="1146275"/>
          </a:xfrm>
        </p:grpSpPr>
        <p:sp>
          <p:nvSpPr>
            <p:cNvPr id="1323" name="Google Shape;1323;p69"/>
            <p:cNvSpPr/>
            <p:nvPr/>
          </p:nvSpPr>
          <p:spPr>
            <a:xfrm>
              <a:off x="4709325" y="3987125"/>
              <a:ext cx="1503850" cy="1131650"/>
            </a:xfrm>
            <a:custGeom>
              <a:avLst/>
              <a:gdLst/>
              <a:ahLst/>
              <a:cxnLst/>
              <a:rect l="l" t="t" r="r" b="b"/>
              <a:pathLst>
                <a:path w="60154" h="45266" extrusionOk="0">
                  <a:moveTo>
                    <a:pt x="35770" y="0"/>
                  </a:moveTo>
                  <a:cubicBezTo>
                    <a:pt x="33608" y="0"/>
                    <a:pt x="21525" y="487"/>
                    <a:pt x="18796" y="880"/>
                  </a:cubicBezTo>
                  <a:cubicBezTo>
                    <a:pt x="15979" y="1285"/>
                    <a:pt x="1040" y="1285"/>
                    <a:pt x="663" y="1313"/>
                  </a:cubicBezTo>
                  <a:cubicBezTo>
                    <a:pt x="663" y="1313"/>
                    <a:pt x="21" y="39657"/>
                    <a:pt x="7" y="41861"/>
                  </a:cubicBezTo>
                  <a:cubicBezTo>
                    <a:pt x="1" y="42895"/>
                    <a:pt x="464" y="43171"/>
                    <a:pt x="961" y="43171"/>
                  </a:cubicBezTo>
                  <a:cubicBezTo>
                    <a:pt x="1530" y="43171"/>
                    <a:pt x="2141" y="42810"/>
                    <a:pt x="2142" y="42810"/>
                  </a:cubicBezTo>
                  <a:lnTo>
                    <a:pt x="2142" y="42810"/>
                  </a:lnTo>
                  <a:lnTo>
                    <a:pt x="1374" y="45251"/>
                  </a:lnTo>
                  <a:cubicBezTo>
                    <a:pt x="1374" y="45251"/>
                    <a:pt x="2679" y="45265"/>
                    <a:pt x="4452" y="45265"/>
                  </a:cubicBezTo>
                  <a:cubicBezTo>
                    <a:pt x="7898" y="45265"/>
                    <a:pt x="13113" y="45211"/>
                    <a:pt x="13942" y="44888"/>
                  </a:cubicBezTo>
                  <a:cubicBezTo>
                    <a:pt x="15197" y="44386"/>
                    <a:pt x="31936" y="44763"/>
                    <a:pt x="35046" y="44344"/>
                  </a:cubicBezTo>
                  <a:cubicBezTo>
                    <a:pt x="38129" y="43926"/>
                    <a:pt x="60154" y="43926"/>
                    <a:pt x="60154" y="43926"/>
                  </a:cubicBezTo>
                  <a:lnTo>
                    <a:pt x="59917" y="41624"/>
                  </a:lnTo>
                  <a:cubicBezTo>
                    <a:pt x="59917" y="41624"/>
                    <a:pt x="59735" y="32962"/>
                    <a:pt x="59666" y="30535"/>
                  </a:cubicBezTo>
                  <a:cubicBezTo>
                    <a:pt x="59596" y="28108"/>
                    <a:pt x="58801" y="2136"/>
                    <a:pt x="58801" y="2136"/>
                  </a:cubicBezTo>
                  <a:lnTo>
                    <a:pt x="56820" y="1647"/>
                  </a:lnTo>
                  <a:lnTo>
                    <a:pt x="56499" y="755"/>
                  </a:lnTo>
                  <a:cubicBezTo>
                    <a:pt x="56499" y="755"/>
                    <a:pt x="50543" y="308"/>
                    <a:pt x="49525" y="239"/>
                  </a:cubicBezTo>
                  <a:cubicBezTo>
                    <a:pt x="48521" y="169"/>
                    <a:pt x="37571" y="43"/>
                    <a:pt x="35925" y="2"/>
                  </a:cubicBezTo>
                  <a:cubicBezTo>
                    <a:pt x="35881" y="1"/>
                    <a:pt x="35829" y="0"/>
                    <a:pt x="3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9"/>
            <p:cNvSpPr/>
            <p:nvPr/>
          </p:nvSpPr>
          <p:spPr>
            <a:xfrm>
              <a:off x="4696250" y="3980150"/>
              <a:ext cx="1459750" cy="1096075"/>
            </a:xfrm>
            <a:custGeom>
              <a:avLst/>
              <a:gdLst/>
              <a:ahLst/>
              <a:cxnLst/>
              <a:rect l="l" t="t" r="r" b="b"/>
              <a:pathLst>
                <a:path w="58390" h="43843" extrusionOk="0">
                  <a:moveTo>
                    <a:pt x="35122" y="602"/>
                  </a:moveTo>
                  <a:cubicBezTo>
                    <a:pt x="36655" y="602"/>
                    <a:pt x="38189" y="627"/>
                    <a:pt x="39726" y="685"/>
                  </a:cubicBezTo>
                  <a:cubicBezTo>
                    <a:pt x="41880" y="774"/>
                    <a:pt x="44007" y="801"/>
                    <a:pt x="46142" y="801"/>
                  </a:cubicBezTo>
                  <a:cubicBezTo>
                    <a:pt x="46676" y="801"/>
                    <a:pt x="47211" y="799"/>
                    <a:pt x="47747" y="797"/>
                  </a:cubicBezTo>
                  <a:cubicBezTo>
                    <a:pt x="47948" y="792"/>
                    <a:pt x="48149" y="790"/>
                    <a:pt x="48350" y="790"/>
                  </a:cubicBezTo>
                  <a:cubicBezTo>
                    <a:pt x="49492" y="790"/>
                    <a:pt x="50613" y="855"/>
                    <a:pt x="51764" y="950"/>
                  </a:cubicBezTo>
                  <a:cubicBezTo>
                    <a:pt x="52503" y="1006"/>
                    <a:pt x="53256" y="1076"/>
                    <a:pt x="54009" y="1145"/>
                  </a:cubicBezTo>
                  <a:cubicBezTo>
                    <a:pt x="54372" y="1173"/>
                    <a:pt x="54763" y="1215"/>
                    <a:pt x="55125" y="1229"/>
                  </a:cubicBezTo>
                  <a:cubicBezTo>
                    <a:pt x="55160" y="1230"/>
                    <a:pt x="55199" y="1231"/>
                    <a:pt x="55242" y="1231"/>
                  </a:cubicBezTo>
                  <a:cubicBezTo>
                    <a:pt x="55383" y="1231"/>
                    <a:pt x="55565" y="1225"/>
                    <a:pt x="55751" y="1225"/>
                  </a:cubicBezTo>
                  <a:cubicBezTo>
                    <a:pt x="56056" y="1225"/>
                    <a:pt x="56371" y="1241"/>
                    <a:pt x="56534" y="1327"/>
                  </a:cubicBezTo>
                  <a:cubicBezTo>
                    <a:pt x="57064" y="1606"/>
                    <a:pt x="56980" y="2847"/>
                    <a:pt x="56994" y="3279"/>
                  </a:cubicBezTo>
                  <a:cubicBezTo>
                    <a:pt x="56994" y="4116"/>
                    <a:pt x="57008" y="4939"/>
                    <a:pt x="57022" y="5776"/>
                  </a:cubicBezTo>
                  <a:cubicBezTo>
                    <a:pt x="57036" y="7366"/>
                    <a:pt x="57078" y="8957"/>
                    <a:pt x="57120" y="10533"/>
                  </a:cubicBezTo>
                  <a:cubicBezTo>
                    <a:pt x="57190" y="13783"/>
                    <a:pt x="57246" y="17019"/>
                    <a:pt x="57343" y="20269"/>
                  </a:cubicBezTo>
                  <a:cubicBezTo>
                    <a:pt x="57522" y="27439"/>
                    <a:pt x="57728" y="34608"/>
                    <a:pt x="57787" y="41792"/>
                  </a:cubicBezTo>
                  <a:lnTo>
                    <a:pt x="57787" y="41792"/>
                  </a:lnTo>
                  <a:cubicBezTo>
                    <a:pt x="42918" y="42486"/>
                    <a:pt x="28022" y="42296"/>
                    <a:pt x="13140" y="42698"/>
                  </a:cubicBezTo>
                  <a:cubicBezTo>
                    <a:pt x="8992" y="42823"/>
                    <a:pt x="4857" y="43002"/>
                    <a:pt x="709" y="43236"/>
                  </a:cubicBezTo>
                  <a:lnTo>
                    <a:pt x="709" y="43236"/>
                  </a:lnTo>
                  <a:cubicBezTo>
                    <a:pt x="534" y="29454"/>
                    <a:pt x="726" y="15671"/>
                    <a:pt x="1272" y="1903"/>
                  </a:cubicBezTo>
                  <a:lnTo>
                    <a:pt x="1272" y="1903"/>
                  </a:lnTo>
                  <a:cubicBezTo>
                    <a:pt x="7832" y="1671"/>
                    <a:pt x="14405" y="1516"/>
                    <a:pt x="20951" y="1117"/>
                  </a:cubicBezTo>
                  <a:cubicBezTo>
                    <a:pt x="25681" y="844"/>
                    <a:pt x="30394" y="602"/>
                    <a:pt x="35122" y="602"/>
                  </a:cubicBezTo>
                  <a:close/>
                  <a:moveTo>
                    <a:pt x="34303" y="1"/>
                  </a:moveTo>
                  <a:cubicBezTo>
                    <a:pt x="34214" y="1"/>
                    <a:pt x="34124" y="1"/>
                    <a:pt x="34035" y="2"/>
                  </a:cubicBezTo>
                  <a:cubicBezTo>
                    <a:pt x="30855" y="2"/>
                    <a:pt x="27661" y="141"/>
                    <a:pt x="24494" y="336"/>
                  </a:cubicBezTo>
                  <a:cubicBezTo>
                    <a:pt x="16683" y="783"/>
                    <a:pt x="8858" y="1062"/>
                    <a:pt x="1047" y="1327"/>
                  </a:cubicBezTo>
                  <a:cubicBezTo>
                    <a:pt x="879" y="1327"/>
                    <a:pt x="740" y="1466"/>
                    <a:pt x="740" y="1620"/>
                  </a:cubicBezTo>
                  <a:cubicBezTo>
                    <a:pt x="182" y="15554"/>
                    <a:pt x="0" y="29517"/>
                    <a:pt x="168" y="43451"/>
                  </a:cubicBezTo>
                  <a:cubicBezTo>
                    <a:pt x="144" y="43599"/>
                    <a:pt x="238" y="43684"/>
                    <a:pt x="354" y="43706"/>
                  </a:cubicBezTo>
                  <a:lnTo>
                    <a:pt x="354" y="43706"/>
                  </a:lnTo>
                  <a:cubicBezTo>
                    <a:pt x="396" y="43785"/>
                    <a:pt x="474" y="43842"/>
                    <a:pt x="587" y="43842"/>
                  </a:cubicBezTo>
                  <a:cubicBezTo>
                    <a:pt x="592" y="43842"/>
                    <a:pt x="596" y="43842"/>
                    <a:pt x="600" y="43842"/>
                  </a:cubicBezTo>
                  <a:cubicBezTo>
                    <a:pt x="15567" y="42935"/>
                    <a:pt x="30576" y="43103"/>
                    <a:pt x="45557" y="42796"/>
                  </a:cubicBezTo>
                  <a:cubicBezTo>
                    <a:pt x="49741" y="42698"/>
                    <a:pt x="53926" y="42559"/>
                    <a:pt x="58096" y="42377"/>
                  </a:cubicBezTo>
                  <a:cubicBezTo>
                    <a:pt x="58250" y="42377"/>
                    <a:pt x="58389" y="42252"/>
                    <a:pt x="58389" y="42071"/>
                  </a:cubicBezTo>
                  <a:cubicBezTo>
                    <a:pt x="58334" y="35347"/>
                    <a:pt x="58166" y="28610"/>
                    <a:pt x="57985" y="21901"/>
                  </a:cubicBezTo>
                  <a:cubicBezTo>
                    <a:pt x="57901" y="18539"/>
                    <a:pt x="57817" y="15192"/>
                    <a:pt x="57748" y="11830"/>
                  </a:cubicBezTo>
                  <a:cubicBezTo>
                    <a:pt x="57678" y="8622"/>
                    <a:pt x="57720" y="5386"/>
                    <a:pt x="57552" y="2205"/>
                  </a:cubicBezTo>
                  <a:cubicBezTo>
                    <a:pt x="57497" y="1229"/>
                    <a:pt x="57497" y="825"/>
                    <a:pt x="56423" y="755"/>
                  </a:cubicBezTo>
                  <a:cubicBezTo>
                    <a:pt x="54763" y="643"/>
                    <a:pt x="53117" y="490"/>
                    <a:pt x="51471" y="350"/>
                  </a:cubicBezTo>
                  <a:cubicBezTo>
                    <a:pt x="50291" y="259"/>
                    <a:pt x="49116" y="234"/>
                    <a:pt x="47942" y="234"/>
                  </a:cubicBezTo>
                  <a:cubicBezTo>
                    <a:pt x="46570" y="234"/>
                    <a:pt x="45199" y="268"/>
                    <a:pt x="43822" y="268"/>
                  </a:cubicBezTo>
                  <a:cubicBezTo>
                    <a:pt x="43689" y="268"/>
                    <a:pt x="43556" y="267"/>
                    <a:pt x="43422" y="267"/>
                  </a:cubicBezTo>
                  <a:cubicBezTo>
                    <a:pt x="40373" y="226"/>
                    <a:pt x="37351" y="1"/>
                    <a:pt x="34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9"/>
            <p:cNvSpPr/>
            <p:nvPr/>
          </p:nvSpPr>
          <p:spPr>
            <a:xfrm>
              <a:off x="4736350" y="4027550"/>
              <a:ext cx="1485550" cy="1098875"/>
            </a:xfrm>
            <a:custGeom>
              <a:avLst/>
              <a:gdLst/>
              <a:ahLst/>
              <a:cxnLst/>
              <a:rect l="l" t="t" r="r" b="b"/>
              <a:pathLst>
                <a:path w="59422" h="43955" extrusionOk="0">
                  <a:moveTo>
                    <a:pt x="56133" y="0"/>
                  </a:moveTo>
                  <a:cubicBezTo>
                    <a:pt x="55797" y="0"/>
                    <a:pt x="55642" y="521"/>
                    <a:pt x="56018" y="588"/>
                  </a:cubicBezTo>
                  <a:cubicBezTo>
                    <a:pt x="56509" y="662"/>
                    <a:pt x="56988" y="736"/>
                    <a:pt x="57476" y="809"/>
                  </a:cubicBezTo>
                  <a:lnTo>
                    <a:pt x="57476" y="809"/>
                  </a:lnTo>
                  <a:cubicBezTo>
                    <a:pt x="57824" y="12401"/>
                    <a:pt x="58252" y="23965"/>
                    <a:pt x="58487" y="35544"/>
                  </a:cubicBezTo>
                  <a:cubicBezTo>
                    <a:pt x="58541" y="37756"/>
                    <a:pt x="58530" y="39943"/>
                    <a:pt x="58781" y="42153"/>
                  </a:cubicBezTo>
                  <a:lnTo>
                    <a:pt x="58781" y="42153"/>
                  </a:lnTo>
                  <a:cubicBezTo>
                    <a:pt x="58710" y="42162"/>
                    <a:pt x="58637" y="42166"/>
                    <a:pt x="58562" y="42166"/>
                  </a:cubicBezTo>
                  <a:cubicBezTo>
                    <a:pt x="58218" y="42166"/>
                    <a:pt x="57847" y="42086"/>
                    <a:pt x="57552" y="42058"/>
                  </a:cubicBezTo>
                  <a:cubicBezTo>
                    <a:pt x="56716" y="41988"/>
                    <a:pt x="55865" y="42016"/>
                    <a:pt x="55000" y="41988"/>
                  </a:cubicBezTo>
                  <a:cubicBezTo>
                    <a:pt x="53856" y="41972"/>
                    <a:pt x="52712" y="41965"/>
                    <a:pt x="51568" y="41965"/>
                  </a:cubicBezTo>
                  <a:cubicBezTo>
                    <a:pt x="50759" y="41965"/>
                    <a:pt x="49950" y="41968"/>
                    <a:pt x="49141" y="41974"/>
                  </a:cubicBezTo>
                  <a:cubicBezTo>
                    <a:pt x="45166" y="42030"/>
                    <a:pt x="41233" y="42295"/>
                    <a:pt x="37257" y="42462"/>
                  </a:cubicBezTo>
                  <a:cubicBezTo>
                    <a:pt x="35961" y="42522"/>
                    <a:pt x="34664" y="42539"/>
                    <a:pt x="33367" y="42539"/>
                  </a:cubicBezTo>
                  <a:cubicBezTo>
                    <a:pt x="31538" y="42539"/>
                    <a:pt x="29709" y="42505"/>
                    <a:pt x="27877" y="42505"/>
                  </a:cubicBezTo>
                  <a:cubicBezTo>
                    <a:pt x="27052" y="42505"/>
                    <a:pt x="26227" y="42512"/>
                    <a:pt x="25401" y="42532"/>
                  </a:cubicBezTo>
                  <a:cubicBezTo>
                    <a:pt x="21481" y="42616"/>
                    <a:pt x="17548" y="42825"/>
                    <a:pt x="13614" y="43020"/>
                  </a:cubicBezTo>
                  <a:cubicBezTo>
                    <a:pt x="9278" y="43224"/>
                    <a:pt x="4941" y="43415"/>
                    <a:pt x="617" y="43424"/>
                  </a:cubicBezTo>
                  <a:lnTo>
                    <a:pt x="617" y="43424"/>
                  </a:lnTo>
                  <a:cubicBezTo>
                    <a:pt x="703" y="42914"/>
                    <a:pt x="800" y="42397"/>
                    <a:pt x="879" y="41890"/>
                  </a:cubicBezTo>
                  <a:cubicBezTo>
                    <a:pt x="947" y="41627"/>
                    <a:pt x="762" y="41467"/>
                    <a:pt x="594" y="41467"/>
                  </a:cubicBezTo>
                  <a:cubicBezTo>
                    <a:pt x="486" y="41467"/>
                    <a:pt x="385" y="41534"/>
                    <a:pt x="363" y="41681"/>
                  </a:cubicBezTo>
                  <a:cubicBezTo>
                    <a:pt x="252" y="42309"/>
                    <a:pt x="140" y="42950"/>
                    <a:pt x="28" y="43578"/>
                  </a:cubicBezTo>
                  <a:cubicBezTo>
                    <a:pt x="0" y="43773"/>
                    <a:pt x="112" y="43955"/>
                    <a:pt x="307" y="43955"/>
                  </a:cubicBezTo>
                  <a:cubicBezTo>
                    <a:pt x="8300" y="43927"/>
                    <a:pt x="16251" y="43327"/>
                    <a:pt x="24229" y="43090"/>
                  </a:cubicBezTo>
                  <a:cubicBezTo>
                    <a:pt x="25440" y="43056"/>
                    <a:pt x="26649" y="43047"/>
                    <a:pt x="27857" y="43047"/>
                  </a:cubicBezTo>
                  <a:cubicBezTo>
                    <a:pt x="29450" y="43047"/>
                    <a:pt x="31040" y="43063"/>
                    <a:pt x="32629" y="43063"/>
                  </a:cubicBezTo>
                  <a:cubicBezTo>
                    <a:pt x="33834" y="43063"/>
                    <a:pt x="35037" y="43054"/>
                    <a:pt x="36239" y="43020"/>
                  </a:cubicBezTo>
                  <a:cubicBezTo>
                    <a:pt x="40200" y="42936"/>
                    <a:pt x="44162" y="42588"/>
                    <a:pt x="48137" y="42518"/>
                  </a:cubicBezTo>
                  <a:cubicBezTo>
                    <a:pt x="49253" y="42497"/>
                    <a:pt x="50372" y="42487"/>
                    <a:pt x="51492" y="42487"/>
                  </a:cubicBezTo>
                  <a:cubicBezTo>
                    <a:pt x="52611" y="42487"/>
                    <a:pt x="53731" y="42497"/>
                    <a:pt x="54846" y="42518"/>
                  </a:cubicBezTo>
                  <a:cubicBezTo>
                    <a:pt x="55767" y="42532"/>
                    <a:pt x="56716" y="42518"/>
                    <a:pt x="57636" y="42602"/>
                  </a:cubicBezTo>
                  <a:cubicBezTo>
                    <a:pt x="57950" y="42629"/>
                    <a:pt x="58311" y="42696"/>
                    <a:pt x="58650" y="42696"/>
                  </a:cubicBezTo>
                  <a:cubicBezTo>
                    <a:pt x="58839" y="42696"/>
                    <a:pt x="59020" y="42675"/>
                    <a:pt x="59184" y="42616"/>
                  </a:cubicBezTo>
                  <a:cubicBezTo>
                    <a:pt x="59296" y="42588"/>
                    <a:pt x="59422" y="42462"/>
                    <a:pt x="59394" y="42337"/>
                  </a:cubicBezTo>
                  <a:cubicBezTo>
                    <a:pt x="59171" y="40481"/>
                    <a:pt x="59143" y="38612"/>
                    <a:pt x="59101" y="36729"/>
                  </a:cubicBezTo>
                  <a:cubicBezTo>
                    <a:pt x="59045" y="33828"/>
                    <a:pt x="58975" y="30955"/>
                    <a:pt x="58892" y="28067"/>
                  </a:cubicBezTo>
                  <a:cubicBezTo>
                    <a:pt x="58738" y="22237"/>
                    <a:pt x="58543" y="16434"/>
                    <a:pt x="58348" y="10604"/>
                  </a:cubicBezTo>
                  <a:cubicBezTo>
                    <a:pt x="58250" y="7256"/>
                    <a:pt x="58138" y="3894"/>
                    <a:pt x="58041" y="547"/>
                  </a:cubicBezTo>
                  <a:cubicBezTo>
                    <a:pt x="58041" y="421"/>
                    <a:pt x="57957" y="282"/>
                    <a:pt x="57831" y="268"/>
                  </a:cubicBezTo>
                  <a:cubicBezTo>
                    <a:pt x="57273" y="184"/>
                    <a:pt x="56730" y="100"/>
                    <a:pt x="56172" y="3"/>
                  </a:cubicBezTo>
                  <a:cubicBezTo>
                    <a:pt x="56158" y="1"/>
                    <a:pt x="56146" y="0"/>
                    <a:pt x="56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6" name="Google Shape;1326;p69"/>
          <p:cNvSpPr txBox="1">
            <a:spLocks noGrp="1"/>
          </p:cNvSpPr>
          <p:nvPr>
            <p:ph type="title"/>
          </p:nvPr>
        </p:nvSpPr>
        <p:spPr>
          <a:xfrm>
            <a:off x="961918" y="1898774"/>
            <a:ext cx="4778518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a-IR" sz="5400" dirty="0">
                <a:solidFill>
                  <a:schemeClr val="bg2"/>
                </a:solidFill>
                <a:cs typeface="Dast Nevis" panose="03000400000000000000" pitchFamily="66" charset="-78"/>
              </a:rPr>
              <a:t>بسته های آموزشی</a:t>
            </a:r>
            <a:endParaRPr sz="5400" dirty="0">
              <a:solidFill>
                <a:schemeClr val="bg2"/>
              </a:solidFill>
            </a:endParaRPr>
          </a:p>
        </p:txBody>
      </p:sp>
      <p:sp>
        <p:nvSpPr>
          <p:cNvPr id="1328" name="Google Shape;1328;p69"/>
          <p:cNvSpPr/>
          <p:nvPr/>
        </p:nvSpPr>
        <p:spPr>
          <a:xfrm rot="1833060" flipH="1">
            <a:off x="5202483" y="3559332"/>
            <a:ext cx="235523" cy="23559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69"/>
          <p:cNvSpPr/>
          <p:nvPr/>
        </p:nvSpPr>
        <p:spPr>
          <a:xfrm rot="1833251" flipH="1">
            <a:off x="4974447" y="3444346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0" name="Google Shape;1330;p69"/>
          <p:cNvGrpSpPr/>
          <p:nvPr/>
        </p:nvGrpSpPr>
        <p:grpSpPr>
          <a:xfrm>
            <a:off x="5244223" y="3165204"/>
            <a:ext cx="237322" cy="257266"/>
            <a:chOff x="5064625" y="3753500"/>
            <a:chExt cx="168075" cy="182200"/>
          </a:xfrm>
        </p:grpSpPr>
        <p:sp>
          <p:nvSpPr>
            <p:cNvPr id="1331" name="Google Shape;1331;p69"/>
            <p:cNvSpPr/>
            <p:nvPr/>
          </p:nvSpPr>
          <p:spPr>
            <a:xfrm>
              <a:off x="5064625" y="3753500"/>
              <a:ext cx="168075" cy="182200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9"/>
            <p:cNvSpPr/>
            <p:nvPr/>
          </p:nvSpPr>
          <p:spPr>
            <a:xfrm>
              <a:off x="5130850" y="3793625"/>
              <a:ext cx="43050" cy="105175"/>
            </a:xfrm>
            <a:custGeom>
              <a:avLst/>
              <a:gdLst/>
              <a:ahLst/>
              <a:cxnLst/>
              <a:rect l="l" t="t" r="r" b="b"/>
              <a:pathLst>
                <a:path w="1722" h="4207" extrusionOk="0">
                  <a:moveTo>
                    <a:pt x="1640" y="0"/>
                  </a:moveTo>
                  <a:cubicBezTo>
                    <a:pt x="1628" y="0"/>
                    <a:pt x="1621" y="4"/>
                    <a:pt x="1621" y="15"/>
                  </a:cubicBezTo>
                  <a:cubicBezTo>
                    <a:pt x="1454" y="716"/>
                    <a:pt x="1254" y="1416"/>
                    <a:pt x="954" y="2150"/>
                  </a:cubicBezTo>
                  <a:cubicBezTo>
                    <a:pt x="820" y="2517"/>
                    <a:pt x="654" y="2851"/>
                    <a:pt x="487" y="3184"/>
                  </a:cubicBezTo>
                  <a:cubicBezTo>
                    <a:pt x="320" y="3518"/>
                    <a:pt x="153" y="3818"/>
                    <a:pt x="20" y="4151"/>
                  </a:cubicBezTo>
                  <a:cubicBezTo>
                    <a:pt x="0" y="4191"/>
                    <a:pt x="38" y="4207"/>
                    <a:pt x="79" y="4207"/>
                  </a:cubicBezTo>
                  <a:cubicBezTo>
                    <a:pt x="109" y="4207"/>
                    <a:pt x="140" y="4199"/>
                    <a:pt x="153" y="4185"/>
                  </a:cubicBezTo>
                  <a:cubicBezTo>
                    <a:pt x="353" y="3885"/>
                    <a:pt x="520" y="3518"/>
                    <a:pt x="687" y="3184"/>
                  </a:cubicBezTo>
                  <a:cubicBezTo>
                    <a:pt x="854" y="2851"/>
                    <a:pt x="987" y="2517"/>
                    <a:pt x="1121" y="2183"/>
                  </a:cubicBezTo>
                  <a:cubicBezTo>
                    <a:pt x="1354" y="1483"/>
                    <a:pt x="1554" y="716"/>
                    <a:pt x="1721" y="15"/>
                  </a:cubicBezTo>
                  <a:cubicBezTo>
                    <a:pt x="1699" y="15"/>
                    <a:pt x="1662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3" name="Google Shape;1333;p69"/>
          <p:cNvGrpSpPr/>
          <p:nvPr/>
        </p:nvGrpSpPr>
        <p:grpSpPr>
          <a:xfrm rot="3729113">
            <a:off x="1197417" y="1481198"/>
            <a:ext cx="237327" cy="257272"/>
            <a:chOff x="5064625" y="3753500"/>
            <a:chExt cx="168075" cy="182200"/>
          </a:xfrm>
        </p:grpSpPr>
        <p:sp>
          <p:nvSpPr>
            <p:cNvPr id="1334" name="Google Shape;1334;p69"/>
            <p:cNvSpPr/>
            <p:nvPr/>
          </p:nvSpPr>
          <p:spPr>
            <a:xfrm>
              <a:off x="5064625" y="3753500"/>
              <a:ext cx="168075" cy="182200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9"/>
            <p:cNvSpPr/>
            <p:nvPr/>
          </p:nvSpPr>
          <p:spPr>
            <a:xfrm>
              <a:off x="5130850" y="3793625"/>
              <a:ext cx="43050" cy="105175"/>
            </a:xfrm>
            <a:custGeom>
              <a:avLst/>
              <a:gdLst/>
              <a:ahLst/>
              <a:cxnLst/>
              <a:rect l="l" t="t" r="r" b="b"/>
              <a:pathLst>
                <a:path w="1722" h="4207" extrusionOk="0">
                  <a:moveTo>
                    <a:pt x="1640" y="0"/>
                  </a:moveTo>
                  <a:cubicBezTo>
                    <a:pt x="1628" y="0"/>
                    <a:pt x="1621" y="4"/>
                    <a:pt x="1621" y="15"/>
                  </a:cubicBezTo>
                  <a:cubicBezTo>
                    <a:pt x="1454" y="716"/>
                    <a:pt x="1254" y="1416"/>
                    <a:pt x="954" y="2150"/>
                  </a:cubicBezTo>
                  <a:cubicBezTo>
                    <a:pt x="820" y="2517"/>
                    <a:pt x="654" y="2851"/>
                    <a:pt x="487" y="3184"/>
                  </a:cubicBezTo>
                  <a:cubicBezTo>
                    <a:pt x="320" y="3518"/>
                    <a:pt x="153" y="3818"/>
                    <a:pt x="20" y="4151"/>
                  </a:cubicBezTo>
                  <a:cubicBezTo>
                    <a:pt x="0" y="4191"/>
                    <a:pt x="38" y="4207"/>
                    <a:pt x="79" y="4207"/>
                  </a:cubicBezTo>
                  <a:cubicBezTo>
                    <a:pt x="109" y="4207"/>
                    <a:pt x="140" y="4199"/>
                    <a:pt x="153" y="4185"/>
                  </a:cubicBezTo>
                  <a:cubicBezTo>
                    <a:pt x="353" y="3885"/>
                    <a:pt x="520" y="3518"/>
                    <a:pt x="687" y="3184"/>
                  </a:cubicBezTo>
                  <a:cubicBezTo>
                    <a:pt x="854" y="2851"/>
                    <a:pt x="987" y="2517"/>
                    <a:pt x="1121" y="2183"/>
                  </a:cubicBezTo>
                  <a:cubicBezTo>
                    <a:pt x="1354" y="1483"/>
                    <a:pt x="1554" y="716"/>
                    <a:pt x="1721" y="15"/>
                  </a:cubicBezTo>
                  <a:cubicBezTo>
                    <a:pt x="1699" y="15"/>
                    <a:pt x="1662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6" name="Google Shape;1336;p69"/>
          <p:cNvSpPr/>
          <p:nvPr/>
        </p:nvSpPr>
        <p:spPr>
          <a:xfrm>
            <a:off x="3157124" y="816257"/>
            <a:ext cx="511740" cy="914162"/>
          </a:xfrm>
          <a:custGeom>
            <a:avLst/>
            <a:gdLst/>
            <a:ahLst/>
            <a:cxnLst/>
            <a:rect l="l" t="t" r="r" b="b"/>
            <a:pathLst>
              <a:path w="8803" h="15875" extrusionOk="0">
                <a:moveTo>
                  <a:pt x="377" y="1"/>
                </a:moveTo>
                <a:cubicBezTo>
                  <a:pt x="377" y="1"/>
                  <a:pt x="1" y="154"/>
                  <a:pt x="15" y="308"/>
                </a:cubicBezTo>
                <a:cubicBezTo>
                  <a:pt x="43" y="461"/>
                  <a:pt x="71" y="2051"/>
                  <a:pt x="71" y="2051"/>
                </a:cubicBezTo>
                <a:lnTo>
                  <a:pt x="112" y="6710"/>
                </a:lnTo>
                <a:lnTo>
                  <a:pt x="15" y="15860"/>
                </a:lnTo>
                <a:cubicBezTo>
                  <a:pt x="18" y="15861"/>
                  <a:pt x="21" y="15862"/>
                  <a:pt x="24" y="15862"/>
                </a:cubicBezTo>
                <a:cubicBezTo>
                  <a:pt x="288" y="15862"/>
                  <a:pt x="2291" y="13137"/>
                  <a:pt x="2539" y="12875"/>
                </a:cubicBezTo>
                <a:cubicBezTo>
                  <a:pt x="2777" y="12610"/>
                  <a:pt x="4130" y="10853"/>
                  <a:pt x="4130" y="10853"/>
                </a:cubicBezTo>
                <a:lnTo>
                  <a:pt x="4855" y="11885"/>
                </a:lnTo>
                <a:cubicBezTo>
                  <a:pt x="5566" y="12889"/>
                  <a:pt x="7924" y="15874"/>
                  <a:pt x="7924" y="15874"/>
                </a:cubicBezTo>
                <a:lnTo>
                  <a:pt x="8119" y="14898"/>
                </a:lnTo>
                <a:lnTo>
                  <a:pt x="8593" y="8970"/>
                </a:lnTo>
                <a:cubicBezTo>
                  <a:pt x="8593" y="8970"/>
                  <a:pt x="8802" y="3362"/>
                  <a:pt x="8788" y="2986"/>
                </a:cubicBezTo>
                <a:cubicBezTo>
                  <a:pt x="8761" y="2609"/>
                  <a:pt x="8607" y="1"/>
                  <a:pt x="860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p61"/>
          <p:cNvSpPr txBox="1">
            <a:spLocks noGrp="1"/>
          </p:cNvSpPr>
          <p:nvPr>
            <p:ph type="title" idx="4"/>
          </p:nvPr>
        </p:nvSpPr>
        <p:spPr>
          <a:xfrm>
            <a:off x="2425860" y="340250"/>
            <a:ext cx="386743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a-IR" sz="4000" dirty="0">
                <a:solidFill>
                  <a:srgbClr val="A4E7FA"/>
                </a:solidFill>
                <a:cs typeface="Dast Nevis" panose="03000400000000000000" pitchFamily="66" charset="-78"/>
              </a:rPr>
              <a:t>مفاهیم پایه</a:t>
            </a:r>
            <a:endParaRPr sz="4000" dirty="0">
              <a:solidFill>
                <a:srgbClr val="A4E7FA"/>
              </a:solidFill>
              <a:cs typeface="Dast Nevis" panose="03000400000000000000" pitchFamily="66" charset="-78"/>
            </a:endParaRPr>
          </a:p>
        </p:txBody>
      </p:sp>
      <p:sp>
        <p:nvSpPr>
          <p:cNvPr id="1036" name="Google Shape;1036;p61"/>
          <p:cNvSpPr/>
          <p:nvPr/>
        </p:nvSpPr>
        <p:spPr>
          <a:xfrm rot="-8526139">
            <a:off x="3453484" y="425310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90A9C3-7446-5E0D-CF8F-D4B2A4667718}"/>
              </a:ext>
            </a:extLst>
          </p:cNvPr>
          <p:cNvSpPr txBox="1"/>
          <p:nvPr/>
        </p:nvSpPr>
        <p:spPr>
          <a:xfrm>
            <a:off x="781050" y="1847850"/>
            <a:ext cx="7334250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fa-IR" sz="3200" b="0" i="0" dirty="0">
                <a:solidFill>
                  <a:srgbClr val="FF8361"/>
                </a:solidFill>
                <a:effectLst/>
                <a:latin typeface="ERPx-FaNum"/>
                <a:cs typeface="Dast Nevis" panose="03000400000000000000" pitchFamily="66" charset="-78"/>
              </a:rPr>
              <a:t> تقویت مهارت‌های شناختی از جمله</a:t>
            </a:r>
          </a:p>
          <a:p>
            <a:pPr marL="457200" indent="-457200" algn="r" rtl="1"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8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ریاضیات(ترتیب و توالی و مفهوم عدد،حافظه دیداری،حافظه عددی،مفاهیم فضایی و مکانی و ...) </a:t>
            </a:r>
          </a:p>
          <a:p>
            <a:pPr marL="457200" indent="-457200" algn="r" rtl="1"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2800" b="0" i="0" dirty="0">
                <a:solidFill>
                  <a:srgbClr val="FCC6C7"/>
                </a:solidFill>
                <a:effectLst/>
                <a:latin typeface="ERPx-FaNum"/>
                <a:cs typeface="Dast Nevis" panose="03000400000000000000" pitchFamily="66" charset="-78"/>
              </a:rPr>
              <a:t>علوم تجربی (تقویت حواس، آشنایی با گیاهان و جانوران، مشاغل، محیط زیست و اندام‌های بدن انسان ... .) </a:t>
            </a:r>
          </a:p>
          <a:p>
            <a:endParaRPr lang="fa-IR" sz="2400" dirty="0">
              <a:solidFill>
                <a:srgbClr val="FCC6C7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1" name="Google Shape;1051;p62"/>
          <p:cNvGrpSpPr/>
          <p:nvPr/>
        </p:nvGrpSpPr>
        <p:grpSpPr>
          <a:xfrm>
            <a:off x="103204" y="2863009"/>
            <a:ext cx="1037750" cy="1153826"/>
            <a:chOff x="4064875" y="3061650"/>
            <a:chExt cx="516525" cy="574300"/>
          </a:xfrm>
        </p:grpSpPr>
        <p:sp>
          <p:nvSpPr>
            <p:cNvPr id="1052" name="Google Shape;1052;p62"/>
            <p:cNvSpPr/>
            <p:nvPr/>
          </p:nvSpPr>
          <p:spPr>
            <a:xfrm>
              <a:off x="4064875" y="3061650"/>
              <a:ext cx="516525" cy="574175"/>
            </a:xfrm>
            <a:custGeom>
              <a:avLst/>
              <a:gdLst/>
              <a:ahLst/>
              <a:cxnLst/>
              <a:rect l="l" t="t" r="r" b="b"/>
              <a:pathLst>
                <a:path w="20661" h="22967" extrusionOk="0">
                  <a:moveTo>
                    <a:pt x="7597" y="1"/>
                  </a:moveTo>
                  <a:lnTo>
                    <a:pt x="0" y="17194"/>
                  </a:lnTo>
                  <a:lnTo>
                    <a:pt x="13064" y="22966"/>
                  </a:lnTo>
                  <a:lnTo>
                    <a:pt x="20661" y="5774"/>
                  </a:lnTo>
                  <a:lnTo>
                    <a:pt x="75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62"/>
            <p:cNvSpPr/>
            <p:nvPr/>
          </p:nvSpPr>
          <p:spPr>
            <a:xfrm>
              <a:off x="4100000" y="3205950"/>
              <a:ext cx="481300" cy="430000"/>
            </a:xfrm>
            <a:custGeom>
              <a:avLst/>
              <a:gdLst/>
              <a:ahLst/>
              <a:cxnLst/>
              <a:rect l="l" t="t" r="r" b="b"/>
              <a:pathLst>
                <a:path w="19252" h="17200" extrusionOk="0">
                  <a:moveTo>
                    <a:pt x="19251" y="1"/>
                  </a:moveTo>
                  <a:lnTo>
                    <a:pt x="19251" y="1"/>
                  </a:lnTo>
                  <a:cubicBezTo>
                    <a:pt x="19250" y="5"/>
                    <a:pt x="13181" y="13154"/>
                    <a:pt x="10186" y="14386"/>
                  </a:cubicBezTo>
                  <a:cubicBezTo>
                    <a:pt x="9847" y="14525"/>
                    <a:pt x="9419" y="14586"/>
                    <a:pt x="8930" y="14586"/>
                  </a:cubicBezTo>
                  <a:cubicBezTo>
                    <a:pt x="6293" y="14586"/>
                    <a:pt x="1870" y="12821"/>
                    <a:pt x="1" y="12045"/>
                  </a:cubicBezTo>
                  <a:lnTo>
                    <a:pt x="1" y="12045"/>
                  </a:lnTo>
                  <a:lnTo>
                    <a:pt x="11666" y="17200"/>
                  </a:lnTo>
                  <a:lnTo>
                    <a:pt x="19251" y="1"/>
                  </a:lnTo>
                  <a:close/>
                </a:path>
              </a:pathLst>
            </a:custGeom>
            <a:solidFill>
              <a:schemeClr val="lt1">
                <a:alpha val="11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62"/>
            <p:cNvSpPr/>
            <p:nvPr/>
          </p:nvSpPr>
          <p:spPr>
            <a:xfrm>
              <a:off x="4255975" y="3138275"/>
              <a:ext cx="266475" cy="121500"/>
            </a:xfrm>
            <a:custGeom>
              <a:avLst/>
              <a:gdLst/>
              <a:ahLst/>
              <a:cxnLst/>
              <a:rect l="l" t="t" r="r" b="b"/>
              <a:pathLst>
                <a:path w="10659" h="4860" extrusionOk="0">
                  <a:moveTo>
                    <a:pt x="168" y="0"/>
                  </a:moveTo>
                  <a:cubicBezTo>
                    <a:pt x="111" y="0"/>
                    <a:pt x="57" y="33"/>
                    <a:pt x="34" y="89"/>
                  </a:cubicBezTo>
                  <a:cubicBezTo>
                    <a:pt x="1" y="166"/>
                    <a:pt x="34" y="254"/>
                    <a:pt x="109" y="287"/>
                  </a:cubicBezTo>
                  <a:lnTo>
                    <a:pt x="10429" y="4848"/>
                  </a:lnTo>
                  <a:lnTo>
                    <a:pt x="10430" y="4848"/>
                  </a:lnTo>
                  <a:cubicBezTo>
                    <a:pt x="10449" y="4856"/>
                    <a:pt x="10469" y="4860"/>
                    <a:pt x="10488" y="4860"/>
                  </a:cubicBezTo>
                  <a:cubicBezTo>
                    <a:pt x="10545" y="4860"/>
                    <a:pt x="10600" y="4826"/>
                    <a:pt x="10625" y="4770"/>
                  </a:cubicBezTo>
                  <a:cubicBezTo>
                    <a:pt x="10659" y="4694"/>
                    <a:pt x="10624" y="4608"/>
                    <a:pt x="10550" y="4573"/>
                  </a:cubicBezTo>
                  <a:lnTo>
                    <a:pt x="231" y="14"/>
                  </a:lnTo>
                  <a:cubicBezTo>
                    <a:pt x="210" y="5"/>
                    <a:pt x="189" y="0"/>
                    <a:pt x="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62"/>
            <p:cNvSpPr/>
            <p:nvPr/>
          </p:nvSpPr>
          <p:spPr>
            <a:xfrm>
              <a:off x="4237225" y="3181075"/>
              <a:ext cx="266275" cy="121450"/>
            </a:xfrm>
            <a:custGeom>
              <a:avLst/>
              <a:gdLst/>
              <a:ahLst/>
              <a:cxnLst/>
              <a:rect l="l" t="t" r="r" b="b"/>
              <a:pathLst>
                <a:path w="10651" h="4858" extrusionOk="0">
                  <a:moveTo>
                    <a:pt x="170" y="1"/>
                  </a:moveTo>
                  <a:cubicBezTo>
                    <a:pt x="112" y="1"/>
                    <a:pt x="56" y="34"/>
                    <a:pt x="32" y="91"/>
                  </a:cubicBezTo>
                  <a:cubicBezTo>
                    <a:pt x="0" y="164"/>
                    <a:pt x="32" y="251"/>
                    <a:pt x="104" y="286"/>
                  </a:cubicBezTo>
                  <a:lnTo>
                    <a:pt x="10424" y="4846"/>
                  </a:lnTo>
                  <a:lnTo>
                    <a:pt x="10425" y="4846"/>
                  </a:lnTo>
                  <a:cubicBezTo>
                    <a:pt x="10443" y="4854"/>
                    <a:pt x="10462" y="4857"/>
                    <a:pt x="10480" y="4857"/>
                  </a:cubicBezTo>
                  <a:cubicBezTo>
                    <a:pt x="10538" y="4857"/>
                    <a:pt x="10593" y="4823"/>
                    <a:pt x="10618" y="4767"/>
                  </a:cubicBezTo>
                  <a:cubicBezTo>
                    <a:pt x="10651" y="4693"/>
                    <a:pt x="10618" y="4606"/>
                    <a:pt x="10545" y="4572"/>
                  </a:cubicBezTo>
                  <a:lnTo>
                    <a:pt x="226" y="11"/>
                  </a:lnTo>
                  <a:lnTo>
                    <a:pt x="224" y="11"/>
                  </a:lnTo>
                  <a:cubicBezTo>
                    <a:pt x="206" y="4"/>
                    <a:pt x="188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62"/>
            <p:cNvSpPr/>
            <p:nvPr/>
          </p:nvSpPr>
          <p:spPr>
            <a:xfrm>
              <a:off x="4218200" y="3223800"/>
              <a:ext cx="266500" cy="121550"/>
            </a:xfrm>
            <a:custGeom>
              <a:avLst/>
              <a:gdLst/>
              <a:ahLst/>
              <a:cxnLst/>
              <a:rect l="l" t="t" r="r" b="b"/>
              <a:pathLst>
                <a:path w="10660" h="4862" extrusionOk="0">
                  <a:moveTo>
                    <a:pt x="170" y="1"/>
                  </a:moveTo>
                  <a:cubicBezTo>
                    <a:pt x="114" y="1"/>
                    <a:pt x="58" y="36"/>
                    <a:pt x="34" y="92"/>
                  </a:cubicBezTo>
                  <a:cubicBezTo>
                    <a:pt x="1" y="167"/>
                    <a:pt x="34" y="256"/>
                    <a:pt x="111" y="289"/>
                  </a:cubicBezTo>
                  <a:lnTo>
                    <a:pt x="10430" y="4849"/>
                  </a:lnTo>
                  <a:cubicBezTo>
                    <a:pt x="10450" y="4858"/>
                    <a:pt x="10470" y="4862"/>
                    <a:pt x="10491" y="4862"/>
                  </a:cubicBezTo>
                  <a:cubicBezTo>
                    <a:pt x="10548" y="4862"/>
                    <a:pt x="10603" y="4828"/>
                    <a:pt x="10627" y="4773"/>
                  </a:cubicBezTo>
                  <a:cubicBezTo>
                    <a:pt x="10660" y="4696"/>
                    <a:pt x="10625" y="4608"/>
                    <a:pt x="10550" y="4576"/>
                  </a:cubicBezTo>
                  <a:lnTo>
                    <a:pt x="231" y="16"/>
                  </a:lnTo>
                  <a:cubicBezTo>
                    <a:pt x="211" y="5"/>
                    <a:pt x="191" y="1"/>
                    <a:pt x="1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62"/>
            <p:cNvSpPr/>
            <p:nvPr/>
          </p:nvSpPr>
          <p:spPr>
            <a:xfrm>
              <a:off x="4199300" y="3266625"/>
              <a:ext cx="266575" cy="121500"/>
            </a:xfrm>
            <a:custGeom>
              <a:avLst/>
              <a:gdLst/>
              <a:ahLst/>
              <a:cxnLst/>
              <a:rect l="l" t="t" r="r" b="b"/>
              <a:pathLst>
                <a:path w="10663" h="4860" extrusionOk="0">
                  <a:moveTo>
                    <a:pt x="171" y="0"/>
                  </a:moveTo>
                  <a:cubicBezTo>
                    <a:pt x="113" y="0"/>
                    <a:pt x="58" y="34"/>
                    <a:pt x="34" y="91"/>
                  </a:cubicBezTo>
                  <a:cubicBezTo>
                    <a:pt x="0" y="166"/>
                    <a:pt x="35" y="255"/>
                    <a:pt x="112" y="288"/>
                  </a:cubicBezTo>
                  <a:lnTo>
                    <a:pt x="10431" y="4848"/>
                  </a:lnTo>
                  <a:lnTo>
                    <a:pt x="10433" y="4848"/>
                  </a:lnTo>
                  <a:cubicBezTo>
                    <a:pt x="10452" y="4856"/>
                    <a:pt x="10471" y="4860"/>
                    <a:pt x="10491" y="4860"/>
                  </a:cubicBezTo>
                  <a:cubicBezTo>
                    <a:pt x="10549" y="4860"/>
                    <a:pt x="10605" y="4826"/>
                    <a:pt x="10629" y="4770"/>
                  </a:cubicBezTo>
                  <a:cubicBezTo>
                    <a:pt x="10663" y="4695"/>
                    <a:pt x="10628" y="4607"/>
                    <a:pt x="10553" y="4573"/>
                  </a:cubicBezTo>
                  <a:lnTo>
                    <a:pt x="232" y="13"/>
                  </a:lnTo>
                  <a:lnTo>
                    <a:pt x="230" y="13"/>
                  </a:lnTo>
                  <a:cubicBezTo>
                    <a:pt x="211" y="4"/>
                    <a:pt x="191" y="0"/>
                    <a:pt x="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62"/>
            <p:cNvSpPr/>
            <p:nvPr/>
          </p:nvSpPr>
          <p:spPr>
            <a:xfrm>
              <a:off x="4180575" y="3309475"/>
              <a:ext cx="266425" cy="121450"/>
            </a:xfrm>
            <a:custGeom>
              <a:avLst/>
              <a:gdLst/>
              <a:ahLst/>
              <a:cxnLst/>
              <a:rect l="l" t="t" r="r" b="b"/>
              <a:pathLst>
                <a:path w="10657" h="4858" extrusionOk="0">
                  <a:moveTo>
                    <a:pt x="171" y="0"/>
                  </a:moveTo>
                  <a:cubicBezTo>
                    <a:pt x="113" y="0"/>
                    <a:pt x="58" y="35"/>
                    <a:pt x="34" y="91"/>
                  </a:cubicBezTo>
                  <a:cubicBezTo>
                    <a:pt x="1" y="164"/>
                    <a:pt x="34" y="251"/>
                    <a:pt x="106" y="286"/>
                  </a:cubicBezTo>
                  <a:lnTo>
                    <a:pt x="10426" y="4845"/>
                  </a:lnTo>
                  <a:lnTo>
                    <a:pt x="10427" y="4845"/>
                  </a:lnTo>
                  <a:cubicBezTo>
                    <a:pt x="10446" y="4853"/>
                    <a:pt x="10467" y="4857"/>
                    <a:pt x="10487" y="4857"/>
                  </a:cubicBezTo>
                  <a:cubicBezTo>
                    <a:pt x="10544" y="4857"/>
                    <a:pt x="10599" y="4824"/>
                    <a:pt x="10624" y="4768"/>
                  </a:cubicBezTo>
                  <a:cubicBezTo>
                    <a:pt x="10657" y="4693"/>
                    <a:pt x="10622" y="4605"/>
                    <a:pt x="10547" y="4571"/>
                  </a:cubicBezTo>
                  <a:lnTo>
                    <a:pt x="228" y="11"/>
                  </a:lnTo>
                  <a:lnTo>
                    <a:pt x="226" y="11"/>
                  </a:lnTo>
                  <a:cubicBezTo>
                    <a:pt x="208" y="4"/>
                    <a:pt x="189" y="0"/>
                    <a:pt x="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62"/>
            <p:cNvSpPr/>
            <p:nvPr/>
          </p:nvSpPr>
          <p:spPr>
            <a:xfrm>
              <a:off x="4161600" y="3352225"/>
              <a:ext cx="266550" cy="121500"/>
            </a:xfrm>
            <a:custGeom>
              <a:avLst/>
              <a:gdLst/>
              <a:ahLst/>
              <a:cxnLst/>
              <a:rect l="l" t="t" r="r" b="b"/>
              <a:pathLst>
                <a:path w="10662" h="4860" extrusionOk="0">
                  <a:moveTo>
                    <a:pt x="170" y="0"/>
                  </a:moveTo>
                  <a:cubicBezTo>
                    <a:pt x="112" y="0"/>
                    <a:pt x="57" y="34"/>
                    <a:pt x="34" y="90"/>
                  </a:cubicBezTo>
                  <a:cubicBezTo>
                    <a:pt x="0" y="166"/>
                    <a:pt x="35" y="254"/>
                    <a:pt x="110" y="286"/>
                  </a:cubicBezTo>
                  <a:lnTo>
                    <a:pt x="10430" y="4847"/>
                  </a:lnTo>
                  <a:lnTo>
                    <a:pt x="10431" y="4847"/>
                  </a:lnTo>
                  <a:cubicBezTo>
                    <a:pt x="10451" y="4855"/>
                    <a:pt x="10472" y="4859"/>
                    <a:pt x="10492" y="4859"/>
                  </a:cubicBezTo>
                  <a:cubicBezTo>
                    <a:pt x="10550" y="4859"/>
                    <a:pt x="10604" y="4826"/>
                    <a:pt x="10628" y="4770"/>
                  </a:cubicBezTo>
                  <a:cubicBezTo>
                    <a:pt x="10661" y="4693"/>
                    <a:pt x="10626" y="4605"/>
                    <a:pt x="10551" y="4573"/>
                  </a:cubicBezTo>
                  <a:lnTo>
                    <a:pt x="232" y="13"/>
                  </a:lnTo>
                  <a:lnTo>
                    <a:pt x="230" y="13"/>
                  </a:lnTo>
                  <a:cubicBezTo>
                    <a:pt x="211" y="4"/>
                    <a:pt x="190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62"/>
            <p:cNvSpPr/>
            <p:nvPr/>
          </p:nvSpPr>
          <p:spPr>
            <a:xfrm>
              <a:off x="4142725" y="3395000"/>
              <a:ext cx="266400" cy="121450"/>
            </a:xfrm>
            <a:custGeom>
              <a:avLst/>
              <a:gdLst/>
              <a:ahLst/>
              <a:cxnLst/>
              <a:rect l="l" t="t" r="r" b="b"/>
              <a:pathLst>
                <a:path w="10656" h="4858" extrusionOk="0">
                  <a:moveTo>
                    <a:pt x="170" y="0"/>
                  </a:moveTo>
                  <a:cubicBezTo>
                    <a:pt x="112" y="0"/>
                    <a:pt x="57" y="34"/>
                    <a:pt x="34" y="91"/>
                  </a:cubicBezTo>
                  <a:cubicBezTo>
                    <a:pt x="1" y="166"/>
                    <a:pt x="35" y="254"/>
                    <a:pt x="111" y="287"/>
                  </a:cubicBezTo>
                  <a:lnTo>
                    <a:pt x="10430" y="4848"/>
                  </a:lnTo>
                  <a:lnTo>
                    <a:pt x="10431" y="4848"/>
                  </a:lnTo>
                  <a:cubicBezTo>
                    <a:pt x="10449" y="4854"/>
                    <a:pt x="10468" y="4858"/>
                    <a:pt x="10486" y="4858"/>
                  </a:cubicBezTo>
                  <a:cubicBezTo>
                    <a:pt x="10544" y="4858"/>
                    <a:pt x="10598" y="4824"/>
                    <a:pt x="10624" y="4768"/>
                  </a:cubicBezTo>
                  <a:cubicBezTo>
                    <a:pt x="10656" y="4694"/>
                    <a:pt x="10624" y="4608"/>
                    <a:pt x="10550" y="4573"/>
                  </a:cubicBezTo>
                  <a:lnTo>
                    <a:pt x="232" y="14"/>
                  </a:lnTo>
                  <a:cubicBezTo>
                    <a:pt x="212" y="5"/>
                    <a:pt x="191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62"/>
            <p:cNvSpPr/>
            <p:nvPr/>
          </p:nvSpPr>
          <p:spPr>
            <a:xfrm>
              <a:off x="4123900" y="3437850"/>
              <a:ext cx="266475" cy="121475"/>
            </a:xfrm>
            <a:custGeom>
              <a:avLst/>
              <a:gdLst/>
              <a:ahLst/>
              <a:cxnLst/>
              <a:rect l="l" t="t" r="r" b="b"/>
              <a:pathLst>
                <a:path w="10659" h="4859" extrusionOk="0">
                  <a:moveTo>
                    <a:pt x="170" y="0"/>
                  </a:moveTo>
                  <a:cubicBezTo>
                    <a:pt x="112" y="0"/>
                    <a:pt x="57" y="34"/>
                    <a:pt x="34" y="90"/>
                  </a:cubicBezTo>
                  <a:cubicBezTo>
                    <a:pt x="0" y="164"/>
                    <a:pt x="34" y="252"/>
                    <a:pt x="109" y="285"/>
                  </a:cubicBezTo>
                  <a:lnTo>
                    <a:pt x="10428" y="4846"/>
                  </a:lnTo>
                  <a:lnTo>
                    <a:pt x="10430" y="4846"/>
                  </a:lnTo>
                  <a:cubicBezTo>
                    <a:pt x="10449" y="4854"/>
                    <a:pt x="10469" y="4858"/>
                    <a:pt x="10489" y="4858"/>
                  </a:cubicBezTo>
                  <a:cubicBezTo>
                    <a:pt x="10547" y="4858"/>
                    <a:pt x="10602" y="4824"/>
                    <a:pt x="10626" y="4767"/>
                  </a:cubicBezTo>
                  <a:cubicBezTo>
                    <a:pt x="10658" y="4692"/>
                    <a:pt x="10625" y="4604"/>
                    <a:pt x="10548" y="4571"/>
                  </a:cubicBezTo>
                  <a:lnTo>
                    <a:pt x="229" y="12"/>
                  </a:lnTo>
                  <a:cubicBezTo>
                    <a:pt x="209" y="4"/>
                    <a:pt x="190" y="0"/>
                    <a:pt x="1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2" name="Google Shape;1062;p62"/>
          <p:cNvGrpSpPr/>
          <p:nvPr/>
        </p:nvGrpSpPr>
        <p:grpSpPr>
          <a:xfrm>
            <a:off x="1178424" y="2977837"/>
            <a:ext cx="214651" cy="283863"/>
            <a:chOff x="3275661" y="2407037"/>
            <a:chExt cx="363939" cy="481288"/>
          </a:xfrm>
        </p:grpSpPr>
        <p:sp>
          <p:nvSpPr>
            <p:cNvPr id="1063" name="Google Shape;1063;p62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62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62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15C488E-DA04-BB6F-1577-CF2287703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423" y="2289247"/>
            <a:ext cx="3396327" cy="2264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50" name="Google Shape;1050;p62"/>
          <p:cNvSpPr/>
          <p:nvPr/>
        </p:nvSpPr>
        <p:spPr>
          <a:xfrm>
            <a:off x="7619807" y="2495704"/>
            <a:ext cx="490763" cy="367305"/>
          </a:xfrm>
          <a:custGeom>
            <a:avLst/>
            <a:gdLst/>
            <a:ahLst/>
            <a:cxnLst/>
            <a:rect l="l" t="t" r="r" b="b"/>
            <a:pathLst>
              <a:path w="22209" h="16622" extrusionOk="0">
                <a:moveTo>
                  <a:pt x="9691" y="317"/>
                </a:moveTo>
                <a:cubicBezTo>
                  <a:pt x="13289" y="0"/>
                  <a:pt x="16265" y="1046"/>
                  <a:pt x="18694" y="3760"/>
                </a:cubicBezTo>
                <a:cubicBezTo>
                  <a:pt x="19396" y="4546"/>
                  <a:pt x="20069" y="5345"/>
                  <a:pt x="20691" y="6195"/>
                </a:cubicBezTo>
                <a:cubicBezTo>
                  <a:pt x="21169" y="6845"/>
                  <a:pt x="21614" y="7518"/>
                  <a:pt x="22052" y="8193"/>
                </a:cubicBezTo>
                <a:cubicBezTo>
                  <a:pt x="22209" y="8434"/>
                  <a:pt x="22070" y="8729"/>
                  <a:pt x="21821" y="8826"/>
                </a:cubicBezTo>
                <a:cubicBezTo>
                  <a:pt x="18579" y="10163"/>
                  <a:pt x="15362" y="11550"/>
                  <a:pt x="12101" y="12845"/>
                </a:cubicBezTo>
                <a:cubicBezTo>
                  <a:pt x="10257" y="13579"/>
                  <a:pt x="8400" y="14289"/>
                  <a:pt x="6524" y="14935"/>
                </a:cubicBezTo>
                <a:cubicBezTo>
                  <a:pt x="4860" y="15509"/>
                  <a:pt x="3159" y="16045"/>
                  <a:pt x="1446" y="16450"/>
                </a:cubicBezTo>
                <a:cubicBezTo>
                  <a:pt x="719" y="16622"/>
                  <a:pt x="350" y="14585"/>
                  <a:pt x="279" y="14157"/>
                </a:cubicBezTo>
                <a:cubicBezTo>
                  <a:pt x="0" y="12487"/>
                  <a:pt x="44" y="10640"/>
                  <a:pt x="359" y="8981"/>
                </a:cubicBezTo>
                <a:cubicBezTo>
                  <a:pt x="1312" y="3970"/>
                  <a:pt x="4577" y="897"/>
                  <a:pt x="9691" y="317"/>
                </a:cubicBezTo>
                <a:close/>
                <a:moveTo>
                  <a:pt x="7235" y="1633"/>
                </a:moveTo>
                <a:cubicBezTo>
                  <a:pt x="6139" y="1981"/>
                  <a:pt x="5129" y="2561"/>
                  <a:pt x="4278" y="3335"/>
                </a:cubicBezTo>
                <a:cubicBezTo>
                  <a:pt x="4420" y="3431"/>
                  <a:pt x="4552" y="3540"/>
                  <a:pt x="4676" y="3660"/>
                </a:cubicBezTo>
                <a:cubicBezTo>
                  <a:pt x="5074" y="4054"/>
                  <a:pt x="4468" y="4663"/>
                  <a:pt x="4068" y="4272"/>
                </a:cubicBezTo>
                <a:cubicBezTo>
                  <a:pt x="3947" y="4150"/>
                  <a:pt x="3808" y="4043"/>
                  <a:pt x="3657" y="3959"/>
                </a:cubicBezTo>
                <a:cubicBezTo>
                  <a:pt x="3012" y="4676"/>
                  <a:pt x="2492" y="5500"/>
                  <a:pt x="2092" y="6376"/>
                </a:cubicBezTo>
                <a:lnTo>
                  <a:pt x="2151" y="6403"/>
                </a:lnTo>
                <a:cubicBezTo>
                  <a:pt x="2431" y="6506"/>
                  <a:pt x="2869" y="6711"/>
                  <a:pt x="2708" y="7094"/>
                </a:cubicBezTo>
                <a:cubicBezTo>
                  <a:pt x="2704" y="7101"/>
                  <a:pt x="2702" y="7107"/>
                  <a:pt x="2698" y="7115"/>
                </a:cubicBezTo>
                <a:cubicBezTo>
                  <a:pt x="2578" y="7317"/>
                  <a:pt x="2352" y="7365"/>
                  <a:pt x="2136" y="7312"/>
                </a:cubicBezTo>
                <a:cubicBezTo>
                  <a:pt x="2006" y="7279"/>
                  <a:pt x="1886" y="7224"/>
                  <a:pt x="1767" y="7172"/>
                </a:cubicBezTo>
                <a:cubicBezTo>
                  <a:pt x="1499" y="7920"/>
                  <a:pt x="1304" y="8694"/>
                  <a:pt x="1191" y="9479"/>
                </a:cubicBezTo>
                <a:cubicBezTo>
                  <a:pt x="1381" y="9440"/>
                  <a:pt x="1576" y="9417"/>
                  <a:pt x="1771" y="9410"/>
                </a:cubicBezTo>
                <a:cubicBezTo>
                  <a:pt x="2333" y="9398"/>
                  <a:pt x="2339" y="10259"/>
                  <a:pt x="1780" y="10272"/>
                </a:cubicBezTo>
                <a:cubicBezTo>
                  <a:pt x="1549" y="10278"/>
                  <a:pt x="1319" y="10328"/>
                  <a:pt x="1092" y="10376"/>
                </a:cubicBezTo>
                <a:cubicBezTo>
                  <a:pt x="1040" y="11112"/>
                  <a:pt x="1050" y="11850"/>
                  <a:pt x="1128" y="12581"/>
                </a:cubicBezTo>
                <a:cubicBezTo>
                  <a:pt x="1210" y="12529"/>
                  <a:pt x="1293" y="12476"/>
                  <a:pt x="1379" y="12432"/>
                </a:cubicBezTo>
                <a:cubicBezTo>
                  <a:pt x="1522" y="12355"/>
                  <a:pt x="1696" y="12365"/>
                  <a:pt x="1828" y="12460"/>
                </a:cubicBezTo>
                <a:cubicBezTo>
                  <a:pt x="2088" y="12644"/>
                  <a:pt x="2096" y="13030"/>
                  <a:pt x="1801" y="13185"/>
                </a:cubicBezTo>
                <a:cubicBezTo>
                  <a:pt x="1612" y="13283"/>
                  <a:pt x="1438" y="13409"/>
                  <a:pt x="1266" y="13533"/>
                </a:cubicBezTo>
                <a:cubicBezTo>
                  <a:pt x="1373" y="14113"/>
                  <a:pt x="1522" y="14683"/>
                  <a:pt x="1715" y="15241"/>
                </a:cubicBezTo>
                <a:cubicBezTo>
                  <a:pt x="2813" y="14886"/>
                  <a:pt x="3907" y="14503"/>
                  <a:pt x="4997" y="14130"/>
                </a:cubicBezTo>
                <a:cubicBezTo>
                  <a:pt x="7132" y="13398"/>
                  <a:pt x="9261" y="12657"/>
                  <a:pt x="11386" y="11898"/>
                </a:cubicBezTo>
                <a:cubicBezTo>
                  <a:pt x="13555" y="11125"/>
                  <a:pt x="15731" y="10339"/>
                  <a:pt x="17873" y="9490"/>
                </a:cubicBezTo>
                <a:cubicBezTo>
                  <a:pt x="18250" y="9341"/>
                  <a:pt x="20656" y="8388"/>
                  <a:pt x="20983" y="8071"/>
                </a:cubicBezTo>
                <a:cubicBezTo>
                  <a:pt x="20924" y="7950"/>
                  <a:pt x="20673" y="7641"/>
                  <a:pt x="20618" y="7572"/>
                </a:cubicBezTo>
                <a:cubicBezTo>
                  <a:pt x="20300" y="7172"/>
                  <a:pt x="19989" y="6772"/>
                  <a:pt x="19694" y="6355"/>
                </a:cubicBezTo>
                <a:cubicBezTo>
                  <a:pt x="19530" y="6483"/>
                  <a:pt x="19359" y="6596"/>
                  <a:pt x="19176" y="6692"/>
                </a:cubicBezTo>
                <a:cubicBezTo>
                  <a:pt x="19032" y="6772"/>
                  <a:pt x="18853" y="6757"/>
                  <a:pt x="18721" y="6659"/>
                </a:cubicBezTo>
                <a:cubicBezTo>
                  <a:pt x="18468" y="6472"/>
                  <a:pt x="18464" y="6093"/>
                  <a:pt x="18757" y="5940"/>
                </a:cubicBezTo>
                <a:cubicBezTo>
                  <a:pt x="18908" y="5860"/>
                  <a:pt x="19053" y="5766"/>
                  <a:pt x="19189" y="5659"/>
                </a:cubicBezTo>
                <a:cubicBezTo>
                  <a:pt x="18721" y="5085"/>
                  <a:pt x="18239" y="4525"/>
                  <a:pt x="17736" y="3980"/>
                </a:cubicBezTo>
                <a:cubicBezTo>
                  <a:pt x="17674" y="4039"/>
                  <a:pt x="17613" y="4102"/>
                  <a:pt x="17552" y="4165"/>
                </a:cubicBezTo>
                <a:cubicBezTo>
                  <a:pt x="17546" y="4171"/>
                  <a:pt x="17539" y="4177"/>
                  <a:pt x="17533" y="4181"/>
                </a:cubicBezTo>
                <a:cubicBezTo>
                  <a:pt x="16974" y="4617"/>
                  <a:pt x="16370" y="4003"/>
                  <a:pt x="16938" y="3557"/>
                </a:cubicBezTo>
                <a:cubicBezTo>
                  <a:pt x="17003" y="3484"/>
                  <a:pt x="17062" y="3406"/>
                  <a:pt x="17114" y="3326"/>
                </a:cubicBezTo>
                <a:cubicBezTo>
                  <a:pt x="16391" y="2622"/>
                  <a:pt x="15519" y="2113"/>
                  <a:pt x="14576" y="1767"/>
                </a:cubicBezTo>
                <a:cubicBezTo>
                  <a:pt x="14576" y="1861"/>
                  <a:pt x="14572" y="1956"/>
                  <a:pt x="14572" y="2048"/>
                </a:cubicBezTo>
                <a:cubicBezTo>
                  <a:pt x="14572" y="2610"/>
                  <a:pt x="13711" y="2610"/>
                  <a:pt x="13711" y="2048"/>
                </a:cubicBezTo>
                <a:cubicBezTo>
                  <a:pt x="13711" y="1868"/>
                  <a:pt x="13723" y="1681"/>
                  <a:pt x="13713" y="1499"/>
                </a:cubicBezTo>
                <a:cubicBezTo>
                  <a:pt x="12923" y="1298"/>
                  <a:pt x="12112" y="1180"/>
                  <a:pt x="11294" y="1153"/>
                </a:cubicBezTo>
                <a:cubicBezTo>
                  <a:pt x="11311" y="1208"/>
                  <a:pt x="11328" y="1262"/>
                  <a:pt x="11342" y="1319"/>
                </a:cubicBezTo>
                <a:cubicBezTo>
                  <a:pt x="11485" y="1864"/>
                  <a:pt x="10653" y="2086"/>
                  <a:pt x="10510" y="1543"/>
                </a:cubicBezTo>
                <a:cubicBezTo>
                  <a:pt x="10475" y="1413"/>
                  <a:pt x="10433" y="1287"/>
                  <a:pt x="10383" y="1161"/>
                </a:cubicBezTo>
                <a:cubicBezTo>
                  <a:pt x="10380" y="1157"/>
                  <a:pt x="10378" y="1153"/>
                  <a:pt x="10378" y="1149"/>
                </a:cubicBezTo>
                <a:cubicBezTo>
                  <a:pt x="9704" y="1170"/>
                  <a:pt x="9031" y="1239"/>
                  <a:pt x="8364" y="1356"/>
                </a:cubicBezTo>
                <a:cubicBezTo>
                  <a:pt x="8325" y="1363"/>
                  <a:pt x="8285" y="1371"/>
                  <a:pt x="8245" y="1379"/>
                </a:cubicBezTo>
                <a:cubicBezTo>
                  <a:pt x="8312" y="1514"/>
                  <a:pt x="8373" y="1652"/>
                  <a:pt x="8427" y="1792"/>
                </a:cubicBezTo>
                <a:cubicBezTo>
                  <a:pt x="8519" y="2019"/>
                  <a:pt x="8360" y="2279"/>
                  <a:pt x="8134" y="2341"/>
                </a:cubicBezTo>
                <a:cubicBezTo>
                  <a:pt x="7813" y="2429"/>
                  <a:pt x="7434" y="1943"/>
                  <a:pt x="7235" y="1635"/>
                </a:cubicBezTo>
                <a:close/>
                <a:moveTo>
                  <a:pt x="11131" y="8545"/>
                </a:moveTo>
                <a:lnTo>
                  <a:pt x="11135" y="8549"/>
                </a:lnTo>
                <a:cubicBezTo>
                  <a:pt x="11659" y="9144"/>
                  <a:pt x="13629" y="8411"/>
                  <a:pt x="14230" y="8188"/>
                </a:cubicBezTo>
                <a:cubicBezTo>
                  <a:pt x="14794" y="7979"/>
                  <a:pt x="15356" y="7742"/>
                  <a:pt x="15898" y="7484"/>
                </a:cubicBezTo>
                <a:cubicBezTo>
                  <a:pt x="16160" y="7363"/>
                  <a:pt x="16636" y="7145"/>
                  <a:pt x="16856" y="6960"/>
                </a:cubicBezTo>
                <a:cubicBezTo>
                  <a:pt x="16860" y="6958"/>
                  <a:pt x="16863" y="6956"/>
                  <a:pt x="16867" y="6952"/>
                </a:cubicBezTo>
                <a:cubicBezTo>
                  <a:pt x="17018" y="6803"/>
                  <a:pt x="17122" y="6623"/>
                  <a:pt x="17143" y="6409"/>
                </a:cubicBezTo>
                <a:cubicBezTo>
                  <a:pt x="17227" y="5560"/>
                  <a:pt x="15882" y="4699"/>
                  <a:pt x="15261" y="4320"/>
                </a:cubicBezTo>
                <a:cubicBezTo>
                  <a:pt x="14618" y="3926"/>
                  <a:pt x="13952" y="3593"/>
                  <a:pt x="13277" y="3255"/>
                </a:cubicBezTo>
                <a:cubicBezTo>
                  <a:pt x="12411" y="2823"/>
                  <a:pt x="9848" y="1788"/>
                  <a:pt x="9062" y="2593"/>
                </a:cubicBezTo>
                <a:cubicBezTo>
                  <a:pt x="8878" y="2779"/>
                  <a:pt x="8817" y="3031"/>
                  <a:pt x="8828" y="3289"/>
                </a:cubicBezTo>
                <a:cubicBezTo>
                  <a:pt x="8848" y="3848"/>
                  <a:pt x="10726" y="8050"/>
                  <a:pt x="11131" y="8545"/>
                </a:cubicBezTo>
                <a:close/>
                <a:moveTo>
                  <a:pt x="3903" y="11399"/>
                </a:moveTo>
                <a:cubicBezTo>
                  <a:pt x="3986" y="11598"/>
                  <a:pt x="4257" y="11479"/>
                  <a:pt x="4395" y="11435"/>
                </a:cubicBezTo>
                <a:cubicBezTo>
                  <a:pt x="4628" y="11363"/>
                  <a:pt x="4858" y="11284"/>
                  <a:pt x="5087" y="11204"/>
                </a:cubicBezTo>
                <a:cubicBezTo>
                  <a:pt x="5778" y="10961"/>
                  <a:pt x="6466" y="10710"/>
                  <a:pt x="7153" y="10452"/>
                </a:cubicBezTo>
                <a:cubicBezTo>
                  <a:pt x="7767" y="10221"/>
                  <a:pt x="8383" y="9987"/>
                  <a:pt x="8991" y="9739"/>
                </a:cubicBezTo>
                <a:cubicBezTo>
                  <a:pt x="9219" y="9647"/>
                  <a:pt x="9446" y="9555"/>
                  <a:pt x="9670" y="9454"/>
                </a:cubicBezTo>
                <a:cubicBezTo>
                  <a:pt x="9802" y="9398"/>
                  <a:pt x="9955" y="9331"/>
                  <a:pt x="10079" y="9255"/>
                </a:cubicBezTo>
                <a:cubicBezTo>
                  <a:pt x="10789" y="8815"/>
                  <a:pt x="10563" y="8174"/>
                  <a:pt x="10290" y="7545"/>
                </a:cubicBezTo>
                <a:cubicBezTo>
                  <a:pt x="9695" y="6170"/>
                  <a:pt x="9039" y="4816"/>
                  <a:pt x="8561" y="3396"/>
                </a:cubicBezTo>
                <a:cubicBezTo>
                  <a:pt x="8478" y="3150"/>
                  <a:pt x="8331" y="2930"/>
                  <a:pt x="8079" y="2838"/>
                </a:cubicBezTo>
                <a:cubicBezTo>
                  <a:pt x="7514" y="2639"/>
                  <a:pt x="6770" y="3238"/>
                  <a:pt x="6380" y="3588"/>
                </a:cubicBezTo>
                <a:cubicBezTo>
                  <a:pt x="6065" y="3871"/>
                  <a:pt x="5770" y="4177"/>
                  <a:pt x="5495" y="4500"/>
                </a:cubicBezTo>
                <a:cubicBezTo>
                  <a:pt x="4885" y="5213"/>
                  <a:pt x="4450" y="6141"/>
                  <a:pt x="4160" y="7030"/>
                </a:cubicBezTo>
                <a:cubicBezTo>
                  <a:pt x="3777" y="8205"/>
                  <a:pt x="3410" y="10215"/>
                  <a:pt x="3903" y="11399"/>
                </a:cubicBezTo>
                <a:close/>
                <a:moveTo>
                  <a:pt x="15926" y="6164"/>
                </a:moveTo>
                <a:cubicBezTo>
                  <a:pt x="15670" y="5902"/>
                  <a:pt x="15182" y="5548"/>
                  <a:pt x="15006" y="5422"/>
                </a:cubicBezTo>
                <a:cubicBezTo>
                  <a:pt x="14314" y="4934"/>
                  <a:pt x="13591" y="4494"/>
                  <a:pt x="12841" y="4102"/>
                </a:cubicBezTo>
                <a:cubicBezTo>
                  <a:pt x="12160" y="3748"/>
                  <a:pt x="11416" y="3406"/>
                  <a:pt x="10678" y="3194"/>
                </a:cubicBezTo>
                <a:cubicBezTo>
                  <a:pt x="10548" y="3157"/>
                  <a:pt x="10112" y="3043"/>
                  <a:pt x="10007" y="3188"/>
                </a:cubicBezTo>
                <a:cubicBezTo>
                  <a:pt x="9945" y="3274"/>
                  <a:pt x="9976" y="3461"/>
                  <a:pt x="9997" y="3555"/>
                </a:cubicBezTo>
                <a:cubicBezTo>
                  <a:pt x="10146" y="4209"/>
                  <a:pt x="10343" y="4848"/>
                  <a:pt x="10588" y="5472"/>
                </a:cubicBezTo>
                <a:cubicBezTo>
                  <a:pt x="10804" y="6015"/>
                  <a:pt x="11523" y="7709"/>
                  <a:pt x="12294" y="7585"/>
                </a:cubicBezTo>
                <a:cubicBezTo>
                  <a:pt x="12841" y="7499"/>
                  <a:pt x="13421" y="7266"/>
                  <a:pt x="13931" y="7048"/>
                </a:cubicBezTo>
                <a:cubicBezTo>
                  <a:pt x="14350" y="6866"/>
                  <a:pt x="14763" y="6669"/>
                  <a:pt x="15178" y="6478"/>
                </a:cubicBezTo>
                <a:cubicBezTo>
                  <a:pt x="15412" y="6371"/>
                  <a:pt x="15670" y="6252"/>
                  <a:pt x="15926" y="6162"/>
                </a:cubicBezTo>
                <a:close/>
                <a:moveTo>
                  <a:pt x="7570" y="3930"/>
                </a:moveTo>
                <a:cubicBezTo>
                  <a:pt x="6545" y="4538"/>
                  <a:pt x="5705" y="5347"/>
                  <a:pt x="5177" y="6432"/>
                </a:cubicBezTo>
                <a:cubicBezTo>
                  <a:pt x="4592" y="7639"/>
                  <a:pt x="4489" y="9004"/>
                  <a:pt x="4623" y="10324"/>
                </a:cubicBezTo>
                <a:cubicBezTo>
                  <a:pt x="6223" y="9926"/>
                  <a:pt x="7918" y="9333"/>
                  <a:pt x="9402" y="8639"/>
                </a:cubicBezTo>
                <a:cubicBezTo>
                  <a:pt x="9502" y="8593"/>
                  <a:pt x="9607" y="8522"/>
                  <a:pt x="9636" y="8406"/>
                </a:cubicBezTo>
                <a:cubicBezTo>
                  <a:pt x="9704" y="8157"/>
                  <a:pt x="9402" y="7652"/>
                  <a:pt x="9295" y="7421"/>
                </a:cubicBezTo>
                <a:cubicBezTo>
                  <a:pt x="9136" y="7076"/>
                  <a:pt x="8981" y="6730"/>
                  <a:pt x="8821" y="6384"/>
                </a:cubicBezTo>
                <a:cubicBezTo>
                  <a:pt x="8446" y="5569"/>
                  <a:pt x="8048" y="4699"/>
                  <a:pt x="7570" y="393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138AE-45E9-EA36-F39C-272CF5E3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31" y="239561"/>
            <a:ext cx="3934796" cy="2623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49" name="Google Shape;1049;p62"/>
          <p:cNvSpPr/>
          <p:nvPr/>
        </p:nvSpPr>
        <p:spPr>
          <a:xfrm>
            <a:off x="1033430" y="2289247"/>
            <a:ext cx="578579" cy="468909"/>
          </a:xfrm>
          <a:custGeom>
            <a:avLst/>
            <a:gdLst/>
            <a:ahLst/>
            <a:cxnLst/>
            <a:rect l="l" t="t" r="r" b="b"/>
            <a:pathLst>
              <a:path w="26183" h="21220" extrusionOk="0">
                <a:moveTo>
                  <a:pt x="315" y="9563"/>
                </a:moveTo>
                <a:cubicBezTo>
                  <a:pt x="237" y="9504"/>
                  <a:pt x="189" y="9416"/>
                  <a:pt x="178" y="9320"/>
                </a:cubicBezTo>
                <a:cubicBezTo>
                  <a:pt x="40" y="8943"/>
                  <a:pt x="0" y="8536"/>
                  <a:pt x="61" y="8140"/>
                </a:cubicBezTo>
                <a:cubicBezTo>
                  <a:pt x="323" y="6480"/>
                  <a:pt x="2354" y="5200"/>
                  <a:pt x="3703" y="4460"/>
                </a:cubicBezTo>
                <a:cubicBezTo>
                  <a:pt x="4481" y="4035"/>
                  <a:pt x="5284" y="3655"/>
                  <a:pt x="6090" y="3288"/>
                </a:cubicBezTo>
                <a:cubicBezTo>
                  <a:pt x="6681" y="3022"/>
                  <a:pt x="7306" y="2762"/>
                  <a:pt x="7878" y="2459"/>
                </a:cubicBezTo>
                <a:cubicBezTo>
                  <a:pt x="9247" y="1733"/>
                  <a:pt x="10500" y="816"/>
                  <a:pt x="11868" y="90"/>
                </a:cubicBezTo>
                <a:cubicBezTo>
                  <a:pt x="12030" y="0"/>
                  <a:pt x="12233" y="36"/>
                  <a:pt x="12355" y="176"/>
                </a:cubicBezTo>
                <a:cubicBezTo>
                  <a:pt x="12392" y="204"/>
                  <a:pt x="12426" y="239"/>
                  <a:pt x="12453" y="277"/>
                </a:cubicBezTo>
                <a:cubicBezTo>
                  <a:pt x="12619" y="514"/>
                  <a:pt x="12931" y="797"/>
                  <a:pt x="13143" y="994"/>
                </a:cubicBezTo>
                <a:cubicBezTo>
                  <a:pt x="13581" y="1407"/>
                  <a:pt x="14037" y="1803"/>
                  <a:pt x="14494" y="2195"/>
                </a:cubicBezTo>
                <a:cubicBezTo>
                  <a:pt x="15743" y="3261"/>
                  <a:pt x="17024" y="4301"/>
                  <a:pt x="18313" y="5321"/>
                </a:cubicBezTo>
                <a:cubicBezTo>
                  <a:pt x="19576" y="6321"/>
                  <a:pt x="20853" y="7312"/>
                  <a:pt x="22152" y="8266"/>
                </a:cubicBezTo>
                <a:cubicBezTo>
                  <a:pt x="22636" y="8622"/>
                  <a:pt x="23125" y="8974"/>
                  <a:pt x="23623" y="9310"/>
                </a:cubicBezTo>
                <a:cubicBezTo>
                  <a:pt x="23881" y="9483"/>
                  <a:pt x="24198" y="9704"/>
                  <a:pt x="24483" y="9840"/>
                </a:cubicBezTo>
                <a:cubicBezTo>
                  <a:pt x="24830" y="9861"/>
                  <a:pt x="25002" y="10366"/>
                  <a:pt x="24663" y="10584"/>
                </a:cubicBezTo>
                <a:cubicBezTo>
                  <a:pt x="24120" y="10932"/>
                  <a:pt x="23468" y="11208"/>
                  <a:pt x="22863" y="11445"/>
                </a:cubicBezTo>
                <a:cubicBezTo>
                  <a:pt x="22863" y="11640"/>
                  <a:pt x="22909" y="11854"/>
                  <a:pt x="22963" y="12040"/>
                </a:cubicBezTo>
                <a:cubicBezTo>
                  <a:pt x="23961" y="12384"/>
                  <a:pt x="24883" y="12891"/>
                  <a:pt x="25868" y="13258"/>
                </a:cubicBezTo>
                <a:cubicBezTo>
                  <a:pt x="25933" y="13281"/>
                  <a:pt x="25991" y="13319"/>
                  <a:pt x="26038" y="13369"/>
                </a:cubicBezTo>
                <a:cubicBezTo>
                  <a:pt x="26159" y="13495"/>
                  <a:pt x="26182" y="13667"/>
                  <a:pt x="26126" y="13828"/>
                </a:cubicBezTo>
                <a:cubicBezTo>
                  <a:pt x="26052" y="14031"/>
                  <a:pt x="25868" y="14195"/>
                  <a:pt x="25694" y="14314"/>
                </a:cubicBezTo>
                <a:cubicBezTo>
                  <a:pt x="24958" y="14821"/>
                  <a:pt x="24187" y="15297"/>
                  <a:pt x="23424" y="15766"/>
                </a:cubicBezTo>
                <a:cubicBezTo>
                  <a:pt x="22425" y="16380"/>
                  <a:pt x="21419" y="16986"/>
                  <a:pt x="20406" y="17583"/>
                </a:cubicBezTo>
                <a:cubicBezTo>
                  <a:pt x="19105" y="18353"/>
                  <a:pt x="17799" y="19115"/>
                  <a:pt x="16489" y="19872"/>
                </a:cubicBezTo>
                <a:cubicBezTo>
                  <a:pt x="15750" y="20297"/>
                  <a:pt x="15008" y="20731"/>
                  <a:pt x="14260" y="21144"/>
                </a:cubicBezTo>
                <a:cubicBezTo>
                  <a:pt x="14237" y="21159"/>
                  <a:pt x="14214" y="21171"/>
                  <a:pt x="14188" y="21182"/>
                </a:cubicBezTo>
                <a:cubicBezTo>
                  <a:pt x="14151" y="21205"/>
                  <a:pt x="14109" y="21220"/>
                  <a:pt x="14065" y="21220"/>
                </a:cubicBezTo>
                <a:cubicBezTo>
                  <a:pt x="14042" y="21220"/>
                  <a:pt x="14017" y="21220"/>
                  <a:pt x="13993" y="21215"/>
                </a:cubicBezTo>
                <a:cubicBezTo>
                  <a:pt x="13914" y="21209"/>
                  <a:pt x="13838" y="21186"/>
                  <a:pt x="13771" y="21146"/>
                </a:cubicBezTo>
                <a:cubicBezTo>
                  <a:pt x="13763" y="21142"/>
                  <a:pt x="13755" y="21136"/>
                  <a:pt x="13746" y="21129"/>
                </a:cubicBezTo>
                <a:cubicBezTo>
                  <a:pt x="9154" y="17424"/>
                  <a:pt x="4621" y="13597"/>
                  <a:pt x="315" y="9563"/>
                </a:cubicBezTo>
                <a:close/>
                <a:moveTo>
                  <a:pt x="12740" y="13738"/>
                </a:moveTo>
                <a:cubicBezTo>
                  <a:pt x="13128" y="14109"/>
                  <a:pt x="13516" y="14488"/>
                  <a:pt x="13878" y="14882"/>
                </a:cubicBezTo>
                <a:cubicBezTo>
                  <a:pt x="15062" y="13551"/>
                  <a:pt x="17273" y="12669"/>
                  <a:pt x="18883" y="12072"/>
                </a:cubicBezTo>
                <a:cubicBezTo>
                  <a:pt x="19805" y="11728"/>
                  <a:pt x="20735" y="11412"/>
                  <a:pt x="21660" y="11070"/>
                </a:cubicBezTo>
                <a:cubicBezTo>
                  <a:pt x="22311" y="10831"/>
                  <a:pt x="22997" y="10571"/>
                  <a:pt x="23625" y="10253"/>
                </a:cubicBezTo>
                <a:cubicBezTo>
                  <a:pt x="23032" y="9898"/>
                  <a:pt x="22439" y="9469"/>
                  <a:pt x="21884" y="9069"/>
                </a:cubicBezTo>
                <a:cubicBezTo>
                  <a:pt x="21706" y="9198"/>
                  <a:pt x="21475" y="9318"/>
                  <a:pt x="21297" y="9408"/>
                </a:cubicBezTo>
                <a:cubicBezTo>
                  <a:pt x="20918" y="9601"/>
                  <a:pt x="20526" y="9775"/>
                  <a:pt x="20138" y="9947"/>
                </a:cubicBezTo>
                <a:cubicBezTo>
                  <a:pt x="19111" y="10399"/>
                  <a:pt x="18076" y="10825"/>
                  <a:pt x="17053" y="11277"/>
                </a:cubicBezTo>
                <a:cubicBezTo>
                  <a:pt x="16035" y="11728"/>
                  <a:pt x="13539" y="12826"/>
                  <a:pt x="12740" y="13736"/>
                </a:cubicBezTo>
                <a:close/>
                <a:moveTo>
                  <a:pt x="21173" y="8551"/>
                </a:moveTo>
                <a:cubicBezTo>
                  <a:pt x="20029" y="7706"/>
                  <a:pt x="18902" y="6834"/>
                  <a:pt x="17787" y="5950"/>
                </a:cubicBezTo>
                <a:cubicBezTo>
                  <a:pt x="16538" y="4961"/>
                  <a:pt x="15299" y="3951"/>
                  <a:pt x="14092" y="2911"/>
                </a:cubicBezTo>
                <a:cubicBezTo>
                  <a:pt x="13627" y="2511"/>
                  <a:pt x="13164" y="2104"/>
                  <a:pt x="12713" y="1685"/>
                </a:cubicBezTo>
                <a:cubicBezTo>
                  <a:pt x="12468" y="1455"/>
                  <a:pt x="12200" y="1203"/>
                  <a:pt x="11971" y="943"/>
                </a:cubicBezTo>
                <a:cubicBezTo>
                  <a:pt x="10946" y="1520"/>
                  <a:pt x="9997" y="2224"/>
                  <a:pt x="8962" y="2786"/>
                </a:cubicBezTo>
                <a:cubicBezTo>
                  <a:pt x="7075" y="3806"/>
                  <a:pt x="5061" y="4647"/>
                  <a:pt x="3245" y="5789"/>
                </a:cubicBezTo>
                <a:cubicBezTo>
                  <a:pt x="3506" y="5973"/>
                  <a:pt x="3760" y="6166"/>
                  <a:pt x="4014" y="6359"/>
                </a:cubicBezTo>
                <a:cubicBezTo>
                  <a:pt x="4494" y="6721"/>
                  <a:pt x="4967" y="7094"/>
                  <a:pt x="5439" y="7469"/>
                </a:cubicBezTo>
                <a:cubicBezTo>
                  <a:pt x="6629" y="8417"/>
                  <a:pt x="7807" y="9387"/>
                  <a:pt x="8968" y="10376"/>
                </a:cubicBezTo>
                <a:cubicBezTo>
                  <a:pt x="10043" y="11290"/>
                  <a:pt x="11112" y="12223"/>
                  <a:pt x="12147" y="13182"/>
                </a:cubicBezTo>
                <a:cubicBezTo>
                  <a:pt x="13013" y="12118"/>
                  <a:pt x="15517" y="11036"/>
                  <a:pt x="16663" y="10536"/>
                </a:cubicBezTo>
                <a:cubicBezTo>
                  <a:pt x="17602" y="10127"/>
                  <a:pt x="18552" y="9743"/>
                  <a:pt x="19493" y="9339"/>
                </a:cubicBezTo>
                <a:cubicBezTo>
                  <a:pt x="19872" y="9175"/>
                  <a:pt x="20251" y="9010"/>
                  <a:pt x="20624" y="8832"/>
                </a:cubicBezTo>
                <a:cubicBezTo>
                  <a:pt x="20805" y="8746"/>
                  <a:pt x="20993" y="8654"/>
                  <a:pt x="21173" y="8551"/>
                </a:cubicBezTo>
                <a:close/>
                <a:moveTo>
                  <a:pt x="8681" y="8155"/>
                </a:moveTo>
                <a:cubicBezTo>
                  <a:pt x="10104" y="6740"/>
                  <a:pt x="11973" y="5829"/>
                  <a:pt x="13807" y="5072"/>
                </a:cubicBezTo>
                <a:cubicBezTo>
                  <a:pt x="14283" y="4875"/>
                  <a:pt x="14033" y="4118"/>
                  <a:pt x="13551" y="4317"/>
                </a:cubicBezTo>
                <a:cubicBezTo>
                  <a:pt x="11598" y="5124"/>
                  <a:pt x="9632" y="6084"/>
                  <a:pt x="8117" y="7591"/>
                </a:cubicBezTo>
                <a:cubicBezTo>
                  <a:pt x="7750" y="7958"/>
                  <a:pt x="8312" y="8522"/>
                  <a:pt x="8681" y="8157"/>
                </a:cubicBezTo>
                <a:close/>
                <a:moveTo>
                  <a:pt x="11669" y="8542"/>
                </a:moveTo>
                <a:lnTo>
                  <a:pt x="14255" y="7088"/>
                </a:lnTo>
                <a:cubicBezTo>
                  <a:pt x="14538" y="6929"/>
                  <a:pt x="14507" y="6541"/>
                  <a:pt x="14241" y="6392"/>
                </a:cubicBezTo>
                <a:cubicBezTo>
                  <a:pt x="14121" y="6325"/>
                  <a:pt x="13975" y="6327"/>
                  <a:pt x="13857" y="6396"/>
                </a:cubicBezTo>
                <a:lnTo>
                  <a:pt x="11271" y="7851"/>
                </a:lnTo>
                <a:cubicBezTo>
                  <a:pt x="10988" y="8010"/>
                  <a:pt x="11022" y="8398"/>
                  <a:pt x="11286" y="8547"/>
                </a:cubicBezTo>
                <a:cubicBezTo>
                  <a:pt x="11405" y="8614"/>
                  <a:pt x="11552" y="8612"/>
                  <a:pt x="11669" y="8542"/>
                </a:cubicBezTo>
                <a:close/>
                <a:moveTo>
                  <a:pt x="14224" y="8178"/>
                </a:moveTo>
                <a:cubicBezTo>
                  <a:pt x="14214" y="8178"/>
                  <a:pt x="14205" y="8178"/>
                  <a:pt x="14195" y="8180"/>
                </a:cubicBezTo>
                <a:cubicBezTo>
                  <a:pt x="13342" y="8304"/>
                  <a:pt x="13042" y="9167"/>
                  <a:pt x="13335" y="9907"/>
                </a:cubicBezTo>
                <a:cubicBezTo>
                  <a:pt x="13606" y="10588"/>
                  <a:pt x="14467" y="10953"/>
                  <a:pt x="15092" y="10498"/>
                </a:cubicBezTo>
                <a:cubicBezTo>
                  <a:pt x="15563" y="10152"/>
                  <a:pt x="15731" y="9483"/>
                  <a:pt x="15569" y="8936"/>
                </a:cubicBezTo>
                <a:cubicBezTo>
                  <a:pt x="15391" y="8325"/>
                  <a:pt x="14817" y="8071"/>
                  <a:pt x="14224" y="8178"/>
                </a:cubicBezTo>
                <a:close/>
                <a:moveTo>
                  <a:pt x="9429" y="8882"/>
                </a:moveTo>
                <a:cubicBezTo>
                  <a:pt x="10850" y="7467"/>
                  <a:pt x="12721" y="6556"/>
                  <a:pt x="14553" y="5799"/>
                </a:cubicBezTo>
                <a:cubicBezTo>
                  <a:pt x="15031" y="5602"/>
                  <a:pt x="14781" y="4846"/>
                  <a:pt x="14299" y="5045"/>
                </a:cubicBezTo>
                <a:cubicBezTo>
                  <a:pt x="12346" y="5852"/>
                  <a:pt x="10380" y="6811"/>
                  <a:pt x="8865" y="8318"/>
                </a:cubicBezTo>
                <a:cubicBezTo>
                  <a:pt x="8498" y="8685"/>
                  <a:pt x="9060" y="9251"/>
                  <a:pt x="9429" y="8884"/>
                </a:cubicBezTo>
                <a:close/>
                <a:moveTo>
                  <a:pt x="14178" y="9022"/>
                </a:moveTo>
                <a:cubicBezTo>
                  <a:pt x="13935" y="9152"/>
                  <a:pt x="14002" y="9532"/>
                  <a:pt x="14130" y="9720"/>
                </a:cubicBezTo>
                <a:cubicBezTo>
                  <a:pt x="14253" y="9903"/>
                  <a:pt x="14538" y="9976"/>
                  <a:pt x="14691" y="9789"/>
                </a:cubicBezTo>
                <a:cubicBezTo>
                  <a:pt x="14832" y="9620"/>
                  <a:pt x="14876" y="9337"/>
                  <a:pt x="14796" y="9133"/>
                </a:cubicBezTo>
                <a:cubicBezTo>
                  <a:pt x="14737" y="8980"/>
                  <a:pt x="14589" y="8955"/>
                  <a:pt x="14444" y="8968"/>
                </a:cubicBezTo>
                <a:cubicBezTo>
                  <a:pt x="14417" y="8972"/>
                  <a:pt x="14390" y="8976"/>
                  <a:pt x="14360" y="8976"/>
                </a:cubicBezTo>
                <a:cubicBezTo>
                  <a:pt x="14299" y="8987"/>
                  <a:pt x="14237" y="9004"/>
                  <a:pt x="14178" y="9022"/>
                </a:cubicBezTo>
                <a:close/>
                <a:moveTo>
                  <a:pt x="12109" y="14289"/>
                </a:moveTo>
                <a:cubicBezTo>
                  <a:pt x="11127" y="15280"/>
                  <a:pt x="10930" y="16894"/>
                  <a:pt x="11535" y="18137"/>
                </a:cubicBezTo>
                <a:cubicBezTo>
                  <a:pt x="12047" y="18577"/>
                  <a:pt x="12560" y="19015"/>
                  <a:pt x="13073" y="19451"/>
                </a:cubicBezTo>
                <a:cubicBezTo>
                  <a:pt x="12755" y="18260"/>
                  <a:pt x="12988" y="16684"/>
                  <a:pt x="13434" y="15645"/>
                </a:cubicBezTo>
                <a:cubicBezTo>
                  <a:pt x="13015" y="15175"/>
                  <a:pt x="12562" y="14725"/>
                  <a:pt x="12109" y="14289"/>
                </a:cubicBezTo>
                <a:close/>
                <a:moveTo>
                  <a:pt x="11544" y="13748"/>
                </a:moveTo>
                <a:cubicBezTo>
                  <a:pt x="10556" y="12822"/>
                  <a:pt x="9540" y="11923"/>
                  <a:pt x="8513" y="11038"/>
                </a:cubicBezTo>
                <a:cubicBezTo>
                  <a:pt x="7312" y="10005"/>
                  <a:pt x="6090" y="8987"/>
                  <a:pt x="4848" y="8000"/>
                </a:cubicBezTo>
                <a:cubicBezTo>
                  <a:pt x="4368" y="7620"/>
                  <a:pt x="3886" y="7243"/>
                  <a:pt x="3393" y="6876"/>
                </a:cubicBezTo>
                <a:cubicBezTo>
                  <a:pt x="3115" y="6669"/>
                  <a:pt x="2823" y="6453"/>
                  <a:pt x="2530" y="6264"/>
                </a:cubicBezTo>
                <a:cubicBezTo>
                  <a:pt x="2423" y="6340"/>
                  <a:pt x="2316" y="6417"/>
                  <a:pt x="2211" y="6497"/>
                </a:cubicBezTo>
                <a:cubicBezTo>
                  <a:pt x="1509" y="7031"/>
                  <a:pt x="648" y="8084"/>
                  <a:pt x="925" y="9035"/>
                </a:cubicBezTo>
                <a:cubicBezTo>
                  <a:pt x="3194" y="10854"/>
                  <a:pt x="5395" y="12788"/>
                  <a:pt x="7585" y="14702"/>
                </a:cubicBezTo>
                <a:cubicBezTo>
                  <a:pt x="8532" y="15528"/>
                  <a:pt x="9481" y="16353"/>
                  <a:pt x="10429" y="17181"/>
                </a:cubicBezTo>
                <a:cubicBezTo>
                  <a:pt x="10274" y="15942"/>
                  <a:pt x="10670" y="14654"/>
                  <a:pt x="11544" y="13748"/>
                </a:cubicBezTo>
                <a:close/>
                <a:moveTo>
                  <a:pt x="14364" y="20119"/>
                </a:moveTo>
                <a:cubicBezTo>
                  <a:pt x="15064" y="19734"/>
                  <a:pt x="15760" y="19312"/>
                  <a:pt x="16448" y="18904"/>
                </a:cubicBezTo>
                <a:cubicBezTo>
                  <a:pt x="17514" y="18267"/>
                  <a:pt x="18579" y="17625"/>
                  <a:pt x="19639" y="16982"/>
                </a:cubicBezTo>
                <a:cubicBezTo>
                  <a:pt x="20836" y="16257"/>
                  <a:pt x="22033" y="15532"/>
                  <a:pt x="23229" y="14809"/>
                </a:cubicBezTo>
                <a:cubicBezTo>
                  <a:pt x="22772" y="13931"/>
                  <a:pt x="22181" y="12738"/>
                  <a:pt x="22083" y="11743"/>
                </a:cubicBezTo>
                <a:cubicBezTo>
                  <a:pt x="21088" y="12114"/>
                  <a:pt x="20084" y="12457"/>
                  <a:pt x="19092" y="12839"/>
                </a:cubicBezTo>
                <a:cubicBezTo>
                  <a:pt x="17558" y="13432"/>
                  <a:pt x="15452" y="14318"/>
                  <a:pt x="14358" y="15590"/>
                </a:cubicBezTo>
                <a:cubicBezTo>
                  <a:pt x="14346" y="15620"/>
                  <a:pt x="14333" y="15647"/>
                  <a:pt x="14318" y="15676"/>
                </a:cubicBezTo>
                <a:cubicBezTo>
                  <a:pt x="14295" y="15771"/>
                  <a:pt x="14258" y="15861"/>
                  <a:pt x="14207" y="15942"/>
                </a:cubicBezTo>
                <a:cubicBezTo>
                  <a:pt x="14012" y="16462"/>
                  <a:pt x="13880" y="17039"/>
                  <a:pt x="13811" y="17588"/>
                </a:cubicBezTo>
                <a:cubicBezTo>
                  <a:pt x="13723" y="18273"/>
                  <a:pt x="13658" y="19683"/>
                  <a:pt x="14364" y="20119"/>
                </a:cubicBezTo>
                <a:close/>
                <a:moveTo>
                  <a:pt x="24960" y="13771"/>
                </a:moveTo>
                <a:cubicBezTo>
                  <a:pt x="24619" y="13614"/>
                  <a:pt x="24271" y="13465"/>
                  <a:pt x="23931" y="13317"/>
                </a:cubicBezTo>
                <a:cubicBezTo>
                  <a:pt x="23728" y="13226"/>
                  <a:pt x="23525" y="13138"/>
                  <a:pt x="23322" y="13052"/>
                </a:cubicBezTo>
                <a:cubicBezTo>
                  <a:pt x="23493" y="13509"/>
                  <a:pt x="23692" y="13958"/>
                  <a:pt x="23915" y="14396"/>
                </a:cubicBezTo>
                <a:cubicBezTo>
                  <a:pt x="24260" y="14186"/>
                  <a:pt x="24610" y="13972"/>
                  <a:pt x="24960" y="1377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Google Shape;1001;p59"/>
          <p:cNvGrpSpPr/>
          <p:nvPr/>
        </p:nvGrpSpPr>
        <p:grpSpPr>
          <a:xfrm rot="7199682" flipH="1">
            <a:off x="7447146" y="301333"/>
            <a:ext cx="306770" cy="476334"/>
            <a:chOff x="4452729" y="352000"/>
            <a:chExt cx="225596" cy="350302"/>
          </a:xfrm>
        </p:grpSpPr>
        <p:sp>
          <p:nvSpPr>
            <p:cNvPr id="1002" name="Google Shape;1002;p5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9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A33F057-4E89-08D0-8B5B-34B9AC1C9E15}"/>
              </a:ext>
            </a:extLst>
          </p:cNvPr>
          <p:cNvSpPr txBox="1"/>
          <p:nvPr/>
        </p:nvSpPr>
        <p:spPr>
          <a:xfrm>
            <a:off x="1148316" y="1350335"/>
            <a:ext cx="6974958" cy="32162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ارتباط با خداوند و شناخت نعمت‌ها، شکرگزاری از خداوند و تشکراز دیگران</a:t>
            </a:r>
          </a:p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آشنایی با پیامبر و اهل بیت و انس با ایشان</a:t>
            </a:r>
          </a:p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آشنایی با ائمه اطهار انس با قرآن و آشنایی با آموزه‌های دینی</a:t>
            </a:r>
          </a:p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حفظ سوره‌های کوچک بر اثر تمرین و تکرار</a:t>
            </a:r>
          </a:p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و آشنایی با مقوله حیا</a:t>
            </a:r>
          </a:p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 تقویت تعلقات مذهبی و دینی</a:t>
            </a:r>
          </a:p>
          <a:p>
            <a:pPr marL="285750" indent="-285750" algn="just" rtl="1">
              <a:lnSpc>
                <a:spcPct val="150000"/>
              </a:lnSpc>
              <a:buClr>
                <a:srgbClr val="FF8361"/>
              </a:buClr>
              <a:buFont typeface="Wingdings" panose="05000000000000000000" pitchFamily="2" charset="2"/>
              <a:buChar char="q"/>
            </a:pPr>
            <a:r>
              <a:rPr lang="fa-IR" sz="18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احترام به آداب و رسوم و مناسبات مذهبی و ملی و ایجاد رغبت و علاقه به حضور در مناسبت ها</a:t>
            </a:r>
          </a:p>
          <a:p>
            <a:endParaRPr lang="fa-IR" dirty="0">
              <a:solidFill>
                <a:srgbClr val="BBDCDC"/>
              </a:solidFill>
              <a:cs typeface="Dast Nevis" panose="03000400000000000000" pitchFamily="66" charset="-7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7F6806-EE1C-C4A1-F4EF-CDD44F705FA2}"/>
              </a:ext>
            </a:extLst>
          </p:cNvPr>
          <p:cNvSpPr txBox="1"/>
          <p:nvPr/>
        </p:nvSpPr>
        <p:spPr>
          <a:xfrm>
            <a:off x="3099834" y="737618"/>
            <a:ext cx="546735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fa-IR" sz="3200" b="1" i="0" dirty="0">
                <a:solidFill>
                  <a:srgbClr val="FF8361"/>
                </a:solidFill>
                <a:effectLst/>
                <a:latin typeface="ERPx-FaNum"/>
                <a:cs typeface="Dast Nevis" panose="03000400000000000000" pitchFamily="66" charset="-78"/>
              </a:rPr>
              <a:t>     بسته های ملی و مذهبی</a:t>
            </a:r>
          </a:p>
          <a:p>
            <a:pPr algn="r"/>
            <a:endParaRPr lang="fa-IR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EAA22-C3D1-CB47-283B-65FCE38A2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561" y="1887274"/>
            <a:ext cx="3477068" cy="2318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0B3B55-E532-A294-4E24-1DDE7CE3C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7494" y="1647070"/>
            <a:ext cx="3476535" cy="2317690"/>
          </a:xfrm>
          <a:prstGeom prst="rect">
            <a:avLst/>
          </a:prstGeom>
        </p:spPr>
      </p:pic>
      <p:grpSp>
        <p:nvGrpSpPr>
          <p:cNvPr id="1018" name="Google Shape;1018;p60"/>
          <p:cNvGrpSpPr/>
          <p:nvPr/>
        </p:nvGrpSpPr>
        <p:grpSpPr>
          <a:xfrm>
            <a:off x="3407307" y="664083"/>
            <a:ext cx="363939" cy="481288"/>
            <a:chOff x="3275661" y="2407037"/>
            <a:chExt cx="363939" cy="481288"/>
          </a:xfrm>
        </p:grpSpPr>
        <p:sp>
          <p:nvSpPr>
            <p:cNvPr id="1019" name="Google Shape;1019;p60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60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60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60"/>
          <p:cNvGrpSpPr/>
          <p:nvPr/>
        </p:nvGrpSpPr>
        <p:grpSpPr>
          <a:xfrm rot="1278911">
            <a:off x="1140495" y="1318523"/>
            <a:ext cx="654536" cy="655141"/>
            <a:chOff x="1194475" y="1437425"/>
            <a:chExt cx="654532" cy="655137"/>
          </a:xfrm>
        </p:grpSpPr>
        <p:grpSp>
          <p:nvGrpSpPr>
            <p:cNvPr id="1023" name="Google Shape;1023;p60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1024" name="Google Shape;1024;p60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60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26" name="Google Shape;1026;p60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3" name="Google Shape;1013;p60"/>
          <p:cNvGrpSpPr/>
          <p:nvPr/>
        </p:nvGrpSpPr>
        <p:grpSpPr>
          <a:xfrm>
            <a:off x="918337" y="1018137"/>
            <a:ext cx="2525517" cy="3634228"/>
            <a:chOff x="918375" y="1018100"/>
            <a:chExt cx="3118525" cy="3513707"/>
          </a:xfrm>
        </p:grpSpPr>
        <p:sp>
          <p:nvSpPr>
            <p:cNvPr id="1014" name="Google Shape;1014;p60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60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60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60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013;p60">
            <a:extLst>
              <a:ext uri="{FF2B5EF4-FFF2-40B4-BE49-F238E27FC236}">
                <a16:creationId xmlns:a16="http://schemas.microsoft.com/office/drawing/2014/main" id="{D14EBD23-31B7-59EA-7C1D-D3208C1E2BEC}"/>
              </a:ext>
            </a:extLst>
          </p:cNvPr>
          <p:cNvGrpSpPr/>
          <p:nvPr/>
        </p:nvGrpSpPr>
        <p:grpSpPr>
          <a:xfrm rot="5400000">
            <a:off x="4366756" y="1196398"/>
            <a:ext cx="2454261" cy="3655275"/>
            <a:chOff x="918375" y="1018100"/>
            <a:chExt cx="3118525" cy="3513707"/>
          </a:xfrm>
        </p:grpSpPr>
        <p:sp>
          <p:nvSpPr>
            <p:cNvPr id="11" name="Google Shape;1014;p60">
              <a:extLst>
                <a:ext uri="{FF2B5EF4-FFF2-40B4-BE49-F238E27FC236}">
                  <a16:creationId xmlns:a16="http://schemas.microsoft.com/office/drawing/2014/main" id="{3A637545-C0DF-CE36-BB31-F74E25E889CD}"/>
                </a:ext>
              </a:extLst>
            </p:cNvPr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5;p60">
              <a:extLst>
                <a:ext uri="{FF2B5EF4-FFF2-40B4-BE49-F238E27FC236}">
                  <a16:creationId xmlns:a16="http://schemas.microsoft.com/office/drawing/2014/main" id="{50B24007-1766-6ED7-B83F-64934864D0E8}"/>
                </a:ext>
              </a:extLst>
            </p:cNvPr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16;p60">
              <a:extLst>
                <a:ext uri="{FF2B5EF4-FFF2-40B4-BE49-F238E27FC236}">
                  <a16:creationId xmlns:a16="http://schemas.microsoft.com/office/drawing/2014/main" id="{4DB1C621-F70B-82CA-7334-54A73EAE4B41}"/>
                </a:ext>
              </a:extLst>
            </p:cNvPr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17;p60">
              <a:extLst>
                <a:ext uri="{FF2B5EF4-FFF2-40B4-BE49-F238E27FC236}">
                  <a16:creationId xmlns:a16="http://schemas.microsoft.com/office/drawing/2014/main" id="{2EA128D5-8147-7EB3-D290-A2C92D9B884B}"/>
                </a:ext>
              </a:extLst>
            </p:cNvPr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63"/>
          <p:cNvSpPr txBox="1">
            <a:spLocks noGrp="1"/>
          </p:cNvSpPr>
          <p:nvPr>
            <p:ph type="title"/>
          </p:nvPr>
        </p:nvSpPr>
        <p:spPr>
          <a:xfrm>
            <a:off x="1071851" y="38966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fa-IR" b="1" i="0" dirty="0">
                <a:solidFill>
                  <a:srgbClr val="FBAF42"/>
                </a:solidFill>
                <a:effectLst/>
                <a:latin typeface="ERPx-FaNum"/>
                <a:cs typeface="Dast Nevis" panose="03000400000000000000" pitchFamily="66" charset="-78"/>
              </a:rPr>
              <a:t>    مهارت های جسمانی و اتاق بازی</a:t>
            </a:r>
            <a:br>
              <a:rPr lang="fa-IR" b="1" i="0" dirty="0">
                <a:solidFill>
                  <a:srgbClr val="FBAF42"/>
                </a:solidFill>
                <a:effectLst/>
                <a:latin typeface="ERPx-FaNum"/>
                <a:cs typeface="Dast Nevis" panose="03000400000000000000" pitchFamily="66" charset="-78"/>
              </a:rPr>
            </a:br>
            <a:br>
              <a:rPr lang="fa-IR" dirty="0">
                <a:solidFill>
                  <a:srgbClr val="FBAF42"/>
                </a:solidFill>
                <a:cs typeface="Dast Nevis" panose="03000400000000000000" pitchFamily="66" charset="-78"/>
              </a:rPr>
            </a:br>
            <a:endParaRPr dirty="0">
              <a:solidFill>
                <a:srgbClr val="FBAF42"/>
              </a:solidFill>
              <a:cs typeface="Dast Nevis" panose="03000400000000000000" pitchFamily="66" charset="-78"/>
            </a:endParaRPr>
          </a:p>
        </p:txBody>
      </p:sp>
      <p:sp>
        <p:nvSpPr>
          <p:cNvPr id="1085" name="Google Shape;1085;p63"/>
          <p:cNvSpPr/>
          <p:nvPr/>
        </p:nvSpPr>
        <p:spPr>
          <a:xfrm flipH="1">
            <a:off x="570400" y="3708777"/>
            <a:ext cx="501451" cy="656957"/>
          </a:xfrm>
          <a:custGeom>
            <a:avLst/>
            <a:gdLst/>
            <a:ahLst/>
            <a:cxnLst/>
            <a:rect l="l" t="t" r="r" b="b"/>
            <a:pathLst>
              <a:path w="18848" h="24693" extrusionOk="0">
                <a:moveTo>
                  <a:pt x="14943" y="4102"/>
                </a:moveTo>
                <a:cubicBezTo>
                  <a:pt x="13444" y="1910"/>
                  <a:pt x="17663" y="1"/>
                  <a:pt x="18543" y="2069"/>
                </a:cubicBezTo>
                <a:cubicBezTo>
                  <a:pt x="18847" y="2723"/>
                  <a:pt x="18795" y="3604"/>
                  <a:pt x="18367" y="4192"/>
                </a:cubicBezTo>
                <a:cubicBezTo>
                  <a:pt x="17705" y="5100"/>
                  <a:pt x="16225" y="5205"/>
                  <a:pt x="15347" y="4536"/>
                </a:cubicBezTo>
                <a:cubicBezTo>
                  <a:pt x="15433" y="4725"/>
                  <a:pt x="15446" y="4949"/>
                  <a:pt x="15356" y="5188"/>
                </a:cubicBezTo>
                <a:cubicBezTo>
                  <a:pt x="15169" y="5672"/>
                  <a:pt x="14790" y="6053"/>
                  <a:pt x="14308" y="6246"/>
                </a:cubicBezTo>
                <a:cubicBezTo>
                  <a:pt x="13744" y="6466"/>
                  <a:pt x="13176" y="6196"/>
                  <a:pt x="13017" y="5605"/>
                </a:cubicBezTo>
                <a:cubicBezTo>
                  <a:pt x="12904" y="5182"/>
                  <a:pt x="12948" y="4779"/>
                  <a:pt x="13260" y="4450"/>
                </a:cubicBezTo>
                <a:cubicBezTo>
                  <a:pt x="13564" y="4132"/>
                  <a:pt x="14102" y="3872"/>
                  <a:pt x="14549" y="3966"/>
                </a:cubicBezTo>
                <a:cubicBezTo>
                  <a:pt x="14559" y="3966"/>
                  <a:pt x="14568" y="3968"/>
                  <a:pt x="14578" y="3970"/>
                </a:cubicBezTo>
                <a:cubicBezTo>
                  <a:pt x="14706" y="3993"/>
                  <a:pt x="14828" y="4039"/>
                  <a:pt x="14943" y="4104"/>
                </a:cubicBezTo>
                <a:close/>
                <a:moveTo>
                  <a:pt x="16364" y="5460"/>
                </a:moveTo>
                <a:cubicBezTo>
                  <a:pt x="16047" y="5395"/>
                  <a:pt x="15672" y="5573"/>
                  <a:pt x="15456" y="5800"/>
                </a:cubicBezTo>
                <a:cubicBezTo>
                  <a:pt x="15236" y="6032"/>
                  <a:pt x="15201" y="6322"/>
                  <a:pt x="15282" y="6621"/>
                </a:cubicBezTo>
                <a:cubicBezTo>
                  <a:pt x="15398" y="7047"/>
                  <a:pt x="15808" y="7246"/>
                  <a:pt x="16217" y="7087"/>
                </a:cubicBezTo>
                <a:cubicBezTo>
                  <a:pt x="16550" y="6952"/>
                  <a:pt x="16814" y="6686"/>
                  <a:pt x="16944" y="6351"/>
                </a:cubicBezTo>
                <a:cubicBezTo>
                  <a:pt x="17106" y="5919"/>
                  <a:pt x="16808" y="5548"/>
                  <a:pt x="16385" y="5465"/>
                </a:cubicBezTo>
                <a:cubicBezTo>
                  <a:pt x="16378" y="5462"/>
                  <a:pt x="16372" y="5460"/>
                  <a:pt x="16364" y="5460"/>
                </a:cubicBezTo>
                <a:close/>
                <a:moveTo>
                  <a:pt x="14207" y="18100"/>
                </a:moveTo>
                <a:cubicBezTo>
                  <a:pt x="14211" y="18047"/>
                  <a:pt x="14205" y="17997"/>
                  <a:pt x="14190" y="17949"/>
                </a:cubicBezTo>
                <a:cubicBezTo>
                  <a:pt x="14121" y="17425"/>
                  <a:pt x="14016" y="16905"/>
                  <a:pt x="13878" y="16396"/>
                </a:cubicBezTo>
                <a:cubicBezTo>
                  <a:pt x="13631" y="15476"/>
                  <a:pt x="13293" y="14671"/>
                  <a:pt x="13331" y="13697"/>
                </a:cubicBezTo>
                <a:cubicBezTo>
                  <a:pt x="13363" y="12841"/>
                  <a:pt x="13675" y="11917"/>
                  <a:pt x="14341" y="11347"/>
                </a:cubicBezTo>
                <a:cubicBezTo>
                  <a:pt x="14626" y="11217"/>
                  <a:pt x="14895" y="10976"/>
                  <a:pt x="15094" y="10735"/>
                </a:cubicBezTo>
                <a:cubicBezTo>
                  <a:pt x="15458" y="10442"/>
                  <a:pt x="15727" y="10058"/>
                  <a:pt x="15760" y="9583"/>
                </a:cubicBezTo>
                <a:cubicBezTo>
                  <a:pt x="15833" y="8482"/>
                  <a:pt x="14647" y="7472"/>
                  <a:pt x="13807" y="6948"/>
                </a:cubicBezTo>
                <a:cubicBezTo>
                  <a:pt x="13235" y="6592"/>
                  <a:pt x="12554" y="6280"/>
                  <a:pt x="11891" y="6139"/>
                </a:cubicBezTo>
                <a:cubicBezTo>
                  <a:pt x="11422" y="6043"/>
                  <a:pt x="10774" y="5999"/>
                  <a:pt x="10406" y="6370"/>
                </a:cubicBezTo>
                <a:cubicBezTo>
                  <a:pt x="9944" y="6711"/>
                  <a:pt x="9450" y="7602"/>
                  <a:pt x="9500" y="8181"/>
                </a:cubicBezTo>
                <a:cubicBezTo>
                  <a:pt x="9502" y="8239"/>
                  <a:pt x="9511" y="8300"/>
                  <a:pt x="9532" y="8355"/>
                </a:cubicBezTo>
                <a:cubicBezTo>
                  <a:pt x="9037" y="9216"/>
                  <a:pt x="8773" y="10245"/>
                  <a:pt x="8107" y="10991"/>
                </a:cubicBezTo>
                <a:cubicBezTo>
                  <a:pt x="7352" y="11833"/>
                  <a:pt x="5590" y="11905"/>
                  <a:pt x="4540" y="12186"/>
                </a:cubicBezTo>
                <a:cubicBezTo>
                  <a:pt x="4435" y="12213"/>
                  <a:pt x="4332" y="12242"/>
                  <a:pt x="4229" y="12276"/>
                </a:cubicBezTo>
                <a:cubicBezTo>
                  <a:pt x="4190" y="12280"/>
                  <a:pt x="4150" y="12292"/>
                  <a:pt x="4114" y="12309"/>
                </a:cubicBezTo>
                <a:cubicBezTo>
                  <a:pt x="2280" y="12890"/>
                  <a:pt x="883" y="13961"/>
                  <a:pt x="241" y="15828"/>
                </a:cubicBezTo>
                <a:cubicBezTo>
                  <a:pt x="78" y="16299"/>
                  <a:pt x="0" y="16794"/>
                  <a:pt x="11" y="17293"/>
                </a:cubicBezTo>
                <a:cubicBezTo>
                  <a:pt x="61" y="19891"/>
                  <a:pt x="2343" y="22134"/>
                  <a:pt x="4479" y="23305"/>
                </a:cubicBezTo>
                <a:cubicBezTo>
                  <a:pt x="6019" y="24150"/>
                  <a:pt x="7886" y="24693"/>
                  <a:pt x="9653" y="24496"/>
                </a:cubicBezTo>
                <a:cubicBezTo>
                  <a:pt x="11229" y="24320"/>
                  <a:pt x="12533" y="23108"/>
                  <a:pt x="13421" y="21874"/>
                </a:cubicBezTo>
                <a:cubicBezTo>
                  <a:pt x="14211" y="20774"/>
                  <a:pt x="14352" y="19414"/>
                  <a:pt x="14207" y="18100"/>
                </a:cubicBezTo>
                <a:close/>
                <a:moveTo>
                  <a:pt x="16198" y="6087"/>
                </a:moveTo>
                <a:cubicBezTo>
                  <a:pt x="16106" y="6093"/>
                  <a:pt x="15919" y="6217"/>
                  <a:pt x="15896" y="6292"/>
                </a:cubicBezTo>
                <a:cubicBezTo>
                  <a:pt x="15877" y="6349"/>
                  <a:pt x="15896" y="6441"/>
                  <a:pt x="15930" y="6494"/>
                </a:cubicBezTo>
                <a:cubicBezTo>
                  <a:pt x="15963" y="6494"/>
                  <a:pt x="16028" y="6460"/>
                  <a:pt x="16051" y="6447"/>
                </a:cubicBezTo>
                <a:cubicBezTo>
                  <a:pt x="16160" y="6380"/>
                  <a:pt x="16292" y="6265"/>
                  <a:pt x="16330" y="6137"/>
                </a:cubicBezTo>
                <a:cubicBezTo>
                  <a:pt x="16332" y="6133"/>
                  <a:pt x="16332" y="6129"/>
                  <a:pt x="16332" y="6125"/>
                </a:cubicBezTo>
                <a:cubicBezTo>
                  <a:pt x="16301" y="6112"/>
                  <a:pt x="16269" y="6104"/>
                  <a:pt x="16236" y="6097"/>
                </a:cubicBezTo>
                <a:cubicBezTo>
                  <a:pt x="16223" y="6095"/>
                  <a:pt x="16211" y="6091"/>
                  <a:pt x="16198" y="6087"/>
                </a:cubicBezTo>
                <a:close/>
                <a:moveTo>
                  <a:pt x="14329" y="4725"/>
                </a:moveTo>
                <a:cubicBezTo>
                  <a:pt x="14148" y="4723"/>
                  <a:pt x="13817" y="4943"/>
                  <a:pt x="13767" y="5102"/>
                </a:cubicBezTo>
                <a:cubicBezTo>
                  <a:pt x="13729" y="5219"/>
                  <a:pt x="13765" y="5397"/>
                  <a:pt x="13834" y="5500"/>
                </a:cubicBezTo>
                <a:cubicBezTo>
                  <a:pt x="13889" y="5582"/>
                  <a:pt x="14077" y="5483"/>
                  <a:pt x="14138" y="5448"/>
                </a:cubicBezTo>
                <a:cubicBezTo>
                  <a:pt x="14327" y="5335"/>
                  <a:pt x="14540" y="5142"/>
                  <a:pt x="14603" y="4926"/>
                </a:cubicBezTo>
                <a:cubicBezTo>
                  <a:pt x="14647" y="4777"/>
                  <a:pt x="14509" y="4767"/>
                  <a:pt x="14389" y="4741"/>
                </a:cubicBezTo>
                <a:cubicBezTo>
                  <a:pt x="14369" y="4737"/>
                  <a:pt x="14348" y="4733"/>
                  <a:pt x="14329" y="4725"/>
                </a:cubicBezTo>
                <a:close/>
                <a:moveTo>
                  <a:pt x="17757" y="2292"/>
                </a:moveTo>
                <a:cubicBezTo>
                  <a:pt x="17734" y="2252"/>
                  <a:pt x="17705" y="2218"/>
                  <a:pt x="17671" y="2189"/>
                </a:cubicBezTo>
                <a:cubicBezTo>
                  <a:pt x="17076" y="1657"/>
                  <a:pt x="14999" y="2595"/>
                  <a:pt x="15618" y="3679"/>
                </a:cubicBezTo>
                <a:cubicBezTo>
                  <a:pt x="16077" y="4163"/>
                  <a:pt x="17158" y="4423"/>
                  <a:pt x="17634" y="3838"/>
                </a:cubicBezTo>
                <a:cubicBezTo>
                  <a:pt x="17881" y="3536"/>
                  <a:pt x="17925" y="2895"/>
                  <a:pt x="17837" y="2520"/>
                </a:cubicBezTo>
                <a:cubicBezTo>
                  <a:pt x="17824" y="2491"/>
                  <a:pt x="17818" y="2463"/>
                  <a:pt x="17814" y="2434"/>
                </a:cubicBezTo>
                <a:lnTo>
                  <a:pt x="17810" y="2422"/>
                </a:lnTo>
                <a:cubicBezTo>
                  <a:pt x="17795" y="2375"/>
                  <a:pt x="17778" y="2331"/>
                  <a:pt x="17757" y="2289"/>
                </a:cubicBezTo>
                <a:close/>
                <a:moveTo>
                  <a:pt x="10345" y="7984"/>
                </a:moveTo>
                <a:cubicBezTo>
                  <a:pt x="10332" y="7881"/>
                  <a:pt x="10426" y="7676"/>
                  <a:pt x="10523" y="7502"/>
                </a:cubicBezTo>
                <a:cubicBezTo>
                  <a:pt x="10908" y="8128"/>
                  <a:pt x="11372" y="8707"/>
                  <a:pt x="11954" y="9159"/>
                </a:cubicBezTo>
                <a:cubicBezTo>
                  <a:pt x="12749" y="9775"/>
                  <a:pt x="13490" y="10002"/>
                  <a:pt x="14402" y="10278"/>
                </a:cubicBezTo>
                <a:cubicBezTo>
                  <a:pt x="14371" y="10329"/>
                  <a:pt x="14333" y="10375"/>
                  <a:pt x="14291" y="10415"/>
                </a:cubicBezTo>
                <a:cubicBezTo>
                  <a:pt x="14272" y="10421"/>
                  <a:pt x="14255" y="10431"/>
                  <a:pt x="14239" y="10440"/>
                </a:cubicBezTo>
                <a:cubicBezTo>
                  <a:pt x="14182" y="10475"/>
                  <a:pt x="14128" y="10509"/>
                  <a:pt x="14075" y="10547"/>
                </a:cubicBezTo>
                <a:cubicBezTo>
                  <a:pt x="14065" y="10549"/>
                  <a:pt x="14054" y="10553"/>
                  <a:pt x="14044" y="10555"/>
                </a:cubicBezTo>
                <a:cubicBezTo>
                  <a:pt x="12233" y="9998"/>
                  <a:pt x="11447" y="9853"/>
                  <a:pt x="10422" y="8134"/>
                </a:cubicBezTo>
                <a:cubicBezTo>
                  <a:pt x="10414" y="8116"/>
                  <a:pt x="10406" y="8095"/>
                  <a:pt x="10395" y="8076"/>
                </a:cubicBezTo>
                <a:lnTo>
                  <a:pt x="10395" y="8076"/>
                </a:lnTo>
                <a:cubicBezTo>
                  <a:pt x="10380" y="8044"/>
                  <a:pt x="10364" y="8013"/>
                  <a:pt x="10343" y="7984"/>
                </a:cubicBezTo>
                <a:close/>
                <a:moveTo>
                  <a:pt x="11068" y="6860"/>
                </a:moveTo>
                <a:cubicBezTo>
                  <a:pt x="11267" y="6810"/>
                  <a:pt x="11678" y="6913"/>
                  <a:pt x="11812" y="6952"/>
                </a:cubicBezTo>
                <a:cubicBezTo>
                  <a:pt x="12317" y="7101"/>
                  <a:pt x="12837" y="7351"/>
                  <a:pt x="13287" y="7619"/>
                </a:cubicBezTo>
                <a:cubicBezTo>
                  <a:pt x="13778" y="7910"/>
                  <a:pt x="14997" y="8746"/>
                  <a:pt x="14901" y="9428"/>
                </a:cubicBezTo>
                <a:cubicBezTo>
                  <a:pt x="14895" y="9469"/>
                  <a:pt x="14882" y="9509"/>
                  <a:pt x="14865" y="9549"/>
                </a:cubicBezTo>
                <a:cubicBezTo>
                  <a:pt x="14088" y="9321"/>
                  <a:pt x="13333" y="9161"/>
                  <a:pt x="12646" y="8690"/>
                </a:cubicBezTo>
                <a:cubicBezTo>
                  <a:pt x="11977" y="8229"/>
                  <a:pt x="11470" y="7558"/>
                  <a:pt x="11068" y="6860"/>
                </a:cubicBezTo>
                <a:close/>
                <a:moveTo>
                  <a:pt x="4028" y="13254"/>
                </a:moveTo>
                <a:cubicBezTo>
                  <a:pt x="4533" y="14782"/>
                  <a:pt x="6660" y="16459"/>
                  <a:pt x="7918" y="17245"/>
                </a:cubicBezTo>
                <a:cubicBezTo>
                  <a:pt x="9337" y="18131"/>
                  <a:pt x="11726" y="19248"/>
                  <a:pt x="13459" y="18645"/>
                </a:cubicBezTo>
                <a:cubicBezTo>
                  <a:pt x="13501" y="20468"/>
                  <a:pt x="12633" y="22054"/>
                  <a:pt x="11057" y="23029"/>
                </a:cubicBezTo>
                <a:cubicBezTo>
                  <a:pt x="8993" y="24307"/>
                  <a:pt x="6258" y="23484"/>
                  <a:pt x="4382" y="22243"/>
                </a:cubicBezTo>
                <a:cubicBezTo>
                  <a:pt x="2651" y="21097"/>
                  <a:pt x="845" y="19043"/>
                  <a:pt x="933" y="16836"/>
                </a:cubicBezTo>
                <a:cubicBezTo>
                  <a:pt x="956" y="16234"/>
                  <a:pt x="1130" y="15652"/>
                  <a:pt x="1434" y="15134"/>
                </a:cubicBezTo>
                <a:cubicBezTo>
                  <a:pt x="2006" y="14151"/>
                  <a:pt x="2987" y="13615"/>
                  <a:pt x="4028" y="13254"/>
                </a:cubicBezTo>
                <a:close/>
                <a:moveTo>
                  <a:pt x="6501" y="22289"/>
                </a:moveTo>
                <a:cubicBezTo>
                  <a:pt x="6583" y="22151"/>
                  <a:pt x="6740" y="22061"/>
                  <a:pt x="6943" y="22126"/>
                </a:cubicBezTo>
                <a:cubicBezTo>
                  <a:pt x="8314" y="22564"/>
                  <a:pt x="9720" y="22448"/>
                  <a:pt x="10837" y="21476"/>
                </a:cubicBezTo>
                <a:cubicBezTo>
                  <a:pt x="11407" y="20977"/>
                  <a:pt x="12204" y="20227"/>
                  <a:pt x="12413" y="19474"/>
                </a:cubicBezTo>
                <a:cubicBezTo>
                  <a:pt x="12403" y="19330"/>
                  <a:pt x="12472" y="19189"/>
                  <a:pt x="12596" y="19112"/>
                </a:cubicBezTo>
                <a:cubicBezTo>
                  <a:pt x="12606" y="19103"/>
                  <a:pt x="12617" y="19097"/>
                  <a:pt x="12627" y="19089"/>
                </a:cubicBezTo>
                <a:cubicBezTo>
                  <a:pt x="12935" y="18886"/>
                  <a:pt x="13279" y="19196"/>
                  <a:pt x="13220" y="19523"/>
                </a:cubicBezTo>
                <a:cubicBezTo>
                  <a:pt x="13031" y="20568"/>
                  <a:pt x="11910" y="21719"/>
                  <a:pt x="11061" y="22306"/>
                </a:cubicBezTo>
                <a:cubicBezTo>
                  <a:pt x="9716" y="23238"/>
                  <a:pt x="8255" y="23383"/>
                  <a:pt x="6713" y="22890"/>
                </a:cubicBezTo>
                <a:cubicBezTo>
                  <a:pt x="6589" y="22855"/>
                  <a:pt x="6491" y="22758"/>
                  <a:pt x="6455" y="22633"/>
                </a:cubicBezTo>
                <a:cubicBezTo>
                  <a:pt x="6371" y="22771"/>
                  <a:pt x="6216" y="22861"/>
                  <a:pt x="6015" y="22800"/>
                </a:cubicBezTo>
                <a:cubicBezTo>
                  <a:pt x="5652" y="22693"/>
                  <a:pt x="5334" y="22524"/>
                  <a:pt x="5068" y="22251"/>
                </a:cubicBezTo>
                <a:cubicBezTo>
                  <a:pt x="4975" y="22159"/>
                  <a:pt x="4936" y="22025"/>
                  <a:pt x="4965" y="21897"/>
                </a:cubicBezTo>
                <a:cubicBezTo>
                  <a:pt x="5036" y="21595"/>
                  <a:pt x="5414" y="21461"/>
                  <a:pt x="5644" y="21698"/>
                </a:cubicBezTo>
                <a:cubicBezTo>
                  <a:pt x="5812" y="21872"/>
                  <a:pt x="6009" y="21968"/>
                  <a:pt x="6237" y="22035"/>
                </a:cubicBezTo>
                <a:cubicBezTo>
                  <a:pt x="6384" y="22079"/>
                  <a:pt x="6468" y="22178"/>
                  <a:pt x="6501" y="22289"/>
                </a:cubicBezTo>
                <a:close/>
                <a:moveTo>
                  <a:pt x="12874" y="12087"/>
                </a:moveTo>
                <a:cubicBezTo>
                  <a:pt x="12742" y="12416"/>
                  <a:pt x="12650" y="12760"/>
                  <a:pt x="12600" y="13110"/>
                </a:cubicBezTo>
                <a:cubicBezTo>
                  <a:pt x="12361" y="14759"/>
                  <a:pt x="13040" y="16077"/>
                  <a:pt x="13348" y="17643"/>
                </a:cubicBezTo>
                <a:cubicBezTo>
                  <a:pt x="13352" y="17664"/>
                  <a:pt x="13356" y="17683"/>
                  <a:pt x="13360" y="17704"/>
                </a:cubicBezTo>
                <a:cubicBezTo>
                  <a:pt x="12080" y="18341"/>
                  <a:pt x="9414" y="16930"/>
                  <a:pt x="8368" y="16287"/>
                </a:cubicBezTo>
                <a:cubicBezTo>
                  <a:pt x="7363" y="15667"/>
                  <a:pt x="5351" y="14212"/>
                  <a:pt x="4829" y="13009"/>
                </a:cubicBezTo>
                <a:cubicBezTo>
                  <a:pt x="5525" y="12821"/>
                  <a:pt x="6229" y="12678"/>
                  <a:pt x="6927" y="12496"/>
                </a:cubicBezTo>
                <a:cubicBezTo>
                  <a:pt x="8907" y="11982"/>
                  <a:pt x="9154" y="10612"/>
                  <a:pt x="10039" y="9128"/>
                </a:cubicBezTo>
                <a:cubicBezTo>
                  <a:pt x="10827" y="10117"/>
                  <a:pt x="12059" y="10997"/>
                  <a:pt x="13277" y="11345"/>
                </a:cubicBezTo>
                <a:cubicBezTo>
                  <a:pt x="13166" y="11504"/>
                  <a:pt x="13067" y="11672"/>
                  <a:pt x="12981" y="11846"/>
                </a:cubicBezTo>
                <a:cubicBezTo>
                  <a:pt x="12987" y="11555"/>
                  <a:pt x="12610" y="11278"/>
                  <a:pt x="12308" y="11523"/>
                </a:cubicBezTo>
                <a:cubicBezTo>
                  <a:pt x="11166" y="12458"/>
                  <a:pt x="11242" y="14185"/>
                  <a:pt x="11946" y="15358"/>
                </a:cubicBezTo>
                <a:cubicBezTo>
                  <a:pt x="12212" y="15803"/>
                  <a:pt x="12904" y="15407"/>
                  <a:pt x="12637" y="14960"/>
                </a:cubicBezTo>
                <a:cubicBezTo>
                  <a:pt x="12124" y="14103"/>
                  <a:pt x="11984" y="12816"/>
                  <a:pt x="12839" y="12121"/>
                </a:cubicBezTo>
                <a:cubicBezTo>
                  <a:pt x="12851" y="12110"/>
                  <a:pt x="12864" y="12097"/>
                  <a:pt x="12874" y="12087"/>
                </a:cubicBezTo>
                <a:close/>
                <a:moveTo>
                  <a:pt x="12086" y="16207"/>
                </a:moveTo>
                <a:cubicBezTo>
                  <a:pt x="11843" y="15742"/>
                  <a:pt x="12577" y="15428"/>
                  <a:pt x="12811" y="15878"/>
                </a:cubicBezTo>
                <a:cubicBezTo>
                  <a:pt x="12966" y="16176"/>
                  <a:pt x="13065" y="16501"/>
                  <a:pt x="13103" y="16834"/>
                </a:cubicBezTo>
                <a:cubicBezTo>
                  <a:pt x="13166" y="17347"/>
                  <a:pt x="12373" y="17444"/>
                  <a:pt x="12311" y="16928"/>
                </a:cubicBezTo>
                <a:cubicBezTo>
                  <a:pt x="12281" y="16677"/>
                  <a:pt x="12204" y="16434"/>
                  <a:pt x="12086" y="1620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63"/>
          <p:cNvSpPr/>
          <p:nvPr/>
        </p:nvSpPr>
        <p:spPr>
          <a:xfrm rot="1800039">
            <a:off x="527166" y="3158322"/>
            <a:ext cx="183198" cy="492130"/>
          </a:xfrm>
          <a:custGeom>
            <a:avLst/>
            <a:gdLst/>
            <a:ahLst/>
            <a:cxnLst/>
            <a:rect l="l" t="t" r="r" b="b"/>
            <a:pathLst>
              <a:path w="6886" h="18498" extrusionOk="0">
                <a:moveTo>
                  <a:pt x="39" y="2999"/>
                </a:moveTo>
                <a:cubicBezTo>
                  <a:pt x="1" y="2714"/>
                  <a:pt x="43" y="2423"/>
                  <a:pt x="156" y="2161"/>
                </a:cubicBezTo>
                <a:cubicBezTo>
                  <a:pt x="1099" y="0"/>
                  <a:pt x="6841" y="72"/>
                  <a:pt x="6879" y="2989"/>
                </a:cubicBezTo>
                <a:cubicBezTo>
                  <a:pt x="6885" y="3597"/>
                  <a:pt x="6827" y="4755"/>
                  <a:pt x="6257" y="5156"/>
                </a:cubicBezTo>
                <a:cubicBezTo>
                  <a:pt x="6257" y="5164"/>
                  <a:pt x="6257" y="5172"/>
                  <a:pt x="6257" y="5179"/>
                </a:cubicBezTo>
                <a:cubicBezTo>
                  <a:pt x="6267" y="5286"/>
                  <a:pt x="6273" y="5395"/>
                  <a:pt x="6280" y="5502"/>
                </a:cubicBezTo>
                <a:cubicBezTo>
                  <a:pt x="6307" y="5883"/>
                  <a:pt x="6328" y="6262"/>
                  <a:pt x="6349" y="6644"/>
                </a:cubicBezTo>
                <a:cubicBezTo>
                  <a:pt x="6414" y="7792"/>
                  <a:pt x="6473" y="8943"/>
                  <a:pt x="6525" y="10093"/>
                </a:cubicBezTo>
                <a:cubicBezTo>
                  <a:pt x="6573" y="11139"/>
                  <a:pt x="6617" y="12185"/>
                  <a:pt x="6644" y="13231"/>
                </a:cubicBezTo>
                <a:cubicBezTo>
                  <a:pt x="6655" y="13616"/>
                  <a:pt x="6663" y="14002"/>
                  <a:pt x="6663" y="14387"/>
                </a:cubicBezTo>
                <a:cubicBezTo>
                  <a:pt x="6663" y="14603"/>
                  <a:pt x="6667" y="14855"/>
                  <a:pt x="6638" y="15069"/>
                </a:cubicBezTo>
                <a:cubicBezTo>
                  <a:pt x="6533" y="15867"/>
                  <a:pt x="6271" y="16705"/>
                  <a:pt x="5819" y="17376"/>
                </a:cubicBezTo>
                <a:cubicBezTo>
                  <a:pt x="5450" y="17923"/>
                  <a:pt x="4915" y="18407"/>
                  <a:pt x="4238" y="18495"/>
                </a:cubicBezTo>
                <a:cubicBezTo>
                  <a:pt x="4226" y="18497"/>
                  <a:pt x="4215" y="18497"/>
                  <a:pt x="4205" y="18495"/>
                </a:cubicBezTo>
                <a:cubicBezTo>
                  <a:pt x="2782" y="18426"/>
                  <a:pt x="1705" y="16611"/>
                  <a:pt x="1346" y="15391"/>
                </a:cubicBezTo>
                <a:cubicBezTo>
                  <a:pt x="1256" y="15083"/>
                  <a:pt x="1206" y="14742"/>
                  <a:pt x="1164" y="14423"/>
                </a:cubicBezTo>
                <a:cubicBezTo>
                  <a:pt x="1110" y="13981"/>
                  <a:pt x="1074" y="13532"/>
                  <a:pt x="1045" y="13088"/>
                </a:cubicBezTo>
                <a:cubicBezTo>
                  <a:pt x="973" y="11994"/>
                  <a:pt x="942" y="10894"/>
                  <a:pt x="913" y="9798"/>
                </a:cubicBezTo>
                <a:cubicBezTo>
                  <a:pt x="892" y="8930"/>
                  <a:pt x="875" y="8060"/>
                  <a:pt x="850" y="7193"/>
                </a:cubicBezTo>
                <a:cubicBezTo>
                  <a:pt x="829" y="6495"/>
                  <a:pt x="808" y="5789"/>
                  <a:pt x="757" y="5091"/>
                </a:cubicBezTo>
                <a:cubicBezTo>
                  <a:pt x="26" y="4795"/>
                  <a:pt x="76" y="3657"/>
                  <a:pt x="39" y="2999"/>
                </a:cubicBezTo>
                <a:close/>
                <a:moveTo>
                  <a:pt x="2287" y="15184"/>
                </a:moveTo>
                <a:cubicBezTo>
                  <a:pt x="2394" y="15203"/>
                  <a:pt x="2503" y="15215"/>
                  <a:pt x="2612" y="15221"/>
                </a:cubicBezTo>
                <a:cubicBezTo>
                  <a:pt x="2822" y="15240"/>
                  <a:pt x="3052" y="15259"/>
                  <a:pt x="3258" y="15211"/>
                </a:cubicBezTo>
                <a:cubicBezTo>
                  <a:pt x="3763" y="15094"/>
                  <a:pt x="3972" y="15863"/>
                  <a:pt x="3465" y="15982"/>
                </a:cubicBezTo>
                <a:cubicBezTo>
                  <a:pt x="3195" y="16045"/>
                  <a:pt x="2916" y="16049"/>
                  <a:pt x="2637" y="16024"/>
                </a:cubicBezTo>
                <a:cubicBezTo>
                  <a:pt x="2751" y="16236"/>
                  <a:pt x="2880" y="16439"/>
                  <a:pt x="3027" y="16630"/>
                </a:cubicBezTo>
                <a:cubicBezTo>
                  <a:pt x="3029" y="16632"/>
                  <a:pt x="3031" y="16634"/>
                  <a:pt x="3033" y="16638"/>
                </a:cubicBezTo>
                <a:cubicBezTo>
                  <a:pt x="3746" y="17678"/>
                  <a:pt x="4595" y="18034"/>
                  <a:pt x="5188" y="16712"/>
                </a:cubicBezTo>
                <a:cubicBezTo>
                  <a:pt x="5653" y="15676"/>
                  <a:pt x="5712" y="14029"/>
                  <a:pt x="5695" y="12902"/>
                </a:cubicBezTo>
                <a:cubicBezTo>
                  <a:pt x="5674" y="11445"/>
                  <a:pt x="5622" y="9980"/>
                  <a:pt x="5584" y="8524"/>
                </a:cubicBezTo>
                <a:cubicBezTo>
                  <a:pt x="4588" y="8962"/>
                  <a:pt x="2788" y="8899"/>
                  <a:pt x="1732" y="8689"/>
                </a:cubicBezTo>
                <a:cubicBezTo>
                  <a:pt x="1745" y="9068"/>
                  <a:pt x="1757" y="9450"/>
                  <a:pt x="1768" y="9829"/>
                </a:cubicBezTo>
                <a:cubicBezTo>
                  <a:pt x="1885" y="9867"/>
                  <a:pt x="2090" y="9879"/>
                  <a:pt x="2176" y="9888"/>
                </a:cubicBezTo>
                <a:cubicBezTo>
                  <a:pt x="2386" y="9907"/>
                  <a:pt x="2616" y="9926"/>
                  <a:pt x="2824" y="9877"/>
                </a:cubicBezTo>
                <a:cubicBezTo>
                  <a:pt x="3327" y="9760"/>
                  <a:pt x="3536" y="10529"/>
                  <a:pt x="3029" y="10649"/>
                </a:cubicBezTo>
                <a:cubicBezTo>
                  <a:pt x="2671" y="10732"/>
                  <a:pt x="2294" y="10714"/>
                  <a:pt x="1933" y="10657"/>
                </a:cubicBezTo>
                <a:cubicBezTo>
                  <a:pt x="1885" y="10651"/>
                  <a:pt x="1839" y="10642"/>
                  <a:pt x="1793" y="10636"/>
                </a:cubicBezTo>
                <a:cubicBezTo>
                  <a:pt x="1803" y="10959"/>
                  <a:pt x="1816" y="11282"/>
                  <a:pt x="1828" y="11604"/>
                </a:cubicBezTo>
                <a:cubicBezTo>
                  <a:pt x="1944" y="11634"/>
                  <a:pt x="2099" y="11642"/>
                  <a:pt x="2193" y="11650"/>
                </a:cubicBezTo>
                <a:cubicBezTo>
                  <a:pt x="2403" y="11669"/>
                  <a:pt x="2631" y="11688"/>
                  <a:pt x="2839" y="11640"/>
                </a:cubicBezTo>
                <a:cubicBezTo>
                  <a:pt x="3342" y="11523"/>
                  <a:pt x="3551" y="12292"/>
                  <a:pt x="3046" y="12411"/>
                </a:cubicBezTo>
                <a:cubicBezTo>
                  <a:pt x="2686" y="12495"/>
                  <a:pt x="2310" y="12476"/>
                  <a:pt x="1948" y="12420"/>
                </a:cubicBezTo>
                <a:cubicBezTo>
                  <a:pt x="1921" y="12415"/>
                  <a:pt x="1891" y="12411"/>
                  <a:pt x="1862" y="12407"/>
                </a:cubicBezTo>
                <a:cubicBezTo>
                  <a:pt x="1862" y="12434"/>
                  <a:pt x="1864" y="12459"/>
                  <a:pt x="1866" y="12487"/>
                </a:cubicBezTo>
                <a:cubicBezTo>
                  <a:pt x="1881" y="12809"/>
                  <a:pt x="1904" y="13132"/>
                  <a:pt x="1939" y="13455"/>
                </a:cubicBezTo>
                <a:cubicBezTo>
                  <a:pt x="2057" y="13490"/>
                  <a:pt x="2248" y="13501"/>
                  <a:pt x="2338" y="13509"/>
                </a:cubicBezTo>
                <a:cubicBezTo>
                  <a:pt x="2547" y="13530"/>
                  <a:pt x="2778" y="13549"/>
                  <a:pt x="2985" y="13499"/>
                </a:cubicBezTo>
                <a:cubicBezTo>
                  <a:pt x="3488" y="13381"/>
                  <a:pt x="3698" y="14151"/>
                  <a:pt x="3191" y="14270"/>
                </a:cubicBezTo>
                <a:cubicBezTo>
                  <a:pt x="2832" y="14354"/>
                  <a:pt x="2457" y="14335"/>
                  <a:pt x="2095" y="14281"/>
                </a:cubicBezTo>
                <a:lnTo>
                  <a:pt x="2057" y="14274"/>
                </a:lnTo>
                <a:cubicBezTo>
                  <a:pt x="2113" y="14582"/>
                  <a:pt x="2191" y="14888"/>
                  <a:pt x="2287" y="15186"/>
                </a:cubicBezTo>
                <a:close/>
                <a:moveTo>
                  <a:pt x="904" y="2737"/>
                </a:moveTo>
                <a:cubicBezTo>
                  <a:pt x="1552" y="3203"/>
                  <a:pt x="2769" y="3351"/>
                  <a:pt x="3513" y="3349"/>
                </a:cubicBezTo>
                <a:cubicBezTo>
                  <a:pt x="4285" y="3347"/>
                  <a:pt x="5337" y="3203"/>
                  <a:pt x="5961" y="2681"/>
                </a:cubicBezTo>
                <a:cubicBezTo>
                  <a:pt x="5127" y="1165"/>
                  <a:pt x="1552" y="960"/>
                  <a:pt x="904" y="2737"/>
                </a:cubicBezTo>
                <a:close/>
                <a:moveTo>
                  <a:pt x="5515" y="5361"/>
                </a:moveTo>
                <a:cubicBezTo>
                  <a:pt x="4222" y="5583"/>
                  <a:pt x="2847" y="5550"/>
                  <a:pt x="1569" y="5248"/>
                </a:cubicBezTo>
                <a:cubicBezTo>
                  <a:pt x="1606" y="5782"/>
                  <a:pt x="1638" y="6317"/>
                  <a:pt x="1663" y="6851"/>
                </a:cubicBezTo>
                <a:cubicBezTo>
                  <a:pt x="2287" y="6556"/>
                  <a:pt x="3132" y="6346"/>
                  <a:pt x="3771" y="6321"/>
                </a:cubicBezTo>
                <a:cubicBezTo>
                  <a:pt x="4301" y="6300"/>
                  <a:pt x="5006" y="6275"/>
                  <a:pt x="5536" y="6497"/>
                </a:cubicBezTo>
                <a:cubicBezTo>
                  <a:pt x="5525" y="6118"/>
                  <a:pt x="5515" y="5738"/>
                  <a:pt x="5515" y="5361"/>
                </a:cubicBezTo>
                <a:close/>
                <a:moveTo>
                  <a:pt x="1022" y="4261"/>
                </a:moveTo>
                <a:cubicBezTo>
                  <a:pt x="2449" y="4743"/>
                  <a:pt x="4083" y="4833"/>
                  <a:pt x="5561" y="4544"/>
                </a:cubicBezTo>
                <a:cubicBezTo>
                  <a:pt x="5626" y="4508"/>
                  <a:pt x="5697" y="4491"/>
                  <a:pt x="5770" y="4496"/>
                </a:cubicBezTo>
                <a:cubicBezTo>
                  <a:pt x="5965" y="4506"/>
                  <a:pt x="6039" y="3980"/>
                  <a:pt x="6070" y="3597"/>
                </a:cubicBezTo>
                <a:cubicBezTo>
                  <a:pt x="5387" y="3988"/>
                  <a:pt x="4565" y="4162"/>
                  <a:pt x="3790" y="4196"/>
                </a:cubicBezTo>
                <a:cubicBezTo>
                  <a:pt x="2874" y="4238"/>
                  <a:pt x="1736" y="4087"/>
                  <a:pt x="875" y="3651"/>
                </a:cubicBezTo>
                <a:cubicBezTo>
                  <a:pt x="898" y="3875"/>
                  <a:pt x="940" y="4123"/>
                  <a:pt x="1022" y="4261"/>
                </a:cubicBezTo>
                <a:close/>
                <a:moveTo>
                  <a:pt x="5557" y="7413"/>
                </a:moveTo>
                <a:cubicBezTo>
                  <a:pt x="5521" y="7371"/>
                  <a:pt x="5483" y="7331"/>
                  <a:pt x="5441" y="7298"/>
                </a:cubicBezTo>
                <a:cubicBezTo>
                  <a:pt x="4951" y="7050"/>
                  <a:pt x="4354" y="7170"/>
                  <a:pt x="3828" y="7182"/>
                </a:cubicBezTo>
                <a:cubicBezTo>
                  <a:pt x="3136" y="7201"/>
                  <a:pt x="2306" y="7409"/>
                  <a:pt x="1701" y="7775"/>
                </a:cubicBezTo>
                <a:lnTo>
                  <a:pt x="1705" y="7872"/>
                </a:lnTo>
                <a:cubicBezTo>
                  <a:pt x="2210" y="7995"/>
                  <a:pt x="2784" y="8042"/>
                  <a:pt x="3295" y="8054"/>
                </a:cubicBezTo>
                <a:cubicBezTo>
                  <a:pt x="3740" y="8065"/>
                  <a:pt x="5165" y="8035"/>
                  <a:pt x="5563" y="769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63"/>
          <p:cNvSpPr/>
          <p:nvPr/>
        </p:nvSpPr>
        <p:spPr>
          <a:xfrm>
            <a:off x="6884125" y="108695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EE3153-29D4-6FB5-28B1-6B29FCE8E81D}"/>
              </a:ext>
            </a:extLst>
          </p:cNvPr>
          <p:cNvSpPr txBox="1"/>
          <p:nvPr/>
        </p:nvSpPr>
        <p:spPr>
          <a:xfrm>
            <a:off x="570400" y="1675556"/>
            <a:ext cx="780060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lnSpc>
                <a:spcPct val="150000"/>
              </a:lnSpc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توسعه توانایی‌های جسمی و حرکتی، راه رفتن روی خط راست و سطح شیب دار</a:t>
            </a:r>
          </a:p>
          <a:p>
            <a:pPr marL="342900" indent="-342900" algn="r" rtl="1">
              <a:lnSpc>
                <a:spcPct val="150000"/>
              </a:lnSpc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تقویت مهارت بالا و پایین رفتن (پلکان ثابت، متحرک و صخره نوردی)</a:t>
            </a:r>
          </a:p>
          <a:p>
            <a:pPr marL="342900" indent="-342900" algn="r" rtl="1">
              <a:lnSpc>
                <a:spcPct val="150000"/>
              </a:lnSpc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 انجام حرکات نرمشی و آمادگی جسمانی جهت داشتن عضلات و استخوان‌های قوی</a:t>
            </a:r>
          </a:p>
          <a:p>
            <a:pPr marL="342900" indent="-342900" algn="r" rtl="1">
              <a:lnSpc>
                <a:spcPct val="150000"/>
              </a:lnSpc>
              <a:buClr>
                <a:srgbClr val="FBAF42"/>
              </a:buClr>
              <a:buFont typeface="Wingdings" panose="05000000000000000000" pitchFamily="2" charset="2"/>
              <a:buChar char="q"/>
            </a:pPr>
            <a:r>
              <a:rPr lang="fa-IR" sz="2000" b="0" i="0" dirty="0">
                <a:solidFill>
                  <a:srgbClr val="BBDCDC"/>
                </a:solidFill>
                <a:effectLst/>
                <a:latin typeface="ERPx-FaNum"/>
                <a:cs typeface="Dast Nevis" panose="03000400000000000000" pitchFamily="66" charset="-78"/>
              </a:rPr>
              <a:t>و همچنین ایجاد استقامت، قدرت و انعطاف پذیری </a:t>
            </a:r>
          </a:p>
          <a:p>
            <a:pPr algn="r"/>
            <a:endParaRPr lang="fa-IR" sz="2000" dirty="0">
              <a:solidFill>
                <a:srgbClr val="BBDCDC"/>
              </a:solidFill>
              <a:cs typeface="Dast Nevis" panose="03000400000000000000" pitchFamily="66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735</Words>
  <Application>Microsoft Office PowerPoint</Application>
  <PresentationFormat>On-screen Show (16:9)</PresentationFormat>
  <Paragraphs>74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Arial</vt:lpstr>
      <vt:lpstr>Dast Nevis</vt:lpstr>
      <vt:lpstr>ERPx-FaNum</vt:lpstr>
      <vt:lpstr>Fira Sans Extra Condensed Medium</vt:lpstr>
      <vt:lpstr>Gaegu</vt:lpstr>
      <vt:lpstr>Nunito Light</vt:lpstr>
      <vt:lpstr>Permanent Marker</vt:lpstr>
      <vt:lpstr>Questrial</vt:lpstr>
      <vt:lpstr>Sarala</vt:lpstr>
      <vt:lpstr>ttgm</vt:lpstr>
      <vt:lpstr>Wingdings</vt:lpstr>
      <vt:lpstr>Meet Our Professors by Slidesgo</vt:lpstr>
      <vt:lpstr>مجتمع فرهنگی آموزشی تزکیه</vt:lpstr>
      <vt:lpstr>پیامبر خدا صلی الله علیه و آله فرمودند: </vt:lpstr>
      <vt:lpstr>اهداف کلی در پیش دبستان</vt:lpstr>
      <vt:lpstr>بسته های آموزشی</vt:lpstr>
      <vt:lpstr>مفاهیم پایه</vt:lpstr>
      <vt:lpstr>PowerPoint Presentation</vt:lpstr>
      <vt:lpstr>PowerPoint Presentation</vt:lpstr>
      <vt:lpstr>PowerPoint Presentation</vt:lpstr>
      <vt:lpstr>    مهارت های جسمانی و اتاق بازی  </vt:lpstr>
      <vt:lpstr>PowerPoint Presentation</vt:lpstr>
      <vt:lpstr>     کودک متفکر</vt:lpstr>
      <vt:lpstr>PowerPoint Presentation</vt:lpstr>
      <vt:lpstr>PowerPoint Presentation</vt:lpstr>
      <vt:lpstr>PowerPoint Presentation</vt:lpstr>
      <vt:lpstr>PowerPoint Presentation</vt:lpstr>
      <vt:lpstr>کارگاه خمیر و سفال و اتاق شن</vt:lpstr>
      <vt:lpstr>PowerPoint Presentation</vt:lpstr>
      <vt:lpstr>مهارت های زندگی</vt:lpstr>
      <vt:lpstr>PowerPoint Presentation</vt:lpstr>
      <vt:lpstr>PowerPoint Presentation</vt:lpstr>
      <vt:lpstr>PowerPoint Presentation</vt:lpstr>
      <vt:lpstr>PowerPoint Presentation</vt:lpstr>
      <vt:lpstr>کلیه آموزش‌ها به روش دیداری و شنیداری صورت می‌گیرد  و فعالیت ها بازی محور می باشد.</vt:lpstr>
      <vt:lpstr>فعالیت روزانه پیش دبستان</vt:lpstr>
      <vt:lpstr>نوآموزان در پیش‌دبستان چهار روز در هفته (یکشنبه،دوشنبه، سه شنبه، چهارشنبه)   از 8 صبح تا ساعت 13 در مدرسه حضور خواهند داشت. </vt:lpstr>
      <vt:lpstr>ایاب و ذهاب نوآموزان:</vt:lpstr>
      <vt:lpstr>PowerPoint Presentation</vt:lpstr>
      <vt:lpstr>صبحانه و میان وعده: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مجتمع فرهنگی آموزشی تزکیه</dc:title>
  <dc:creator>زهرا خورسند طهرانی</dc:creator>
  <cp:lastModifiedBy>محبوبه کاظمی پویا</cp:lastModifiedBy>
  <cp:revision>6</cp:revision>
  <dcterms:modified xsi:type="dcterms:W3CDTF">2024-11-23T06:26:09Z</dcterms:modified>
</cp:coreProperties>
</file>