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797" r:id="rId3"/>
    <p:sldId id="259" r:id="rId4"/>
    <p:sldId id="907" r:id="rId5"/>
    <p:sldId id="258" r:id="rId6"/>
    <p:sldId id="260" r:id="rId7"/>
    <p:sldId id="261" r:id="rId8"/>
    <p:sldId id="262" r:id="rId9"/>
    <p:sldId id="796" r:id="rId10"/>
    <p:sldId id="264" r:id="rId11"/>
    <p:sldId id="265" r:id="rId12"/>
    <p:sldId id="266" r:id="rId13"/>
    <p:sldId id="267" r:id="rId14"/>
    <p:sldId id="904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63" d="100"/>
          <a:sy n="63" d="100"/>
        </p:scale>
        <p:origin x="14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EF0BCEE0-85D9-4F0F-A0E0-89C15D08341A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CEC92247-2FF3-49B7-8B7E-4110450181E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6266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BCEE0-85D9-4F0F-A0E0-89C15D08341A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92247-2FF3-49B7-8B7E-411045018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103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BCEE0-85D9-4F0F-A0E0-89C15D08341A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92247-2FF3-49B7-8B7E-4110450181E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220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BCEE0-85D9-4F0F-A0E0-89C15D08341A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92247-2FF3-49B7-8B7E-4110450181E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8821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BCEE0-85D9-4F0F-A0E0-89C15D08341A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92247-2FF3-49B7-8B7E-411045018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33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BCEE0-85D9-4F0F-A0E0-89C15D08341A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92247-2FF3-49B7-8B7E-4110450181E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1707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BCEE0-85D9-4F0F-A0E0-89C15D08341A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92247-2FF3-49B7-8B7E-4110450181E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385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BCEE0-85D9-4F0F-A0E0-89C15D08341A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92247-2FF3-49B7-8B7E-4110450181EB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585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BCEE0-85D9-4F0F-A0E0-89C15D08341A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92247-2FF3-49B7-8B7E-4110450181EB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0898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BCEE0-85D9-4F0F-A0E0-89C15D08341A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92247-2FF3-49B7-8B7E-411045018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9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BCEE0-85D9-4F0F-A0E0-89C15D08341A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92247-2FF3-49B7-8B7E-4110450181EB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212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BCEE0-85D9-4F0F-A0E0-89C15D08341A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92247-2FF3-49B7-8B7E-411045018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84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BCEE0-85D9-4F0F-A0E0-89C15D08341A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92247-2FF3-49B7-8B7E-4110450181EB}" type="slidenum">
              <a:rPr lang="en-US" smtClean="0"/>
              <a:t>‹#›</a:t>
            </a:fld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4987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BCEE0-85D9-4F0F-A0E0-89C15D08341A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92247-2FF3-49B7-8B7E-4110450181EB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709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BCEE0-85D9-4F0F-A0E0-89C15D08341A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92247-2FF3-49B7-8B7E-411045018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86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BCEE0-85D9-4F0F-A0E0-89C15D08341A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92247-2FF3-49B7-8B7E-4110450181EB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691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BCEE0-85D9-4F0F-A0E0-89C15D08341A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92247-2FF3-49B7-8B7E-411045018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40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F0BCEE0-85D9-4F0F-A0E0-89C15D08341A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EC92247-2FF3-49B7-8B7E-411045018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3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microsoft.com/office/2007/relationships/media" Target="../media/media5.mp4"/><Relationship Id="rId7" Type="http://schemas.microsoft.com/office/2007/relationships/hdphoto" Target="../media/hdphoto1.wdp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3.png"/><Relationship Id="rId4" Type="http://schemas.openxmlformats.org/officeDocument/2006/relationships/video" Target="../media/media5.mp4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F5FA-59B7-4B7B-63AF-093DC65F7B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DE8E78-7E61-B7D9-560F-D8AD43C3EC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E9DC00-83B2-A8B9-16FF-B0C5F3906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37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BBAB59-E0FB-22AE-FC35-E5A061E6AB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48" y="0"/>
            <a:ext cx="5837872" cy="6858000"/>
          </a:xfrm>
          <a:prstGeom prst="rect">
            <a:avLst/>
          </a:prstGeom>
        </p:spPr>
      </p:pic>
      <p:pic>
        <p:nvPicPr>
          <p:cNvPr id="6" name="آیات درس 11-جلسه 2">
            <a:hlinkClick r:id="" action="ppaction://media"/>
            <a:extLst>
              <a:ext uri="{FF2B5EF4-FFF2-40B4-BE49-F238E27FC236}">
                <a16:creationId xmlns:a16="http://schemas.microsoft.com/office/drawing/2014/main" id="{1F05C319-6D3D-9FF7-848E-2D843F7743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6360" y="3124200"/>
            <a:ext cx="662940" cy="66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7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030EE4-3E06-270C-4F9B-FD73A4684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8" y="0"/>
            <a:ext cx="9152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60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D17C7-1519-0617-9AC8-4BB4E0BC0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29F710-DB0B-827D-6F46-B8902AAE9A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2" y="1"/>
            <a:ext cx="9109238" cy="683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3DD87-0C71-7696-BF51-09D65222B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4FB47F-C11A-E50B-DC2F-C12D92AE8E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09" y="1"/>
            <a:ext cx="9159809" cy="687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24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14F088-2B61-4B38-B893-1F6E526A744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0C6E5D-4855-48EC-8D81-5DFF1E4029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517" y="0"/>
            <a:ext cx="5982965" cy="6858000"/>
          </a:xfrm>
          <a:prstGeom prst="rect">
            <a:avLst/>
          </a:prstGeom>
        </p:spPr>
      </p:pic>
      <p:pic>
        <p:nvPicPr>
          <p:cNvPr id="6" name="salavat (7)">
            <a:hlinkClick r:id="" action="ppaction://media"/>
            <a:extLst>
              <a:ext uri="{FF2B5EF4-FFF2-40B4-BE49-F238E27FC236}">
                <a16:creationId xmlns:a16="http://schemas.microsoft.com/office/drawing/2014/main" id="{D4DC6972-C84F-46CD-860D-4DE64C1C88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 end="22761.9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99598" y="465562"/>
            <a:ext cx="609600" cy="609600"/>
          </a:xfrm>
          <a:prstGeom prst="rect">
            <a:avLst/>
          </a:prstGeom>
        </p:spPr>
      </p:pic>
      <p:pic>
        <p:nvPicPr>
          <p:cNvPr id="7" name="4-1">
            <a:hlinkClick r:id="" action="ppaction://media"/>
            <a:extLst>
              <a:ext uri="{FF2B5EF4-FFF2-40B4-BE49-F238E27FC236}">
                <a16:creationId xmlns:a16="http://schemas.microsoft.com/office/drawing/2014/main" id="{91247A1B-DC75-4CA1-8AD4-BF8DDE3E013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2548" y="4011780"/>
            <a:ext cx="755422" cy="1332000"/>
          </a:xfrm>
          <a:prstGeom prst="ellipse">
            <a:avLst/>
          </a:prstGeom>
          <a:ln w="63500" cap="rnd">
            <a:solidFill>
              <a:srgbClr val="F7CB00"/>
            </a:solidFill>
          </a:ln>
          <a:effectLst>
            <a:glow rad="342900">
              <a:schemeClr val="bg1"/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E5FC76B-C3DF-4ABE-BD0F-BD6008629258}"/>
              </a:ext>
            </a:extLst>
          </p:cNvPr>
          <p:cNvSpPr txBox="1">
            <a:spLocks/>
          </p:cNvSpPr>
          <p:nvPr/>
        </p:nvSpPr>
        <p:spPr>
          <a:xfrm>
            <a:off x="-2" y="5809342"/>
            <a:ext cx="1580520" cy="5830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Sahel Black" panose="020B0603030804020204" pitchFamily="34" charset="-78"/>
                <a:cs typeface="Sahel Black" panose="020B0603030804020204" pitchFamily="34" charset="-78"/>
              </a:rPr>
              <a:t>اِنَّ اللهَ وَ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Sahel Black" panose="020B0603030804020204" pitchFamily="34" charset="-78"/>
                <a:cs typeface="Sahel Black" panose="020B0603030804020204" pitchFamily="34" charset="-78"/>
              </a:rPr>
              <a:t> مَلائِکَتَهُ ...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Sahel Black" panose="020B0603030804020204" pitchFamily="34" charset="-78"/>
              <a:cs typeface="Sahel Black" panose="020B0603030804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4998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 fullScrn="1"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6F3A3-2E03-DC87-D181-D4AAAB374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6653BFC-B804-2B82-620F-5C91BBD86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23B98CD-8039-3703-0ECB-484005E5E349}"/>
              </a:ext>
            </a:extLst>
          </p:cNvPr>
          <p:cNvSpPr/>
          <p:nvPr/>
        </p:nvSpPr>
        <p:spPr>
          <a:xfrm rot="1311659">
            <a:off x="2648237" y="2176288"/>
            <a:ext cx="58103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rtl="1">
              <a:defRPr/>
            </a:pPr>
            <a:r>
              <a:rPr lang="fa-IR" sz="3000" b="1" dirty="0">
                <a:solidFill>
                  <a:srgbClr val="0000FF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cs typeface="B Titr" panose="00000700000000000000" pitchFamily="2" charset="-78"/>
              </a:rPr>
              <a:t>قرآن هشتم  </a:t>
            </a:r>
            <a:r>
              <a:rPr lang="fa-IR" sz="3000" b="1" dirty="0">
                <a:solidFill>
                  <a:prstClr val="black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cs typeface="B Titr" panose="00000700000000000000" pitchFamily="2" charset="-78"/>
              </a:rPr>
              <a:t>،</a:t>
            </a:r>
            <a:r>
              <a:rPr lang="fa-IR" sz="3000" b="1" dirty="0">
                <a:solidFill>
                  <a:srgbClr val="0000FF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cs typeface="B Titr" panose="00000700000000000000" pitchFamily="2" charset="-78"/>
              </a:rPr>
              <a:t> </a:t>
            </a:r>
            <a:r>
              <a:rPr lang="fa-IR" sz="3000" b="1" dirty="0">
                <a:solidFill>
                  <a:srgbClr val="00800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cs typeface="B Titr" panose="00000700000000000000" pitchFamily="2" charset="-78"/>
              </a:rPr>
              <a:t>درس یازدهم </a:t>
            </a:r>
            <a:r>
              <a:rPr lang="fa-IR" sz="3000" b="1" dirty="0">
                <a:solidFill>
                  <a:prstClr val="black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cs typeface="B Titr" panose="00000700000000000000" pitchFamily="2" charset="-78"/>
              </a:rPr>
              <a:t>،</a:t>
            </a:r>
            <a:r>
              <a:rPr lang="fa-IR" sz="3000" b="1" dirty="0">
                <a:solidFill>
                  <a:srgbClr val="0000FF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cs typeface="B Titr" panose="00000700000000000000" pitchFamily="2" charset="-78"/>
              </a:rPr>
              <a:t> </a:t>
            </a:r>
            <a:r>
              <a:rPr lang="fa-IR" sz="3000" b="1" dirty="0">
                <a:solidFill>
                  <a:srgbClr val="C0000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cs typeface="B Titr" panose="00000700000000000000" pitchFamily="2" charset="-78"/>
              </a:rPr>
              <a:t>جلسه اول</a:t>
            </a:r>
            <a:endParaRPr lang="en-US" sz="3000" b="1" dirty="0">
              <a:solidFill>
                <a:srgbClr val="C00000"/>
              </a:solidFill>
              <a:effectLst>
                <a:glow rad="1270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B Titr" panose="00000700000000000000" pitchFamily="2" charset="-78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279F0A-11F5-3EB9-EBD2-F03F7ECBA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034" y="1029193"/>
            <a:ext cx="2688569" cy="108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8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0F20A-5406-9B1F-401A-1F0C5D79D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قرآن هشتم درس 11آیه آغازین">
            <a:hlinkClick r:id="" action="ppaction://media"/>
            <a:extLst>
              <a:ext uri="{FF2B5EF4-FFF2-40B4-BE49-F238E27FC236}">
                <a16:creationId xmlns:a16="http://schemas.microsoft.com/office/drawing/2014/main" id="{F1E5CDA3-595E-4671-D344-AEC07452E12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" y="558800"/>
            <a:ext cx="8050848" cy="5699760"/>
          </a:xfrm>
        </p:spPr>
      </p:pic>
    </p:spTree>
    <p:extLst>
      <p:ext uri="{BB962C8B-B14F-4D97-AF65-F5344CB8AC3E}">
        <p14:creationId xmlns:p14="http://schemas.microsoft.com/office/powerpoint/2010/main" val="298827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FE130-6220-3E20-4A71-7EEE24022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65BD5-0388-3DA0-E0BA-5E4111397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7CDCF8-F5AE-D1A7-E37F-77A70D858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31" y="426721"/>
            <a:ext cx="8345789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75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9FD395-A6F5-D40E-EC81-5B7BD770E1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-118936"/>
            <a:ext cx="5265420" cy="6987096"/>
          </a:xfrm>
          <a:prstGeom prst="rect">
            <a:avLst/>
          </a:prstGeom>
        </p:spPr>
      </p:pic>
      <p:pic>
        <p:nvPicPr>
          <p:cNvPr id="6" name="آیات درس 11- جلسه اول">
            <a:hlinkClick r:id="" action="ppaction://media"/>
            <a:extLst>
              <a:ext uri="{FF2B5EF4-FFF2-40B4-BE49-F238E27FC236}">
                <a16:creationId xmlns:a16="http://schemas.microsoft.com/office/drawing/2014/main" id="{B746006C-6A7B-9424-97A5-0D5D479110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96440" y="3642360"/>
            <a:ext cx="541020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3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9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10394-0FD9-28CA-69F1-52110F3C1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CCD251-C9BA-CFCA-900D-77BE3F92A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57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34C63-B4B6-755C-EABC-C6E010DE9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A5761D-3300-8DAB-BFAD-D26F057F89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" y="0"/>
            <a:ext cx="9128856" cy="683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7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8FD6A-15AF-EE0E-4648-FB0340DB8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108069-4BC2-9CD0-86C3-3093C99B2E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" y="838201"/>
            <a:ext cx="7741921" cy="515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36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718AA49-40D3-4175-B922-EA7DDC2B7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12AD9A5-27BA-48F8-8C6F-7B180D34E5A0}"/>
              </a:ext>
            </a:extLst>
          </p:cNvPr>
          <p:cNvSpPr/>
          <p:nvPr/>
        </p:nvSpPr>
        <p:spPr>
          <a:xfrm rot="1311659">
            <a:off x="2648237" y="2176288"/>
            <a:ext cx="58103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rtl="1">
              <a:defRPr/>
            </a:pPr>
            <a:r>
              <a:rPr lang="fa-IR" sz="3000" b="1" dirty="0">
                <a:solidFill>
                  <a:srgbClr val="0000FF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cs typeface="B Titr" panose="00000700000000000000" pitchFamily="2" charset="-78"/>
              </a:rPr>
              <a:t>قرآن هشتم  </a:t>
            </a:r>
            <a:r>
              <a:rPr lang="fa-IR" sz="3000" b="1" dirty="0">
                <a:solidFill>
                  <a:prstClr val="black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cs typeface="B Titr" panose="00000700000000000000" pitchFamily="2" charset="-78"/>
              </a:rPr>
              <a:t>،</a:t>
            </a:r>
            <a:r>
              <a:rPr lang="fa-IR" sz="3000" b="1" dirty="0">
                <a:solidFill>
                  <a:srgbClr val="0000FF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cs typeface="B Titr" panose="00000700000000000000" pitchFamily="2" charset="-78"/>
              </a:rPr>
              <a:t> </a:t>
            </a:r>
            <a:r>
              <a:rPr lang="fa-IR" sz="3000" b="1" dirty="0">
                <a:solidFill>
                  <a:srgbClr val="00800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cs typeface="B Titr" panose="00000700000000000000" pitchFamily="2" charset="-78"/>
              </a:rPr>
              <a:t>درس یازدهم </a:t>
            </a:r>
            <a:r>
              <a:rPr lang="fa-IR" sz="3000" b="1" dirty="0">
                <a:solidFill>
                  <a:prstClr val="black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cs typeface="B Titr" panose="00000700000000000000" pitchFamily="2" charset="-78"/>
              </a:rPr>
              <a:t>،</a:t>
            </a:r>
            <a:r>
              <a:rPr lang="fa-IR" sz="3000" b="1" dirty="0">
                <a:solidFill>
                  <a:srgbClr val="0000FF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cs typeface="B Titr" panose="00000700000000000000" pitchFamily="2" charset="-78"/>
              </a:rPr>
              <a:t> </a:t>
            </a:r>
            <a:r>
              <a:rPr lang="fa-IR" sz="3000" b="1" dirty="0">
                <a:solidFill>
                  <a:srgbClr val="C0000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cs typeface="B Titr" panose="00000700000000000000" pitchFamily="2" charset="-78"/>
              </a:rPr>
              <a:t>جلسه دوم</a:t>
            </a:r>
            <a:endParaRPr lang="en-US" sz="3000" b="1" dirty="0">
              <a:solidFill>
                <a:srgbClr val="C00000"/>
              </a:solidFill>
              <a:effectLst>
                <a:glow rad="1270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B Titr" panose="00000700000000000000" pitchFamily="2" charset="-78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4A1DD6B-739D-4EED-BC07-2E600F863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034" y="1029193"/>
            <a:ext cx="2688569" cy="108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0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391</TotalTime>
  <Words>22</Words>
  <Application>Microsoft Office PowerPoint</Application>
  <PresentationFormat>On-screen Show (4:3)</PresentationFormat>
  <Paragraphs>4</Paragraphs>
  <Slides>14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Adobe Arabic</vt:lpstr>
      <vt:lpstr>Arial</vt:lpstr>
      <vt:lpstr>Garamond</vt:lpstr>
      <vt:lpstr>Sahel Black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Atieh</dc:creator>
  <cp:lastModifiedBy>Atieh</cp:lastModifiedBy>
  <cp:revision>8</cp:revision>
  <dcterms:created xsi:type="dcterms:W3CDTF">2026-04-14T20:21:36Z</dcterms:created>
  <dcterms:modified xsi:type="dcterms:W3CDTF">2026-04-15T02:53:36Z</dcterms:modified>
</cp:coreProperties>
</file>