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3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0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8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5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9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5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6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025E4B-670A-4536-B109-07F286F7E6EF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358E93-12C9-4D89-8E54-2D7C0FF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3D08-2191-BC2E-C27E-ED9C0248D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به نام خدا  سلام </a:t>
            </a:r>
            <a:br>
              <a:rPr lang="fa-IR" dirty="0"/>
            </a:br>
            <a:r>
              <a:rPr lang="fa-IR" dirty="0"/>
              <a:t>عیدتان مبارک</a:t>
            </a:r>
            <a:br>
              <a:rPr lang="fa-IR" dirty="0"/>
            </a:br>
            <a:br>
              <a:rPr lang="fa-IR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7B84B-8EFA-C6D1-89AA-7183E241F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49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D378-8546-0F82-7A42-CB407DB8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/>
              <a:t>پایان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F1901-68E1-01EF-60E4-FF601E695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AD633-AF08-9F12-B771-108AF980D8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a-IR" sz="16600" dirty="0"/>
              <a:t>بوس</a:t>
            </a:r>
            <a:endParaRPr lang="en-US" sz="1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ABE50-32F7-6C7D-4E90-520F045C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FAC05-B2E7-A823-2BB2-E31F1D9E5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a-IR" sz="6600" dirty="0"/>
              <a:t>خدا حافظ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5775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AE0D-AD85-61F7-388C-1561AEAB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سازنده : زینب معدن کن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F60B-5812-7D03-4F4E-C0CC8E374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6600" dirty="0"/>
              <a:t>موضع : سوره ی قدر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57335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D7EE-6E43-F6E7-16F7-BBC56D99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ما باید قدر زمان*افراد و مکان خود را بدانیم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6075-847C-E087-95BA-8B7F4AA80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6600" dirty="0"/>
              <a:t>   توجه : آخرکار از شما سوال پرسیده می شود.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58549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FE9ED-7F07-6BF3-DA1F-BB1AD6B9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زمان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8556-9225-F59B-3C7B-F94865A0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6000" dirty="0"/>
              <a:t>مثل ظهور امام زمان *تولد*سحر*....</a:t>
            </a:r>
          </a:p>
        </p:txBody>
      </p:sp>
    </p:spTree>
    <p:extLst>
      <p:ext uri="{BB962C8B-B14F-4D97-AF65-F5344CB8AC3E}">
        <p14:creationId xmlns:p14="http://schemas.microsoft.com/office/powerpoint/2010/main" val="2109831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4613-2E4A-3C2E-8C7C-2D6C3D11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مکان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BDA5-9DC7-2874-A77B-8808C331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مثل حرم*مسجد*کعبه*...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23168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EF73-82F7-BC95-A290-7DA7C169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افراد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85A8-B8E8-95C6-B014-2349F7301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مثل رهبر*مادر و پدر *خانواده*دوست*...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3213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8539-FDD9-8E09-E6FE-736BAC11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سوال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536FE-AA82-330D-EB0F-0DAD855012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71FCA-686E-A055-6A53-3B7A1E51D5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1.قدر چه افرادی را باید زیادتر بدانیم؟</a:t>
            </a:r>
            <a:endParaRPr lang="en-US" sz="6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8CED9-BA9E-C1D1-3CAA-A300D6372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5F588-3C46-4153-56D9-38871D7F42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2.قدر چه زمانی را باید بیشتر بدانیم 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45842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209E5242-5FFE-2CBC-7EB6-7A7FB1B4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سوال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76D0515-78BC-5016-EC37-F2C4F296BC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قدر چه مکانی را باید بیشتر بدانیم؟</a:t>
            </a:r>
            <a:endParaRPr lang="en-US" sz="6000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91FBD84-953E-16ED-BCAC-5F5E54D749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a-IR" sz="9600" dirty="0"/>
              <a:t>3.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5616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/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2DDE91-1965-C75F-886C-CA498C72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جواب ها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5C2099-C224-0947-59FD-99BE055F75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168224-D2CE-630F-25EC-D3C0D523A4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2. ظهور امام زمان</a:t>
            </a:r>
            <a:endParaRPr lang="en-US" sz="6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7683E-1A36-5651-28B4-B8BBF6BCE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CD490B-94BB-B2DC-F355-BA1751A586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a-IR" sz="6000" dirty="0"/>
              <a:t>   ا. مادر و پدر</a:t>
            </a:r>
          </a:p>
          <a:p>
            <a:r>
              <a:rPr lang="fa-IR" sz="6000" dirty="0"/>
              <a:t>3. حرم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275323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123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به نام خدا  سلام  عیدتان مبارک  </vt:lpstr>
      <vt:lpstr>سازنده : زینب معدن کن</vt:lpstr>
      <vt:lpstr>ما باید قدر زمان*افراد و مکان خود را بدانیم</vt:lpstr>
      <vt:lpstr>زمان</vt:lpstr>
      <vt:lpstr>مکان</vt:lpstr>
      <vt:lpstr>افراد</vt:lpstr>
      <vt:lpstr>سوال</vt:lpstr>
      <vt:lpstr>سوال</vt:lpstr>
      <vt:lpstr>جواب ها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سلام دوستان</dc:title>
  <dc:creator>M M</dc:creator>
  <cp:lastModifiedBy>M M</cp:lastModifiedBy>
  <cp:revision>9</cp:revision>
  <dcterms:created xsi:type="dcterms:W3CDTF">2025-03-13T01:54:30Z</dcterms:created>
  <dcterms:modified xsi:type="dcterms:W3CDTF">2025-04-04T09:09:54Z</dcterms:modified>
</cp:coreProperties>
</file>